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58" r:id="rId6"/>
    <p:sldId id="260" r:id="rId7"/>
    <p:sldId id="261" r:id="rId8"/>
    <p:sldId id="265" r:id="rId9"/>
    <p:sldId id="268" r:id="rId10"/>
    <p:sldId id="266" r:id="rId11"/>
    <p:sldId id="267" r:id="rId12"/>
    <p:sldId id="290" r:id="rId13"/>
    <p:sldId id="291" r:id="rId14"/>
    <p:sldId id="294" r:id="rId15"/>
    <p:sldId id="292" r:id="rId16"/>
    <p:sldId id="293" r:id="rId17"/>
    <p:sldId id="295" r:id="rId18"/>
    <p:sldId id="296" r:id="rId19"/>
    <p:sldId id="277" r:id="rId20"/>
    <p:sldId id="263" r:id="rId21"/>
    <p:sldId id="297" r:id="rId22"/>
    <p:sldId id="262" r:id="rId23"/>
    <p:sldId id="264" r:id="rId24"/>
    <p:sldId id="275" r:id="rId25"/>
    <p:sldId id="298" r:id="rId26"/>
    <p:sldId id="276" r:id="rId27"/>
    <p:sldId id="299" r:id="rId28"/>
    <p:sldId id="300" r:id="rId29"/>
    <p:sldId id="301" r:id="rId30"/>
    <p:sldId id="278" r:id="rId31"/>
    <p:sldId id="280" r:id="rId32"/>
    <p:sldId id="285" r:id="rId33"/>
    <p:sldId id="286" r:id="rId34"/>
    <p:sldId id="287" r:id="rId35"/>
    <p:sldId id="288" r:id="rId36"/>
    <p:sldId id="281" r:id="rId37"/>
    <p:sldId id="282" r:id="rId38"/>
    <p:sldId id="289" r:id="rId39"/>
    <p:sldId id="279" r:id="rId40"/>
    <p:sldId id="283" r:id="rId41"/>
    <p:sldId id="284" r:id="rId42"/>
    <p:sldId id="269" r:id="rId43"/>
    <p:sldId id="271" r:id="rId44"/>
    <p:sldId id="272" r:id="rId45"/>
    <p:sldId id="273" r:id="rId46"/>
    <p:sldId id="274" r:id="rId47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2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1207 20 2100,'0'0'4615,"-40"-17"1737,19 15-5263,1 2 1,-1 0-1,-29 4 0,-116 31 1247,94-17-1505,35-7-403,0 2-1,0 1 1,-40 24-1,28-13 89,2 2 0,-87 65 0,107-69-429,1 1 1,1 1-1,1 1 1,1 1-1,-31 48 1,13-12 54,17-28-71,2 1-1,1 1 1,-18 45 0,23-38-54,2 0-1,2 0 1,2 2 0,2-1 0,1 1-1,3 0 1,2 0 0,7 87 0,6-18 12,5-1 1,61 223 0,-55-279 24,3 0 1,3-2-1,2 0 1,63 87-1,-72-114-33,1-1-1,2-1 1,0-1-1,2-1 1,0-1 0,2-1-1,1-2 1,62 36-1,-55-38-2,1-1-1,0-1 0,2-2 0,78 19 0,40 3 72,-116-29-73,-10-1 18,0-1-1,0-2 0,1-1 1,-1-1-1,47-4 1,244-50 184,-275 41-174,-1-2 0,0-2-1,-1-2 1,83-44-1,32-29 44,-90 43-66,-1-2-1,110-106 1,-153 127-16,-1-1-1,-2-1 0,-1-1 1,-1-1-1,-2-1 1,30-70-1,-23 32-21,-2-1 0,21-113 0,-37 135-5,-2 1 1,-2-1-1,-3 0 1,-1 0-1,-11-77 1,-4 41-8,-3 1 0,-38-110 0,34 139 21,-2 2 0,-36-59 0,38 74-11,4 9 5,-1 1-1,-2 1 1,-1 1-1,0 1 1,-3 1-1,0 1 1,-50-38-1,32 34-14,-2 1 0,0 2-1,-69-26 1,74 36 24,-62-14 0,0 13-10,4 1 21,8 12 16,60 4-20,22-1 3,-10-1-10,0 1-1,0 1 0,0 1 0,0 1 0,0 0 0,-24 8 0,40-10 18,-52 12 2,-41 14 19,93-27-29,-3 2 31,0 0-1,0 0 1,0 0 0,0-1-1,0 1 1,-8 0 0,11-2 103,-6 3 1166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56.65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87 1 1488,'-3'11'707,"-1"-1"-1,0 1 1,0-1 0,-9 15-1,8-16-329,0 1 0,0 0 0,1 0 1,-4 15-1,5-13-130,0 1 1,0-1 0,-10 20 0,12-31-187,-7 16-297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1 836,'22'137'6545,"23"181"-937,-39-261-3929,-6-55-1264,2-7-476,10-44-406,9-73 1,5-29-717,-24 146 1092,0 0-1,0 1 1,0-1 0,1 0 0,0 1 0,0-1-1,0 1 1,0 0 0,6-5 0,-9 8 1,2 1 85,-1 0 0,0 0 0,1 0 0,-1 0-1,0 0 1,1 1 0,-1-1 0,0 0 0,1 1-1,-1-1 1,0 1 0,0-1 0,0 1-1,1 0 1,-1-1 0,0 1 0,0 0 0,0 0-1,1 1 1,1 0 23,3 5 87,-1 0 1,0 0 0,0 1-1,0-1 1,-1 1 0,-1 1 0,1-1-1,-1 0 1,0 1 0,-1-1-1,0 1 1,1 12 0,-1-9 251,1 1 0,0-1 1,1 0-1,6 15 1,-10-27-274,3-3-200,-1 0 76,0 0 0,0 0 0,0-1 1,0 1-1,0-1 0,-1 0 0,1 1 0,-1-1 0,0 0 0,0-5 0,0 6-11,16-68-465,-15 55 389,1-1 1,1 0-1,1 1 1,0 0-1,1 0 1,1 1-1,0-1 0,13-19 1,-19 34 133,-1 1 1,1-1 0,-1 1-1,0 0 1,1-1 0,-1 1-1,1-1 1,-1 1 0,1 0-1,-1-1 1,1 1 0,-1 0-1,1-1 1,-1 1 0,1 0-1,0 0 1,-1 0 0,1-1-1,-1 1 1,1 0 0,0 0-1,-1 0 1,1 0 0,0 0-1,-1 0 1,1 0-1,-1 0 1,1 1 0,0-1-1,-1 0 1,1 0 0,-1 0-1,1 1 1,-1-1 0,1 0-1,-1 1 1,1-1 0,0 1-1,20 26 338,7 38 361,-21-33-177,-2 0 1,0 1 0,-3-1 0,-1 54 0,-1-70-568,0-15-376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80 1420,'-17'-36'8874,"16"34"-7688,-9-17 5564,9 50-6483,1 1 0,2-1 0,1 0 0,12 54 0,-1-10-20,1 17 69,34 111-1,-33-151-118,3-2 1,1 0 0,44 77-1,-63-126-187,-1-1-1,0 1 1,0 0-1,1-1 1,-1 1-1,0 0 1,1-1-1,-1 1 1,1 0-1,-1-1 1,1 1-1,-1-1 1,1 1-1,-1-1 1,1 1-1,-1-1 0,1 1 1,0-1-1,-1 0 1,1 1-1,0-1 1,-1 0-1,1 1 1,0-1-1,-1 0 1,1 0-1,0 0 1,0 0-1,-1 0 1,1 0-1,0 0 1,0 0-1,0 0 1,1-1-3,-1 0 1,0 0-1,0-1 1,1 1-1,-1 0 1,0-1-1,0 1 1,0-1-1,-1 1 1,1-1-1,0 0 1,-1 1-1,2-4 1,13-70-3,-13 65 30,20-215 21,-20 190-48,9-107-57,-11 141 49,-1 1-1,1 0 1,0 0 0,0 0-1,0 0 1,0 0 0,0-1 0,0 1-1,0 0 1,0 0 0,0 0-1,0 0 1,1 0 0,-1-1-1,0 1 1,0 0 0,0 0 0,0 0-1,0 0 1,0 0 0,0 0-1,0 0 1,0-1 0,0 1-1,0 0 1,0 0 0,1 0 0,-1 0-1,0 0 1,0 0 0,0 0-1,0 0 1,0 0 0,0 0-1,1-1 1,-1 1 0,0 0 0,0 0-1,0 0 1,0 0 0,0 0-1,0 0 1,1 0 0,-1 0-1,0 0 1,0 0 0,0 0 0,0 0-1,0 0 1,1 0 0,-1 1-1,0-1 1,0 0 0,11 7-1,9 16 13,99 193 34,9 11-36,-109-195 33,2-1-1,1-1 0,31 33 1,-52-62-36,-1-1 0,1 1 1,0-1-1,0 1 0,0-1 1,0 1-1,0-1 0,0 1 1,0-1-1,0 0 1,0 0-1,0 1 0,0-1 1,0 0-1,0 0 0,0 0 1,0 0-1,0 0 0,0 0 1,0 0-1,0-1 0,0 1 1,0 0-1,0-1 0,0 1 1,0 0-1,0-1 1,0 1-1,0-1 0,-1 0 1,1 1-1,0-1 0,0 0 1,0 1-1,-1-1 0,1 0 1,0 0-1,-1 1 0,1-1 1,-1 0-1,1 0 0,0-1 1,21-39 138,-4-10-24,-2-2-1,-2 0 0,-2-1 0,-3-1 1,3-85-1,-2 17 107,3-99 311,-11 175-186,9-52 1,-6 52 217,-5 46-463,0-13-1386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95 1828,'-39'22'7370,"25"-12"-195,44-12-5715,514-64 667,-505 62-1906,-15 2 96,-1-1 0,38-9 0,-59 12-430,1-15-3220,-16-7-9397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558 113 2020,'1'-16'5301,"-1"13"-4931,0 1 0,0-1 0,0 0 1,0 1-1,0-1 0,0 1 0,-1-1 1,1 1-1,-1-1 0,0 1 0,0-1 1,0 1-1,0-1 0,0 1 0,-2-3 1,1 1-187,-1 1 0,1-1 0,-1 1 0,0-1 0,0 1 0,0 0 0,0 0 0,0 0 1,-1 0-1,1 1 0,-1-1 0,0 1 0,0 0 0,0 0 0,-8-2 0,5 2-67,0 1-1,-1-1 1,1 2-1,0-1 1,-1 1-1,1 0 0,-1 1 1,-13 2-1,3 1-53,-1 2 0,1 0-1,0 1 1,1 1 0,0 0-1,-27 18 1,26-13-8,2 2-1,-1 0 1,2 1-1,0 0 1,1 1-1,0 1 1,1 0 0,2 1-1,0 0 1,0 0-1,2 2 1,-11 32-1,1 9 38,2 1-1,4 1 0,-7 65 0,17-101-55,2-1 0,0 1 0,2-1 0,1 0 0,1 1 0,12 48 0,-9-57-5,0 1-1,1-1 1,1-1-1,1 1 1,1-1-1,0-1 1,1 0-1,1 0 1,26 28-1,-31-38-17,0 0-1,1 0 1,0 0-1,0-1 1,0 0-1,1-1 1,0 0-1,0 0 1,0-1-1,0 0 0,1-1 1,-1 0-1,1 0 1,0-1-1,0 0 1,0-1-1,0 0 1,1-1-1,-1 0 1,0 0-1,15-3 0,-8-1-2,1-1-1,-1 0 1,0-1-1,0-1 0,-1-1 1,0 0-1,0-1 0,-1-1 1,0 0-1,-1-1 1,19-19-1,-25 22-9,0-1 1,0 0-1,-1-1 1,0 1-1,-1-1 1,0-1-1,-1 1 0,6-15 1,-9 17-15,0 1 1,0-1 0,-1 0-1,1 1 1,-2-1 0,1 0-1,-1 0 1,0 0 0,-1 0-1,0 0 1,0 1 0,-1-1-1,-3-9 1,3 11-12,-1 0 1,0 0-1,0 0 1,0 1-1,-1-1 1,0 1-1,0 0 1,0 0-1,-1 0 1,1 1-1,-1 0 1,0 0-1,-1 0 1,1 0-1,-12-5 1,2 2 35,0 1 1,0 0 0,-1 1-1,0 1 1,-19-3 0,28 6 274,9 1-99,20 2-16,36 2 17,-5-3 42,-20 0 273,61-6 1,-81 4-325,-8 1-312,-1-1-1,0 1 1,1-1-1,-1 0 1,0 0-1,1 0 1,4-3 0,-8 4-861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1254 892,'4'8'7432,"-4"-8"-7340,0 0 0,0 0 0,0 0 1,0 1-1,0-1 0,0 0 0,0 0 0,0 0 0,0 0 1,0 0-1,0 0 0,0 0 0,11-21 286,-1-1 0,-1 0 0,0-1 0,-2 0 0,7-38 0,11-127 540,-18 78-311,-7-115-1,-21-112 761,16 271-1020,0 2 616,5 63-205,2 4-580,9 18 10,-1 0-1,0 0 0,-2 1 1,8 32-1,17 42 171,-7-31-78,-11-26-96,2 0 1,1-1-1,2-1 0,39 55 1,-59-91-182,1 0 0,-1 0 1,1 0-1,0 0 1,0 0-1,-1 0 1,1-1-1,0 1 1,0 0-1,0 0 0,0-1 1,0 1-1,0-1 1,0 1-1,0-1 1,0 1-1,0-1 1,0 1-1,0-1 1,0 0-1,0 0 0,1 0 1,-1 0-1,0 1 1,0-2-1,0 1 1,0 0-1,0 0 1,0 0-1,1 0 0,-1-1 1,0 1-1,0 0 1,0-1-1,0 1 1,0-1-1,0 1 1,0-1-1,0 0 1,0 1-1,0-1 0,-1 0 1,1 0-1,0 0 1,0 1-1,-1-1 1,1 0-1,0 0 1,-1 0-1,2-2 0,2-4-3,0-1 0,-1 1 0,1 0 0,-1-1 0,2-10 0,23-108-247,-6-2 1,5-138-1,-14 197-131,-12 68 355,1 4-33,2 3 59,0 0 1,0 0-1,-1 0 0,0 1 1,0 0-1,-1 0 0,1-1 1,-2 1-1,3 14 0,6 77 46,-8-64-40,25 411 675,4-120 274,-29-311-889,5 37 207,-2-20 185,1 42 0,-3-46-1074,-4-45-4079,-1-6 2294,2 6-3652,0 9 2250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1600,'6'-15'8252,"-1"23"-8024,0 0 0,-1 1 0,0 0 0,-1-1 0,0 1 0,0 1 0,2 10 0,8 77 688,-5-34-333,54 345 3131,-56-382-3234,-6-26-473,0 0-1,0 0 0,0 0 0,1 0 0,-1 0 0,0 0 0,0 0 0,0 0 1,0 0-1,0 0 0,1 0 0,-1 0 0,0 1 0,0-1 0,0-1 1,0 1-1,1 0 0,-1 0 0,0 0 0,0 0 0,0 0 0,0 0 0,0 0 1,1 0-1,-1 0 0,0 0 0,0 0 0,0 0 0,0 0 0,0 0 1,0 0-1,1-1 0,-1 1 0,0 0 0,0 0 0,0 0 0,0 0 0,0 0 1,0 0-1,0-1 0,0 1 0,0 0 0,0 0 0,0 0 0,1 0 0,-1 0 1,0-1-1,0 1 0,0 0 0,0 0 0,0 0 0,0 0 0,0-1 1,0 1-1,-1 0 0,1 0 0,0 0 0,0 0 0,0 0 0,0-1 0,0 1 1,7-52-11,38-345-1172,-42 379 1073,1 1-1,0-1 1,1 1-1,1 1 1,0-1-1,11-17 0,-17 33 105,1 1 0,0 0 0,0 0 0,0-1 0,-1 1-1,1 0 1,0 0 0,0 0 0,0 0 0,-1 0 0,1 0-1,0 0 1,0 1 0,-1-1 0,1 0 0,0 0-1,0 1 1,-1-1 0,1 0 0,0 1 0,0-1 0,-1 1-1,1-1 1,-1 1 0,1-1 0,0 1 0,0 0 0,-1-1-6,5 5 30,-1 0 1,1 1-1,-1 0 1,0-1-1,-1 1 0,1 1 1,-1-1-1,0 0 0,-1 1 1,0-1-1,2 10 0,0-4 20,53 227 1294,-45-179-437,13-188-814,-18 91-250,2 1 1,16-42-1,-18 62 82,-1 1 0,2 0 1,0 1-1,0-1 1,2 2-1,0-1 0,15-16 1,-23 28 72,0 0 1,1 1-1,-1-1 0,0 1 1,0-1-1,1 1 1,-1 0-1,1 0 1,-1 0-1,1 0 1,-1 0-1,1 1 1,0-1-1,-1 1 1,1 0-1,0-1 1,-1 1-1,1 0 0,0 1 1,0-1-1,-1 0 1,1 1-1,-1 0 1,1-1-1,0 1 1,-1 0-1,1 0 1,-1 1-1,0-1 1,5 4-1,0-1 62,0 1-1,-1 0 1,0 1 0,0-1-1,0 1 1,-1 1 0,0-1-1,9 14 1,-3 1 216,-2 1 0,0 1 0,-1-1 0,-1 1 0,4 27 0,10 119 2512,-20-37 667,-1-131-3568,-4-8-4824,-1-7 2097,3 1-2641,4 0-266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32 1108,'16'-32'18623,"-149"361"-17790,105-243-724,-34 178 1,43-112-53,8 1 1,5 0-1,8 0 1,21 157 0,77 203 125,-85-449-128,109 380 615,-97-370-436,14 49 1203,-40-122-1303,3 12 1467,0-3-4240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59 1972,'-5'-31'8202,"-3"4"-4042,7 26-3507,-4 78 2161,14 280-1462,-3-260-971,-2-35-86,-1-29 309,-1 0 0,-1 0 0,-7 51 0,-1-58 797,2-13-635,3-4-3011,0 4-10132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47 1984,'-13'0'4675,"-2"-2"-2746,-23-3 8842,245-13-9500,-76 5-561,194 5 1,181 27 311,-417-16-888,81 7 141,107 17 101,-42-8-209,-127-13-77,-17 5 10,-52-5 139,45 0 1,-82-6-192,10 1-1044,5 2 4142,-4-1-4994,-6-1-3113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 1052,'-8'-8'10114,"7"7"-9102,0 1-1,-1-1 1,1 1-1,-2-1 0,2 24-743,1 1 0,0 0 0,2 0 0,5 23 0,1 20-22,16 90 322,-9-70-31,-8-50-189,-3-21 18,-1 0-1,1 26 0,2-13 146,-6-29-555,1 6-234,0-4-460,-3-10-4563,0-1 3737,0 0-2535,2-2 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7 191 1516,'-2'-2'414,"1"-1"0,0 0 0,1 0 0,-1 0 0,0 0 0,1 0 0,0 0-1,-1 0 1,1 0 0,1 0 0,-1 0 0,0 0 0,2-4 0,-1 0-19,2 0 0,-1 0 1,1 0-1,0 0 0,5-7 0,-1 2-10,1 1 0,0 0 0,0 0 0,2 1 0,13-14 0,-20 22-281,-1 0 0,1 1-1,0-1 1,-1 0 0,1 1 0,0-1 0,0 1 0,0 0 0,0 0 0,0 0 0,0 1-1,0-1 1,0 1 0,0-1 0,1 1 0,-1 0 0,0 0 0,0 1 0,4 0 0,-1 0-3,-1 1 1,1 0-1,0 0 1,-1 1-1,1 0 1,-1 0 0,0 0-1,0 0 1,7 7-1,-2-1 48,0 0-1,-1 1 0,-1 0 1,1 1-1,-2-1 1,1 2-1,-2-1 0,10 22 1,-14-27-87,0 0 0,0 0 0,-1 1 0,0-1 0,0 0 0,-1 1 0,0-1 1,0 0-1,0 1 0,-1-1 0,0 0 0,0 1 0,0-1 0,-1 0 0,0 0 0,0 0 0,-1 0 0,1 0 1,-1-1-1,-1 1 0,1-1 0,-1 0 0,0 0 0,0 0 0,0 0 0,-1-1 0,0 1 0,0-1 0,0 0 1,0-1-1,-1 1 0,1-1 0,-1 0 0,0-1 0,0 1 0,0-1 0,0 0 0,0-1 0,-12 2 0,-6-2 220,-39-5 0,2 1 157,59 3-417,-16 4 89,140 107-54,-49-46 170,-15-7 703,74 97 1,-123-144-753,22 27 2076,-31-37-2053,-3-15-6857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1296,'0'0'1279,"12"26"1855,-3 10-1835,-2 1 0,4 69-1,-3-21-237,48 401 3568,-52-452-4294,10 105 2012,-14-137-1945,-2-8-323,-29-111-286,6-1-1,4-1 1,6 0-1,1-130 1,13 221 57,1-1 0,1 1 0,2-1 0,1 1 0,1 0 0,2 0 0,14-39 0,-21 64 135,1 0 0,1 0-1,-1 1 1,0-1-1,1 0 1,-1 1-1,1 0 1,0-1-1,0 1 1,0 0-1,0 0 1,0 0 0,0 0-1,0 0 1,1 0-1,-1 0 1,1 1-1,0 0 1,-1-1-1,1 1 1,0 0-1,0 0 1,-1 0 0,1 1-1,0-1 1,5 1-1,-5 0 34,0 1-1,0-1 1,0 1-1,0 0 1,0 1-1,0-1 1,0 0-1,0 1 1,0 0-1,0 0 1,-1 0-1,1 0 1,-1 0 0,1 0-1,-1 0 1,0 1-1,0-1 1,0 1-1,0 0 1,-1 0-1,1-1 1,-1 1-1,3 5 1,2 8 191,-1-1 0,0 1 0,-1-1 1,-1 1-1,0 0 0,-1 1 0,-1-1 1,-1 0-1,0 1 0,-1-1 0,-1 0 0,0 0 1,-1 0-1,-1 0 0,0 0 0,-1-1 1,-1 0-1,0 0 0,-15 24 0,21-38-241,-1 0 0,1 0 0,-1 0 0,0 0 0,1 0 0,-1 0 0,0 0 0,0 0 0,0 0 0,0 0 0,0 0 0,1-1 0,-1 1 0,-1 0 0,1-1 0,0 1 0,0-1 0,0 1 0,0-1 0,0 0 0,0 1 0,-1-1 0,1 0 0,0 0 0,0 0 0,0 0 0,-1 0 0,1 0 0,0 0 0,0 0 0,0 0 0,-1 0 0,1-1 0,0 1 0,0-1 0,0 1 0,-2-2 0,-14-14-3092,7-7-3631,9 12 2425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64 2256,'0'0'1217,"-1"-1"-680,1 0 1,-1 0-1,0 1 1,1-1-1,-1 0 1,0 1-1,1-1 1,-1 0-1,0 1 1,0-1-1,0 1 1,1-1-1,-1 1 1,0-1-1,0 1 1,-2-1-1,-2 4-317,-1-1-1,1 1 0,0 1 0,0-1 1,0 0-1,0 1 0,1 0 0,-1 0 0,1 1 1,0-1-1,0 1 0,1 0 0,-1 0 1,1 0-1,0 0 0,-2 7 0,-5 7 123,2 1-1,0 1 1,-7 26-1,11-31-189,1-1 0,0 1-1,2-1 1,-1 1 0,2 0 0,1 20 0,0-30-111,0 0 0,0 1 0,1-1 0,-1 0 0,2 0 0,-1 0 0,0 0 0,1 0 0,0 0 0,1-1 1,-1 0-1,1 0 0,0 1 0,0-2 0,1 1 0,-1-1 0,11 8 0,-9-8-25,0 0-1,0-1 1,1 0 0,-1 0 0,1 0-1,0-1 1,0 0 0,0 0-1,0-1 1,0 1 0,0-2-1,0 1 1,1-1 0,-1 0-1,0-1 1,0 1 0,0-1-1,9-3 1,-5 2-18,0-1 1,-1-1-1,1 0 0,-1 0 0,0-1 1,0 0-1,0 0 0,-1-1 0,0-1 1,0 0-1,0 0 0,-1 0 0,0-1 1,-1 0-1,0-1 0,0 0 0,0 0 1,-1 0-1,-1-1 0,7-16 0,-6 12 9,-1 0-1,0-1 1,-1 1 0,-1-1-1,0 0 1,-1 0-1,-1 0 1,0-1 0,-1 1-1,0 0 1,-2 0-1,0 0 1,0 0 0,-8-24-1,7 33-41,0 0-1,0 0 1,0 0 0,-1 1-1,0-1 1,0 1-1,0 0 1,-1 0 0,1 0-1,-1 1 1,0 0 0,-1 0-1,1 0 1,-1 0-1,1 1 1,-1 0 0,0 0-1,0 1 1,-1 0-1,1 0 1,0 0 0,-1 1-1,1 0 1,-1 0 0,0 0-1,1 1 1,-1 0-1,1 0 1,-1 1 0,0 0-1,1 0 1,-1 1-1,1-1 1,0 2 0,0-1-1,-1 0 1,1 1 0,1 0-1,-1 1 1,0-1-1,-7 8 1,-16 25-2645,13-14-4973,11-17 3955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 1956,'-11'-14'9537,"6"24"-6363,5 38-4101,0-33 2072,21 281 1570,-15-237-1982,-1 10 485,-5-68-1315,-12-21-7314,8 12 3459,0-2 233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1188,'-3'-5'11275,"37"4"-10227,0 2-1,0 1 0,44 9 1,-5-1 157,4 1-58,-76-11-1286,6-2-405,-4-1-2275,-1 0 1985,1-3-647,0 0-2770,0 1 110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 2556,'-2'2'8778,"11"-1"-3620,31 1-2247,55 0-2481,-6 3 843,-86-5-1366,-1-2-1154,-1 1 1012,0 1-1,0-1 1,0 1-1,0-1 1,-1 0-1,1 0 0,0 1 1,0-1-1,-1 0 1,1 0-1,0 0 1,-1 1-1,1-1 1,-1 0-1,1 0 0,-1 0 1,1 0-1,-1-2 1,0-1-1170,0-14-7753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1312,'0'0'2401,"-6"20"3072,9 42-2276,12 71-1,-4-54-1589,-2-22-532,-5-33-188,3 45-1,-5-64 84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62 121 2404,'-45'6'11501,"28"-8"-5470,35-3-3725,61-8-2810,-42 7 1103,372-72 883,-383 74-1269,0 2 0,34 1 0,-40 1 21,-19 0-116,65-5 2334,-64 5-2451,-6-10-5408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1528,'-2'-42'8800,"2"41"-8114,-2-8 1550,2 5-1015,0 6 1244,7 314 278,-5-142-1861,29 399 1234,-15-400-976,-14-158 497,0-5-8378,2-22-1028,-1 2 2630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1276,'-10'9'3577,"0"1"2902,11-9-6360,-1 0 0,1-1 1,-1 1-1,1 0 0,-1-1 1,1 1-1,-1 0 0,1-1 1,0 1-1,-1-1 0,1 1 0,0-1 1,0 0-1,-1 1 0,1-1 1,0 0-1,0 1 0,0-1 1,0 0-1,-1 0 0,2 0 1,27 8 491,1-2 1,0-2-1,0 0 1,38-1-1,5 1 102,266 1 1311,-138-6-1200,-35-2-251,97 7 480,88 19-68,-152-13-368,-185-9-553,18 1 325,0 0-1,0 3 1,51 12 0,-79-16-283,1 0 0,0 0-1,-1 0 1,1 0-1,0-1 1,0 0 0,0 0-1,-1-1 1,6 0-1,-7 1-458,-7-2-1603,-1 0 1509,0-1 1,0 2-1,0-1 0,0 1 1,0-1-1,-1 1 0,1 1 1,0-1-1,-1 1 1,-9 1-1,-56 11-7937,35-1 3281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1812,'-1'-2'1742,"0"2"-1597,1 0 0,0 0 0,0 0 0,0 0 0,0 0 0,-1 0 1,1 0-1,-4 2 3918,4-2-3918,0 0 0,0 0 1,0 0-1,0 1 0,0-1 0,0 0 0,-4 18 2466,4 29-3074,0-38 1291,40 689 6495,-33-652-6662,0 7 168,-7-20-3104,1-90-1123,-5 16-3453,2 21 2652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1780,'2'-8'575,"1"0"-1,0 0 1,1 0-1,0 0 1,0 0-1,1 1 1,0 0 0,0 0-1,0 0 1,10-9-1,-3 5 57,-1 0-1,1 1 1,1 0-1,26-14 0,-28 18-386,1 1-1,1 1 0,-1 0 1,0 1-1,1 0 0,0 1 1,0 1-1,0 0 1,-1 0-1,1 1 0,0 1 1,0 0-1,0 1 0,0 0 1,-1 1-1,1 1 0,-1 0 1,0 0-1,0 1 0,0 1 1,-1 0-1,0 1 1,0 0-1,-1 0 0,1 1 1,-2 0-1,1 1 0,-1 1 1,0-1-1,-1 1 0,-1 0 1,14 23-1,-17-25-172,1 0-1,-1 0 0,-1 0 1,1 1-1,-2 0 1,1-1-1,-1 1 0,0 0 1,-1 0-1,0 0 1,-1 1-1,1-1 0,-2 0 1,1 0-1,-1 0 1,-1 0-1,0 0 1,0 0-1,-1 0 0,0-1 1,0 1-1,-5 7 1,3-6-43,0 0 0,-1-1 0,0 1 0,0-1 0,-1 0 0,0-1 0,-1 0 0,0 0 0,0-1 0,0 0 0,-1 0 0,0-1 0,-1 0 0,1-1 0,-1 1 0,0-2 0,-1 0 0,1 0 0,-1-1 0,1 0 0,-1-1 0,0 0 0,0-1 0,0 0 0,-14-1 0,-2 0 52,1-3 1,-1 0-1,1-1 1,0-2-1,-34-11 1,52 14 18,13 4 45,13 4-48,35 26 73,-2 1 0,-1 3-1,64 59 1,-34-28 260,-49-38 182,-1 1-1,46 59 1,-51-58 35,-21-24-394,14 20 818,-18-25-1070,0-1 1,0 0-1,0 0 0,0 0 0,0 1 0,0-1 0,0 0 0,0 0 1,0 0-1,0 1 0,0-1 0,0 0 0,0 0 0,0 0 1,0 1-1,1-1 0,-1 0 0,0 0 0,0 0 0,0 0 1,0 1-1,0-1 0,0 0 0,1 0 0,-1 0 0,0 0 0,0 0 1,0 1-1,0-1 0,1 0 0,-1 0 0,0 0 0,0 0 1,0 0-1,1 0 0,-1 0 0,0 0 0,0 0 0,0 0 1,1 0-1,-1 0 0,0 0 0,0 0 0,0 0 0,1 0 0,-1 0 1,0 0-1,0 0 0,0 0 0,1 0 0,-1 0 0,0 0 1,0 0-1,0-1 0,1 1 0,-1 0 0,0 0 0,0 0 1,0 0-1,1-1-91,-1 1 0,0-1 0,1 0 0,-1 1 0,0-1 0,0 1 0,0-1 0,0 1 0,1-1 0,-1 0 0,0 1 0,0-1 1,0 1-1,0-1 0,0 0 0,0 1 0,0-1 0,-1 1 0,1-1 0,0 0 0,0 1 0,0-1 0,-1 1 0,1-1 0,-1 0 0,-8-30-7591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58 244 1000,'3'7'695,"0"0"0,0 0 1,1 0-1,0 0 0,1 0 0,-1-1 0,1 0 0,0 0 1,1 0-1,-1-1 0,13 9 0,-14-11-532,0-1 1,0 0-1,0 0 0,1 0 1,-1 0-1,1-1 0,-1 0 1,1 0-1,0 0 0,-1-1 1,1 1-1,0-1 0,0 0 1,-1-1-1,1 1 0,0-1 1,-1 0-1,1 0 0,0 0 1,8-4-1,-7 1-11,1 0 1,-1 0-1,0-1 1,-1 1-1,1-1 1,-1-1-1,0 1 0,0-1 1,0 0-1,-1 0 1,0 0-1,0-1 1,0 1-1,-1-1 1,0 0-1,-1 0 1,0 0-1,0-1 1,0 1-1,-1 0 0,1-15 1,0 13-34,-1-1 1,-1 1-1,1 0 0,-2-1 1,1 1-1,-1-1 1,-1 1-1,0 0 0,0 0 1,-1 0-1,0 0 1,0 0-1,-1 1 0,0-1 1,-1 1-1,0 0 1,-8-10-1,11 16-62,0 0 0,0 0 1,0 1-1,-1-1 0,1 1 0,-1-1 0,1 1 0,-1 0 1,1 0-1,-1 0 0,0 0 0,1 1 0,-1-1 0,0 0 1,0 1-1,1 0 0,-6 0 0,1 1-11,1 0 1,0 0-1,0 0 0,1 1 0,-1 0 1,0 0-1,-10 6 0,1 1-152,-1 2-1,1-1 1,1 2-1,-19 18 1,28-25-281,-36 40-810,21-10-6746,15-23 3460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198 188 1908,'0'-3'494,"0"0"-1,-1 0 1,0 0-1,1 0 1,-1 1-1,0-1 1,0 0-1,-1 0 1,1 1-1,0-1 1,-1 0-1,0 1 1,0 0 0,1-1-1,-1 1 1,-1 0-1,1 0 1,0 0-1,0 0 1,-1 0-1,1 1 1,-5-3-1,6 4 36,-19-2 1238,14 4-1604,1 1-1,-1-1 0,1 1 0,-1 0 0,1 0 0,0 1 0,0-1 0,0 1 0,1 0 1,-1 0-1,1 1 0,-4 5 0,1 0 58,0 0 0,1 0 0,0 1 0,1 0 0,-7 20 0,5-9-35,1 0 0,2 0 1,0 0-1,1 0 0,1 1 0,2 29 0,1-40-136,1 0-1,0 1 1,0-1 0,1-1-1,1 1 1,0 0-1,1-1 1,0 0 0,0 0-1,1 0 1,1-1-1,0 0 1,0 0 0,1 0-1,0-1 1,1-1-1,0 1 1,12 8-1,-14-12-27,1 0-1,0 0 1,0-1-1,0 0 1,1-1-1,-1 1 1,1-2-1,0 1 0,0-1 1,0 0-1,0-1 1,0 0-1,0-1 1,0 0-1,0 0 0,1-1 1,-1 0-1,0 0 1,0-1-1,0-1 1,-1 1-1,1-1 0,-1-1 1,16-8-1,-10 3-4,0-1-1,-1 0 0,0-1 1,0 0-1,-2-1 0,1-1 1,-1 1-1,-1-2 1,-1 0-1,0 0 0,0 0 1,-2-1-1,1-1 0,-2 1 1,0-1-1,-1 0 0,-1 0 1,3-25-1,-4 23-11,-1 1 0,0-1 0,-2 0 0,0 0 0,-1 1 0,-1-1 0,-1 1 0,0-1 0,-1 1 0,-1 0 0,0 0 0,-2 0 0,0 1 0,0 0 0,-2 0 0,0 1 0,-16-20 0,18 28-20,1 1-1,-2 0 0,1 0 0,0 1 0,-1 0 1,0 1-1,0-1 0,-1 2 0,1-1 0,-1 1 1,0 0-1,0 1 0,0 0 0,0 0 1,0 1-1,0 0 0,-1 1 0,1 0 0,0 1 1,0-1-1,0 2 0,0-1 0,0 1 0,0 1 1,0 0-1,0 0 0,1 0 0,-1 1 1,1 1-1,0-1 0,0 1 0,1 1 0,-8 5 1,8-3-286,1 0 0,-1 1 0,1-1 0,1 1-1,0 0 1,0 0 0,1 1 0,-4 10 0,-9 48-9495,13-55 5626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1160,'-12'-24'13429,"5"110"-11952,3-1 1,4 1 0,11 87 0,-2-60 22,-8-65-7455,-8-70 1353,4 17 1692,-1-2-1031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22 119 1952,'-21'-8'7694,"21"8"-7588,0-1 1,0 1 0,0 0-1,0 0 1,0 0-1,0-1 1,0 1-1,0 0 1,0 0 0,0 0-1,0-1 1,0 1-1,0 0 1,0 0-1,0-1 1,0 1-1,0 0 1,0 0 0,0 0-1,0 0 1,0-1-1,1 1 1,-1 0-1,0 0 1,0 0-1,0 0 1,0-1 0,0 1-1,1 0 1,-1 0-1,0 0 1,0 0-1,0 0 1,0 0 0,1-1-1,-1 1 1,0 0-1,0 0 1,0 0-1,1 0 1,-1 0-1,0 0 1,0 0 0,0 0-1,1 0 1,46-10 3777,-20 5-3696,229-66 3097,-236 66-3028,8-3-3275,-26 7 2058,1-2-1834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 1256,'-10'-3'17136,"10"3"-17022,7 21 308,1 0 1,1 0 0,1 0 0,1-2-1,0 1 1,22 26 0,7 15 80,60 115 1163,120 294 0,-175-356-1189,44 172-1,-74-218-381,-2 2 0,-4-1 0,-2 1-1,-3 71 1,-7-28 11,-5 0 0,-5-1 1,-35 145-1,-71 135 782,60-209 169,17-46 574,34-121-1436,8-16-219,0 0 0,-1 0-1,1 0 1,0 0 0,0 0 0,0 1-1,0-1 1,0 0 0,-1 0 0,1 0-1,0 0 1,0 0 0,0 0 0,0 0 0,-1 0-1,1 0 1,0 0 0,0 0 0,0 0-1,0 0 1,-1 0 0,1 0 0,0 0-1,0 0 1,0 0 0,0 0 0,0 0-1,-1 0 1,1 0 0,0-1 0,0 1-1,0 0 1,0 0 0,0 0 0,-1 0-1,1 0 1,0 0 0,0 0 0,0-1-1,0 1 1,0 0 0,0 0 0,0 0 0,0 0-1,-1-1 1,-8-29-5562,4 9-1061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48 2192,'-26'2'7489,"11"-1"3747,55-1-10185,42 1-109,1-4 1,101-15 0,-128 11-226,-54 6-616,2 1 65,0 1 0,1-1 0,-1-1 0,0 1 0,0-1 0,1 1 0,6-3 0,6 0-5254,-35-12-3567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23 367 2156,'0'0'1375,"-16"-2"11956,11 0-12885,4-7-201,1 0 1,0 0-1,0 0 0,1 0 0,0 0 0,0 0 0,1 1 1,0-1-1,1 0 0,0 1 0,5-12 0,12-48 446,-19 67-653,-1-1-1,0 1 1,1-1 0,-1 1-1,1-1 1,-1 1 0,1 0-1,-1-1 1,1 1-1,0 0 1,0-1 0,0 1-1,0 0 1,0 0-1,0 0 1,0 0 0,0 0-1,0 0 1,1 0-1,-1 0 1,2 0 0,-2 0 243,2 2-220,1 0-1,-1 1 1,0-1-1,0 1 1,0-1-1,0 1 1,0 0-1,0 0 1,4 5-1,3 4 75,5 6 157,-1 0-1,0 1 0,11 21 0,-25-38-269,1-1 1,-1 1-1,1 0 0,-1 0 1,1-1-1,-1 1 0,1-1 1,-1 1-1,1 0 0,-1-1 1,1 1-1,0-1 0,0 1 1,-1-1-1,1 0 1,0 1-1,0-1 0,-1 0 1,1 1-1,0-1 0,0 0 1,0 0-1,-1 0 0,1 0 1,0 0-1,0 0 0,0 0 1,0 0-1,-1 0 1,1 0-1,0 0 0,0 0 1,0-1-1,-1 1 0,1 0 1,0-1-1,0 1 0,-1 0 1,1-1-1,0 1 0,-1-1 1,1 1-1,0-1 0,-1 1 1,2-2-1,28-30 407,-27 28-331,12-15 103,-1 0 1,-1-1 0,-1 0 0,0-1 0,12-33-1,-21 43-708,11-35-2113,-10 16-5246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1492,'-29'4'8008,"14"-1"1019,21-3-7040,13 0-3325,189-1 3273,-98 2-437,-78 2-265,-26-3-5402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600 123 2064,'1'-2'375,"0"1"0,0 0 0,0-1 0,0 1 1,0-1-1,-1 1 0,1-1 0,0 1 0,-1-1 0,1 1 0,-1-1 0,1 0 0,-1 1 0,0-1 0,0-3 0,-6-27 2325,4 29-2554,1-1 0,-1 0 0,0 1 0,0 0 0,0-1 0,-1 1 0,1 0 0,-1 0 0,0 0 0,0 0 0,0 1 0,0-1 0,-6-3 0,1 3-65,0 0 1,1 1-1,-1 0 0,-1 0 0,1 1 0,0 0 1,0 0-1,-1 1 0,1 0 0,0 0 1,0 1-1,-1 0 0,-9 3 0,4 0-22,1 1 1,0 0-1,0 1 0,0 0 0,1 1 0,0 1 1,-14 10-1,-2 6 44,2 1 1,0 1 0,2 0-1,1 2 1,-27 44-1,29-38 7,1 0 0,3 2 0,0 0 0,3 1 0,1 1 0,1 0 0,3 1 0,1 0 0,1 0 0,3 1 0,1-1-1,2 1 1,2 0 0,7 55 0,-3-71-32,0 0 0,2-1-1,1 0 1,0 0 0,2-1-1,12 22 1,-14-31-26,0-1-1,0 0 1,1 0-1,1-1 0,-1 0 1,2-1-1,0 0 1,0 0-1,1-2 1,0 1-1,16 8 1,-21-14-33,1 0-1,0 0 1,-1-1 0,1 0 0,0 0 0,1-1 0,-1 0 0,0-1 0,0 0 0,0 0 0,0 0-1,1-1 1,-1 0 0,0-1 0,0 0 0,0 0 0,-1-1 0,1 0 0,0 0 0,-1-1-1,0 0 1,0 0 0,0 0 0,0-1 0,7-8 0,-6 6-13,0 0 0,0 0 0,-1-1 0,-1 0 0,1-1 0,-1 1 0,-1-1-1,1 0 1,-2-1 0,1 1 0,-1-1 0,-1 0 0,0 0 0,0 0 0,-1-1 0,0 1 0,-1 0 0,0-1 0,-1-14 0,-1 13-21,0 0-1,-1 0 1,-1 1 0,0-1 0,-1 1 0,0-1 0,0 1 0,-9-15 0,9 20 11,0 1 1,0-1 0,0 1-1,-1 0 1,0 0-1,0 0 1,0 1-1,0 0 1,-1 0 0,1 0-1,-1 1 1,0-1-1,-1 1 1,1 1 0,0-1-1,-10-1 1,3 0-13,5 1 23,1 1 0,-1 0 0,0 0 0,0 1 0,1-1 0,-1 2 0,0-1-1,-13 2 1,19 0 115,6 1-78,10 3 100,0 0-1,0-1 0,0-1 0,0 0 1,1-1-1,25 0 0,44 9 735,-80-10-812,1-1 1,-1 0-1,1 0 0,0 0 0,-1 0 0,1-1 0,-1 1 0,1-1 1,-1 0-1,8-3 0,27-5 451,-38 9-451,16-9-24,-5-1-5388,-11 8 4701,1-2 403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1110 872,'7'1'8234,"2"-11"-7924,-1 0 1,0-1-1,-1 0 1,0 0-1,-1-1 1,0 1 0,-1-2-1,5-12 1,27-115 1096,-26 92-1014,2-18 39,-2 0 0,2-76 0,-8-137 547,-5 241-788,0 16-71,1-26 1054,-1 48-1166,0 1-1,0-1 1,0 0 0,0 0-1,0 0 1,0 0 0,0 0-1,0 0 1,0 1-1,0-1 1,0 0 0,0 0-1,0 0 1,0 0 0,0 0-1,0 1 1,0-1-1,0 0 1,0 0 0,0 0-1,0 0 1,0 0 0,0 1-1,0-1 1,0 0-1,0 0 1,0 0 0,0 0-1,0 0 1,1 0-1,-1 0 1,0 1 0,0-1-1,0 0 1,0 0 0,0 0-1,0 0 1,0 0-1,1 0 1,-1 0 0,0 0-1,0 0 1,0 0 0,0 0-1,0 0 1,0 0-1,1 0 1,-1 0 0,0 0-1,0 0 1,0 0 0,0 0-1,0 0 1,1 0-1,-1 0 1,0 0 0,0 0-1,0 0 1,0 0-1,0 0 1,0 0 0,1 0-1,-1 0 1,0 0 0,0 0-1,0-1 1,10 37 64,25 142 205,10 39-100,-38-190-136,22 71 37,-26-89-72,1 1 0,1-1 1,-1 0-1,2 0 0,-1 0 0,1-1 1,11 12-1,-16-19-3,0 0 0,-1-1 0,1 1 0,0-1 0,0 0 0,0 1 0,0-1 0,0 0 0,0 1 0,0-1 0,0 0 0,1 0-1,-1 0 1,0 0 0,0 0 0,0 0 0,0 0 0,0 0 0,0-1 0,0 1 0,0 0 0,0-1 0,0 1 0,0 0 0,0-1 0,0 1 0,0-1 0,-1 0 0,1 1 0,2-2 0,23-23 35,-14 10-25,-1-1 0,-1 0-1,0-1 1,-1 0 0,-1-1 0,10-28 0,24-117 14,-24 86-13,-8 25-8,6-75 0,1-5 4,-9 66-82,-8 65 144,2 7-44,8 46 30,-2 1 1,-2 0-1,-3 104 1,1-7 81,23 229 741,-16-290 61,-11-88-868,2 8 493,3-45-7242,-2 8-302,-1 20 3225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 1388,'-4'-19'5955,"9"31"-2098,6 36-2236,-9 211 1039,-4-126-1337,0-30 861,7-169-1896,3 1-1,2-1 0,4 2 0,2 0 0,25-62 0,-37 113-320,22-47-222,-25 56 229,1 1 0,0 0 0,0 0 0,0 0 0,0 0 0,1 1 0,-1-1 0,1 1-1,-1-1 1,1 1 0,0 0 0,0 0 0,0 0 0,5-2 0,-6 3-12,2 2-23,0 1 58,-1 0 0,1 0 0,-1 0-1,1 0 1,-1 0 0,0 0 0,0 1 0,0 0 0,0-1-1,0 1 1,-1 0 0,1 1 0,-1-1 0,0 0 0,0 1-1,0-1 1,1 5 0,6 12-21,-2 1-1,6 23 1,1 1 8,-6-11 205,-1-1-1,-2 2 1,-1-1-1,-1 1 0,-3 44 1,4-104-83,14-44 1,-2 12-185,-16 56 76,6-29-89,1 0 1,2 1-1,0 0 0,2 1 0,1 0 1,29-47-1,-38 70 62,1 0 0,-1 0-1,1 0 1,0 1 0,1 0 0,-1 0 0,1 0 0,0 0-1,0 1 1,0-1 0,0 1 0,7-2 0,-10 4 25,-1 1 0,1 0 0,0-1 0,0 1 0,0 0 0,0 0 0,0 0 0,-1 0 0,1 0 0,0 0 0,0 1 0,0-1 0,0 0 0,0 1 0,-1 0 0,1-1 0,2 2 0,-2 0 12,1 0 1,0 0 0,0 1-1,-1-1 1,0 1-1,1-1 1,-1 1-1,0 0 1,0 0-1,-1 0 1,1 0-1,1 4 1,6 14 75,-1 1 1,-1 0-1,-1 0 0,-1 0 1,0 1-1,0 22 0,-3 5 467,-6 85 1,-2-48 588,6-86-1072,-4 25-572,4-21-3748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232 142 992,'0'0'2584,"-12"-32"4010,11 31-6449,-1 0 0,0 0 0,0 0-1,1 0 1,-1 0 0,0 0 0,0 1 0,0-1-1,0 1 1,0-1 0,0 1 0,0 0 0,0 0 0,0 0-1,0 0 1,0 0 0,0 0 0,0 0 0,0 1-1,0-1 1,-2 1 0,-1 1 6,0 1 0,0-1 0,1 1 0,-1 0 0,1 0 0,0 0 0,0 0 1,-5 5-1,-7 10 111,1 1 1,-23 36-1,32-46-70,-4 6 20,1 1-1,1 0 0,-11 30 0,17-42-177,0 1 0,1-1 0,0 1 0,0 0 0,0 0 0,0-1 0,1 1 0,-1 0 0,1 0 0,0-1 0,1 1 0,-1 0 0,1 0 0,0-1 0,0 1 0,1 0 0,-1-1 0,5 9 0,-4-11-38,-1 0-1,1 0 0,-1-1 0,1 1 1,0 0-1,-1-1 0,1 1 1,0-1-1,0 0 0,0 1 1,1-1-1,-1 0 0,0 0 1,0 0-1,0-1 0,1 1 1,-1-1-1,0 1 0,5 0 0,-3-2-31,1 1 0,0 0 0,-1-1-1,1 0 1,0 0 0,-1 0 0,1-1 0,-1 1-1,7-4 1,0-2-83,0 1 0,0-2 0,-1 1 0,0-1 0,0-1 0,11-13 0,-13 12 54,0-1 0,-1 0 1,0-1-1,-1 1 1,0-1-1,-1 0 0,-1-1 1,0 1-1,0-1 0,-1 0 1,-1 1-1,2-23 0,-3 0 72,-2 0-1,-1 1 1,-10-53-1,41 298 1918,26 167-419,-43-307-1265,-7-33-235,3 0 0,15 49 0,-17-74-423,2 15-1872,-6-19-142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 1044,'-24'2'5523,"8"-2"1120,69-1-2510,78-10-2811,-46 3-724,350 9 1333,-315 3-1534,492 23 1117,18 8-297,-354-4-346,-49-3 100,-152-18-80,-74-10-631,21 2 881,-10-2-1697,-77-5-8738,17 11 973,26 1 3513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81 1488,'-16'-81'15142,"36"139"-14330,44 164 312,-23-47-85,-35-146-690,-2-3 26,0-5 376,1-45-573,-4 17-185,3-30-80,11-42 0,-13 70 59,0 0 1,1 0-1,1 0 1,-1 0-1,1 0 1,1 1-1,0 0 1,0 0-1,0 0 0,8-7 1,-12 14 27,0 0-1,0 1 1,0-1 0,0 0-1,1 1 1,-1-1-1,0 1 1,1-1 0,-1 1-1,0 0 1,1 0 0,-1-1-1,0 1 1,1 0 0,-1 0-1,0 1 1,1-1 0,-1 0-1,1 0 1,-1 0 0,0 1-1,0-1 1,1 1 0,-1-1-1,2 2 1,25 15 17,-19-8-1,-1 0-1,0 1 1,0-1 0,-1 2-1,0-1 1,-1 1 0,0 0-1,4 13 1,31 97 361,-15 14 1156,-19-90-136,-7-44-1334,2 9 14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1696,'-33'17'4491,"-2"-4"5149,33-12-9102,-1 2 2025,52 2-2362,1-2 0,64-5-1,-60 0 273,97 9 0,-93 1 178,-55-8-308,-1 0-1538,12 1 4800,-3 0-5485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1 836,'-3'23'9125,"-7"103"-7582,-7 98 195,-6 113 467,18-173-734,2-149-4996,-2-36-2901,3 3 3267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1012,'5'-14'760,"2"0"1,0 0-1,0 0 1,1 1-1,1 0 0,0 0 1,1 1-1,0 0 0,1 1 1,24-20-1,-27 25-530,0-1-1,1 1 1,0 1 0,0 0-1,0 0 1,1 1 0,0 0-1,0 0 1,0 1-1,0 0 1,0 1 0,1 1-1,-1-1 1,1 2-1,-1-1 1,1 1 0,10 2-1,-10 0-49,-1 1-1,0 1 0,0-1 1,-1 2-1,1-1 0,-1 1 1,0 1-1,0-1 0,0 2 1,-1-1-1,0 1 0,0 0 1,-1 1-1,0 0 0,0 0 1,7 13-1,0 0 202,-1 2 0,-2-1 0,0 2 1,-1-1-1,10 42 0,-18-58-318,-1-1 1,-1 1-1,1-1 0,-1 1 1,0 0-1,-1-1 0,0 1 1,0-1-1,0 0 0,-1 1 1,0-1-1,0 0 0,0 0 1,-1 0-1,0 0 0,0 0 1,-1-1-1,1 1 0,-1-1 1,0 0-1,-1 0 0,1 0 1,-1-1-1,0 1 0,-10 5 1,3 0-24,-1-2 1,-1 1-1,1-2 1,-1 0-1,-1-1 1,1 0 0,-1-1-1,0 0 1,-27 4-1,19-7 23,-105 9 372,125-11-413,-24 4 308,26-3-251,27 33 235,46 63 20,127 187 153,-95-97 609,-82-147-385,-22-39-722,-17-29-19530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126 113 1600,'1'-1'263,"-1"1"-1,0-1 0,0 1 1,0-1-1,0 0 0,0 1 1,0-1-1,0 1 1,-1-1-1,1 1 0,0-1 1,0 1-1,0-1 0,0 1 1,-1-1-1,1 1 1,0-1-1,-1 1 0,1-1 1,0 1-1,-1-1 0,1 1 1,0-1-1,-1 1 1,1 0-1,-1-1 0,1 1 1,-1 0-1,1 0 0,-1-1 1,0 1-1,-8 7 51,0 1-1,0 0 1,1 1-1,0 0 1,1 0 0,0 1-1,1 0 1,0 0-1,0 0 1,-6 19-1,6-15-96,0 1 0,2 0 0,-1 0 0,2 1-1,0-1 1,1 1 0,0 29 0,3-31-96,0 0 1,1 0 0,0 0-1,1 0 1,1-1-1,0 1 1,8 16 0,-9-23-83,1-1 1,0 1 0,1-1-1,-1 0 1,1 0 0,0-1 0,1 1-1,-1-1 1,1 0 0,0-1-1,0 1 1,1-1 0,-1 0-1,1-1 1,9 4 0,-11-5-12,-1-1-1,1 1 1,0-1 0,-1 0 0,1-1 0,0 1-1,0-1 1,0 0 0,0 0 0,0-1-1,-1 1 1,1-1 0,0 0 0,0 0 0,5-3-1,-2 1 13,1-1 0,-1-1 0,0 1-1,0-1 1,0-1 0,-1 0 0,11-9-1,-4 0 17,-1-1-1,0 0 0,-1 0 0,-1-1 0,0-1 0,13-29 0,-11 14 67,-2 0 0,12-52 0,-20 66-17,0-1-1,-1 1 1,0-1 0,-2 1-1,0 0 1,-4-22-1,4 37-84,0 1 0,-1-1 0,0 1 0,0-1-1,0 0 1,0 1 0,0 0 0,-1-1 0,0 1-1,1 0 1,-1 0 0,0 0 0,-1 0 0,1 0 0,0 0-1,-1 1 1,0-1 0,1 1 0,-1-1 0,0 1-1,0 0 1,0 0 0,-1 1 0,1-1 0,0 1-1,-1-1 1,1 1 0,-1 0 0,1 0 0,-1 1-1,0-1 1,1 1 0,-1 0 0,0 0 0,-6 0-1,2 1-296,0 0-1,0 1 1,0 0-1,0 0 0,0 1 1,-12 5-1,12-4-763,0 1-1,0 0 0,1 0 1,-1 0-1,-9 10 1,11-10-2572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13 836,'3'-12'10482,"-3"49"-9537,-1 1 0,-12 73-1,6-60-116,-1 57-1,5-39-153,1-44-243,1 0 1,4 45-1,-3-33 26,1 6-201,-1-42-378,1 1-342,0 3 847,-3-43-11523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2004,'6'-6'10396,"-6"7"-10222,29-7 2276,34 0-1768,85-5 1971,-145 11-2912,9-5-1996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1584,'4'1'11788,"17"0"-11243,-6-6-172,0 1-1,0 1 1,1 0-1,-1 1 1,1 1 0,18 0-1,-27 2-260,-1 0-1,1 0 1,0 1 0,-1 0-1,1 0 1,-1 0-1,0 1 1,0 0-1,0 0 1,0 0 0,0 1-1,-1 0 1,1 0-1,-1 1 1,0-1 0,0 1-1,4 6 1,-3-2-8,0 0 1,0 1-1,0 0 1,-1 0-1,-1 0 1,0 1-1,0 0 1,-1-1 0,-1 1-1,0 0 1,0 1-1,-1-1 1,0 0-1,-1 0 1,0 0-1,-1 1 1,0-1-1,-5 17 1,-3 8 137,-1 0 0,-2-1 0,-1 0-1,-23 42 1,12-35 990,23-41-1016,13 0 188,-1-2-1,1 1 0,-1-2 0,12-2 0,11 0-5,118-8 750,-130 5-3973,-16 2-1373,3-11-9549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44 1376,'-5'-43'13373,"0"73"-12284,-30 259 1328,15-114-1509,-12 299 1040,34-371-1585,-3 91 546,-2-152-656,1-25 0,0 0 0,2 0 0,0 0 0,0 1 0,5 20 0,-2-55-8,1 1 0,1 1 1,9-21-1,6-18-278,-9 21-69,1 1-1,2 0 1,2 1-1,0 0 0,41-54 1,-56 83 96,0 1 1,0 0-1,0-1 0,0 1 1,1 0-1,-1 0 0,0 0 1,1-1-1,-1 2 0,1-1 1,-1 0-1,1 0 0,0 0 1,-1 1-1,1-1 0,0 1 1,-1-1-1,1 1 1,0 0-1,0-1 0,-1 1 1,1 0-1,0 0 0,0 0 1,-1 1-1,1-1 0,2 1 1,0 1 2,0 0-1,0 0 1,-1 0 0,1 0 0,-1 1 0,1-1 0,-1 1 0,0 0 0,0 0 0,-1 1-1,4 4 1,3 4 11,-1 2-1,0-1 1,-1 1-1,-1 0 1,9 26-1,-7 6 243,-1 1-1,-2 0 1,-3 90-1,-2-99 9,1-4 230,-2 0-1,-2-1 1,-8 44 0,10-76-449,1 8 175,0-5-495,12-48-4775,1-8-5124,-5 27 4378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14 105 1572,'0'0'196,"-1"0"-1,0 0 1,1 0-1,-1 0 0,1 0 1,-1 0-1,1 0 1,-1-1-1,1 1 1,-1 0-1,1 0 1,-1-1-1,1 1 1,-1 0-1,1-1 0,-1 1 1,1 0-1,-1-1 1,1 1-1,0-1 1,-1 1-1,1-1 1,0 1-1,-1-1 1,1 1-1,0-1 0,0 1 1,-1-1-1,1 1 1,0-1-1,0 1 1,0-1-1,0 0 1,0 1-1,0-1 1,0 1-1,0-1 0,0 1 1,0-1-1,0 0 1,0 1-1,0-1 1,0 1-1,1-1 1,-1 1-1,0-1 1,27-16 1665,-18 13-1521,7-3 167,1 1 0,0 1 1,31-6-1,14-5 560,-36 13-788,3-2-1848,-16-7-3654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89 1768,'-7'-14'2907,"-1"9"3924,0 148-5102,19 275 1,-8-356-1339,-3-44-161,1 0 0,0 0 0,1 0 1,8 28-1,-10-45 58,2-7-257,3-36 6,-1-1 1,-2 1-1,-6-76 0,2-48-80,4 104 12,-1 15-14,9-57 1,-8 92 33,0 0 1,1 0-1,1 0 0,0 0 1,0 1-1,1-1 1,1 1-1,-1 0 1,13-16-1,-13 22 7,-1 1 0,1-1 0,1 1 0,-1 0 0,0 1 0,1-1 0,0 1 0,0 0 0,0 0 0,0 1 1,0 0-1,1 0 0,-1 0 0,1 1 0,-1 0 0,1 0 0,-1 1 0,1-1 0,0 2 0,-1-1 0,1 1 0,-1 0 0,1 0 0,-1 1 0,8 2 0,-6-2 21,-1 0 1,0 1-1,0 0 1,0 0-1,0 0 1,-1 1-1,1 0 1,-1 0-1,0 1 0,0 0 1,0 0-1,-1 0 1,0 1-1,0 0 1,0 0-1,-1 0 1,0 0-1,0 1 1,0 0-1,-1 0 0,4 12 1,-6-13 0,-1-1 1,0 1-1,0-1 1,0 1 0,0-1-1,-1 1 1,0-1-1,0 0 1,-1 1-1,0-1 1,0 0-1,0 0 1,0 0-1,-1 0 1,1 0-1,-1-1 1,-1 1 0,1-1-1,-1 0 1,1 0-1,-1 0 1,0 0-1,-7 4 1,-2 2-3,-1 0 1,0-1-1,0 0 1,-1-1-1,0-1 0,-23 8 1,31-13-24,-8 4 30,-1-1-1,0-1 1,0-1 0,0 0 0,-19 1-1,33-4-37,-6 4-59,8-4 72,0 0 0,1 1 1,-1-1-1,0 0 0,1 0 1,-1 0-1,0 0 0,0 1 1,1-1-1,-1 0 0,0 0 1,0 1-1,1-1 0,-1 0 1,0 0-1,0 1 0,0-1 1,0 0-1,1 1 0,-1-1 1,0 0-1,0 1 0,0-1 1,0 0-1,0 0 0,0 1 1,0-1-1,0 0 0,0 1 1,0-1-1,0 0 0,0 1 1,0-1-1,0 0 0,0 1 1,0-1-1,0 0 1,0 1-1,-1-1 0,1 0 1,0 1-1,0-1 0,0 0 1,-1 0-1,1 1 0,0-1 1,0 0-1,-1 0 0,1 1 1,0-1-1,0 0 0,-1 0 1,1 0-1,0 0 0,-1 1 1,1-1-1,0 0 0,0 0 1,-1 0-1,1 0 0,0 0 1,-1 0-1,1 0 0,0 0 1,-1 0-1,1 0 0,0 0 1,-1 0-1,0 0 0,135 158 393,-60-64 105,-34-43-82,24 26 892,-53-63-3287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17 173 900,'0'0'8212,"-13"25"-6470,12-17-1527,0 0 1,0 1 0,0-1 0,1 0 0,1 1-1,-1-1 1,1 0 0,1 0 0,0 0 0,0 1-1,0-2 1,1 1 0,0 0 0,1 0 0,-1-1-1,10 12 1,-7-10-147,0-1-1,1 0 1,0 0-1,0-1 1,1 0-1,0 0 0,1-1 1,-1 0-1,1 0 1,0-1-1,1 0 1,-1-1-1,12 4 1,-6-3-30,0-1 1,1 0 0,-1-1 0,1-1-1,0-1 1,0 0 0,0-1-1,18-2 1,-25 1-24,-1-1 0,1 0 0,-1 0 1,0-1-1,0 0 0,0 0 0,0-1 0,0 0 0,-1-1 0,0 0 0,0 0 1,0 0-1,0-1 0,-1 0 0,0 0 0,10-14 0,-9 9 18,0 0 0,0-1 0,-2 0 0,1 0 0,-1-1 0,-1 1 0,-1-1 0,1 0 0,-2 0 0,0 0 0,1-22 0,-3 25 19,0 0 0,-1 0 1,0 1-1,0-1 0,-1 0 1,0 0-1,-1 1 0,0-1 0,0 1 1,-1 0-1,-1 0 0,1 0 0,-1 1 1,-1-1-1,0 1 0,-9-10 1,10 14-42,-1-1 1,0 1 0,0 1-1,-1-1 1,1 1 0,-1 0-1,1 0 1,-1 1 0,0 0-1,0 0 1,0 1 0,0 0-1,0 0 1,0 1 0,0-1-1,-1 2 1,1-1 0,0 1-1,0 0 1,0 0 0,0 1-1,0 0 1,-11 5 0,7-3-478,1 0 0,-1 0-1,1 1 1,0 1 0,1-1 0,0 2 0,-1-1 0,2 1 0,-1 1 0,1 0 0,0 0 0,1 0 0,0 1 0,-9 15 0,13-10-4021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43 1056,'-5'-42'10970,"5"42"-10897,0 0 1,0 0-1,0 0 1,0 0-1,0 0 0,0 0 1,0 0-1,0 0 0,0 0 1,-1 0-1,1 0 0,0 0 1,0 0-1,0 0 1,0 0-1,0 0 0,0 0 1,0 0-1,0 0 0,0 0 1,-1 0-1,-2 27 730,6 177 1630,1-69-1190,-2-90-630,7 55-1,-2-65-12502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58 1516,'-39'-23'11597,"60"12"-10426,-15 10-1038,21-5 439,1 0 0,-1 2 0,29 0 0,4 3 144,-17 0 564,58 5 0,-89-6-1783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1684,'0'0'1183,"7"-22"5268,-4 21-6271,-1-1-1,1 1 1,0 0-1,0 0 1,0 0-1,0 0 1,0 0-1,0 1 1,0-1 0,0 1-1,0 0 1,0 0-1,0 0 1,1 0-1,-1 1 1,0-1-1,0 1 1,0 0-1,0 0 1,0 0-1,3 1 1,-4-1-74,1 0 0,-1 0 0,0 0 1,1 1-1,-1-1 0,0 0 0,1 1 0,-1-1 0,0 1 0,0 0 1,0 0-1,-1 0 0,1 0 0,0 0 0,-1 0 0,1 0 0,-1 1 0,0-1 1,0 0-1,0 1 0,0-1 0,0 1 0,0-1 0,0 4 0,-1 1 37,0 0 0,-1-1 0,0 1-1,0 0 1,-1-1 0,0 1 0,0-1-1,0 1 1,-1-1 0,0 0 0,0 0-1,0 0 1,-1 0 0,0-1 0,0 1-1,0-1 1,-1 0 0,0 0 0,0-1-1,0 1 1,-7 3 0,11-7-67,-2 11 285,2-6-120,12 1-178,93 31 856,-63-25 178,49 25-1,-89-38-1058,15 5-2363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3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562 160 1536,'0'0'2814,"-1"-16"7373,-3-5-7994,-3 10-1923,-1-1 0,-1 1 0,0 1 1,-1 0-1,0 0 0,-14-11 1,16 16-240,1 1 1,-1 0 0,0 0 0,0 0-1,0 1 1,0 0 0,0 0 0,-1 1 0,0 0-1,1 1 1,-11-1 0,7 1-15,1 1-1,-1 1 1,1 0-1,0 0 1,-1 1-1,1 0 1,0 1-1,0 1 1,1-1-1,-1 2 1,1-1-1,-1 2 1,-11 7-1,9-3-9,1 0 0,0 1-1,0 0 1,1 1 0,0 0 0,1 0-1,1 2 1,-13 21 0,6-4-9,2 2 0,1 0 0,1 0 0,2 1 0,2 0 0,1 1 0,-5 68 0,10-71-12,2-1 0,2 0 0,1 0 0,11 54 0,-9-64-31,2-1 0,-1 0 0,2 0 1,1 0-1,1-1 0,0-1 0,25 35 0,-25-43 1,0 0-1,1 0 0,0-1 0,0-1 0,1 1 0,0-2 0,0 0 0,1 0 1,0-1-1,0-1 0,1 0 0,0-1 0,-1 0 0,1-1 0,1-1 0,17 1 1,-19-1-3,1-2 1,-1 0-1,1 0 1,-1-1 0,0-1-1,1 0 1,-1-1 0,0 0-1,0-1 1,-1-1 0,1 0-1,-1 0 1,0-1-1,0-1 1,-1 0 0,0-1-1,15-13 1,-23 18 29,1 0 0,-1 0-1,-1 0 1,1-1 0,0 1 0,-1-1 0,0 0-1,0 1 1,0-1 0,0 0 0,-1 0 0,1 0-1,-1-1 1,0 1 0,0 0 0,-1 0 0,1-1-1,-1 1 1,0-1 0,0 1 0,0 0 0,-1-1-1,0 1 1,-1-6 0,-1 2-4,-1 1 0,1-1-1,-1 1 1,-1 0 0,0 0 0,0 0 0,0 0 0,0 1-1,-1 0 1,0 0 0,-12-8 0,5 6 38,-1 1 0,1 1 0,-1 0 0,0 0 0,-1 1 0,1 1-1,-1 1 1,0 0 0,0 1 0,0 0 0,-28 1 0,41 1 44,3 1-53,-1-1 0,0 1-1,0-1 1,0 1 0,1-1 0,-1 1 0,0-1-1,0 1 1,1-1 0,-1 0 0,0 1 0,1-1 0,-1 0-1,0 1 1,1-1 0,-1 0 0,1 1 0,-1-1-1,1 0 1,-1 0 0,1 0 0,-1 1 0,1-1 0,-1 0-1,1 0 1,-1 0 0,1 0 0,-1 0 0,1 0-1,0 0 1,32 5 165,36-4 130,-67-1-281,44-1 820,51-8-1,-92 8-879,13-3 763,-11-4-5389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1125 1040,'1'1'232,"0"0"0,0-1 0,0 1 0,-1-1 1,1 1-1,0-1 0,0 0 0,1 1 0,-1-1 0,0 0 0,0 0 0,0 1 0,0-1 0,0 0 1,0 0-1,0 0 0,0-1 0,0 1 0,0 0 0,0 0 0,0 0 0,0-1 0,0 1 0,0-1 1,0 1-1,0-1 0,1 0 0,1-1-14,-1 0 0,1 0 0,-1-1 0,0 1 0,1-1 0,-1 0 0,-1 0 0,1 0 0,2-3-1,3-11-95,0-1-1,8-28 0,-13 38 324,11-43 207,-2-1-1,6-91 1,-8-109 280,-7 127-617,-9-106 777,8 225-650,1 9-137,4 20-18,12 58-335,-9-39 142,-5-26-83,20 76 10,-21-83-18,1-1 0,-1 1 0,1-1 0,1 0 0,-1 0 0,1 0 0,13 13 0,-17-20-7,0 0-1,0 0 0,0-1 1,1 1-1,-1 0 0,0-1 0,1 1 1,-1-1-1,0 0 0,1 1 0,-1-1 1,1 0-1,-1 0 0,1 0 1,-1 0-1,0 0 0,1 0 0,-1 0 1,1 0-1,-1-1 0,1 1 0,-1 0 1,0-1-1,1 1 0,-1-1 1,0 0-1,0 1 0,1-1 0,-1 0 1,0 0-1,0 0 0,0 0 0,0 0 1,0 0-1,0 0 0,0 0 0,1-2 1,36-49-264,-38 52 267,20-38-134,-1-1-1,-2-1 0,-2 0 0,-2-1 0,-1 0 0,10-77 1,-12 54 18,-10 62 231,4 28-23,13 357 875,-14-243-346,-1-46-199,14 183 917,-16-276-2060,3 24 1864,-2-17-4093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1696,'0'0'1269,"-11"0"552,4 0 3008,66 2 2301,161 8-6185,198 24 190,-124-7-307,32-5 96,-250-18-662,-34-1 91,1-1 0,47-6-1,-48 1 1074,-33 3-5289,-55 0 1059,-8 10-4690,32-2 3240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 1044,'-22'-7'7022,"29"2"-2024,30 2-2869,158 7 2300,-128-2-6436,1-1-7290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4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1056,'-19'10'7298,"10"-5"-663,24 4-5417,9-3-32,0-1 0,41 4 0,31 6 1298,-31-9-2478,-63-6-895,-2-12-9815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0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74 1656,'-11'-37'8553,"14"54"-7817,5 26 521,22 65 0,-26-96-1105,0 0 0,2 0 1,-1 0-1,1 0 0,1-1 0,0 0 0,1-1 0,0 0 1,16 16-1,-23-25-125,0 1-1,1-1 1,-1 0 0,1 0 0,-1 0 0,1 0 0,-1 0 0,1 0 0,0-1-1,0 1 1,-1 0 0,1-1 0,0 1 0,0-1 0,0 0 0,-1 0 0,1 1-1,0-1 1,0 0 0,0-1 0,0 1 0,-1 0 0,1 0 0,0-1 0,2 0-1,-1-1-3,1 0-1,-1 0 0,0 0 0,0-1 1,0 1-1,-1-1 0,1 0 0,0 0 1,-1 0-1,0 0 0,3-5 0,4-9 28,0-1 1,-2 0-1,9-29 0,-14 39-28,-1 3 7,1 0 1,-1 1-1,1-1 1,0 0-1,0 0 0,1 1 1,4-7-1,-7 10 133,24 2 79,-7 5-101,0 0-1,1-1 1,34 4 0,-49-8-129,0-1-1,-1 0 1,1 0 0,0 0 0,0 0 0,-1-1 0,1 1 0,0 0 0,0-1 0,-1 0 0,1 0 0,-1 0 0,1 0 0,-1 0 0,1-1-1,-1 1 1,1-1 0,-1 1 0,0-1 0,0 0 0,0 0 0,0 0 0,0 0 0,-1 0 0,1 0 0,0 0 0,-1-1 0,0 1 0,1-1-1,-1 1 1,0-1 0,0-2 0,1-2-39,0 1-1,-1 0 0,0-1 0,0 1 1,0-1-1,-1 1 0,0-1 0,-1 1 1,1-1-1,-1 1 0,-3-13 1,3 16 3,0 1 0,0 0 0,0-1 1,0 1-1,0-1 0,0 1 1,0 0-1,-1 0 0,1 0 1,-1 0-1,0 0 0,0 0 0,1 0 1,-1 1-1,0-1 0,-1 1 1,1-1-1,0 1 0,0 0 1,0 0-1,-1-1 0,1 2 0,-1-1 1,1 0-1,-1 0 0,-3 0 1,3 2 37,1-1 1,0 0-1,-1 1 0,1-1 1,-1 1-1,1 0 1,0 0-1,0 0 1,-1 0-1,1 0 0,0 0 1,0 1-1,0-1 1,0 1-1,1-1 1,-1 1-1,0 0 1,0 0-1,1 0 0,0 0 1,-1 0-1,1 0 1,0 0-1,0 0 1,0 0-1,0 1 0,-1 4 1,-2 7 168,1 0 0,0 1 0,1-1 1,1 1-1,0 0 0,1 0 0,0-1 0,2 1 0,-1 0 1,8 27-1,-6-32-143,0-1 0,0 1 0,0-1-1,2 0 1,-1 1 0,1-2 0,0 1 0,1-1 0,0 1 0,0-2 0,1 1 0,0-1 0,0 0 0,0 0 0,1-1 0,0 0 0,11 6 0,-13-9-248,1-1 0,0 1 0,0-1 0,-1-1 0,1 1 0,0-1 0,1 0 0,-1-1-1,0 0 1,10 0 0,22-4-3138,-9 1-1523,5 0 563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50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139 120 1032,'7'-8'2045,"0"0"0,-1-1 0,11-18 0,-2 3 717,-15 23-2676,1 0 0,-1 0-1,0 0 1,1 0-1,-1 0 1,0 0 0,0 0-1,1 0 1,-1 0-1,0 0 1,0 0 0,0 0-1,0 0 1,0 0-1,-1 0 1,1 0 0,0 0-1,0 0 1,-1 0-1,1 0 1,-1 0 0,1 0-1,-1 0 1,1 0-1,-1 0 1,1 0 0,-1 1-1,0-1 1,1 0-1,-1 0 1,0 1 0,0-1-1,0 0 1,1 1-1,-1-1 1,0 1 0,0-1-1,0 1 1,0-1-1,0 1 1,0 0 0,0 0-1,0-1 1,-2 1-1,-1-1 12,-1-1 0,1 1 0,0 0-1,-1 0 1,1 1 0,0-1-1,-1 1 1,1 0 0,-1 0 0,-4 1-1,2 2-39,0 0 0,0 1 1,0-1-1,0 2 0,0-1 0,1 1 0,0 0 0,0 0 0,0 0 1,0 1-1,1 0 0,0 0 0,-5 9 0,7-11-47,0 1 0,0 0 0,0 0 0,1 0 0,0 0 0,0 0 0,0 1 0,0-1 0,1 1 0,0-1-1,0 1 1,1-1 0,-1 1 0,1-1 0,0 1 0,1 0 0,-1-1 0,1 1 0,0-1 0,3 9 0,-1-9-18,-1 1 1,1-1-1,0 0 1,0 0-1,1-1 1,0 1-1,-1-1 1,1 1-1,1-1 1,-1 0-1,1-1 0,-1 1 1,1-1-1,0 0 1,0 0-1,1 0 1,-1-1-1,0 0 1,1 0-1,0 0 1,-1-1-1,1 0 0,0 0 1,0 0-1,0-1 1,-1 0-1,1 0 1,0 0-1,0-1 1,0 0-1,-1 0 1,1 0-1,0-1 1,-1 0-1,1 0 0,-1 0 1,0-1-1,1 1 1,-1-2-1,0 1 1,-1 0-1,1-1 1,-1 0-1,0 0 1,1 0-1,-2 0 0,5-7 1,-1 3 37,-1-1-1,-1 0 1,0 0-1,0-1 1,-1 0 0,0 1-1,0-2 1,-1 1-1,-1 0 1,1 0 0,-2-1-1,1 1 1,-2-1 0,1 0-1,-2 1 1,1-1-1,-1 1 1,-3-13 0,71 222 295,7 19-332,-60-165 16,-3 2 0,-3-1 1,-1 1-1,-3 0 0,-6 95 1,-6-66 44,-20 83 1,18-126 106,-1 0 0,-3-2 0,-35 75-1,43-101-43,-1-2-1,0 1 1,-1-1-1,-1 0 0,1-1 1,-16 14-1,23-23-98,-1 1 0,1 0 0,-1-1 0,0 0 0,0 1 0,1-1 0,-1 0 0,0 0 0,0 0 1,0 0-1,0 0 0,0-1 0,0 1 0,0 0 0,-1-1 0,1 0 0,0 1 0,0-1 0,0 0 0,-1 0 0,1 0 0,0-1 0,0 1 0,0 0 0,0-1 0,0 0 0,0 1 0,-1-1 0,1 0 0,1 0 0,-1 0 0,0 0 0,0 0 0,0-1 0,0 1 0,1 0 0,-1-1 0,1 1 0,-1-1 0,1 0 0,0 0 0,-1 1 0,1-1 0,0 0 1,0 0-1,0 0 0,0-3 0,-6-9 3,1-1-1,1 1 1,1-1 0,0 0 0,0-1 0,2 1 0,0 0 0,1-1 0,0 0 0,3-25 0,3-9 10,24-95 0,-22 119-31,1 0-1,0 1 1,2 0-1,2 0 1,0 1-1,1 0 1,1 1-1,1 1 1,2 0-1,0 1 1,33-31-1,3 19-2361,-35 24-1054,0 2-3353,-10 6 2775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5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27 2332,'0'0'1300,"-19"-13"5705,7 5 2024,10 7-9126,-1 0 1,0 0-1,1 0 1,-1 0-1,1 1 1,-1 0-1,0-1 1,1 1-1,-1 0 1,0 0-1,1 1 1,-1-1-1,0 0 1,1 1-1,-1 0 1,0-1-1,1 1 1,-1 0-1,1 0 1,0 1-1,-1-1 1,1 0-1,0 1 1,0-1-1,0 1 1,0 0-1,0 0 1,-3 3-1,-5 4-1472,1 1-1,-1 1 1,2-1 0,-9 15-1,-5 12-2610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5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1020,'0'0'7442,"-2"3"-6770,-24 36 591,3 0 0,2 2-1,-22 56 1,20-44 157,-47 81 1,49-100-1019,-38 54 573,52-79-1570,0-1-1,-1 0 0,-1 0 0,-9 7 1,2-8-5940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56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44 140 1076,'-15'-80'8454,"8"22"-2713,7 56-5351,-6 21 2277,0 42-2853,5-45 453,-6 110-78,5-1 1,6 1-1,5-1 0,27 129 1,48 129 162,-82-374-337,-1-7-8,-1 0-1,0-1 0,0 1 0,1 0 0,-1 0 1,1-1-1,-1 1 0,1 0 0,0-1 0,-1 1 0,1-1 1,0 1-1,0-1 0,0 1 0,1-1 0,-1 0 1,0 1-1,0-1 0,1 0 0,-1 0 0,1 0 1,1 1-1,0-6 0,-1-1 1,1 1 0,-1-1-1,0 0 1,0 0 0,-1 0-1,2-10 1,-2 14-4,11-57 15,-3 0 0,-2 0 0,-1-71 0,-16-179-109,6 221-129,27 126 196,68 190 25,29 66-47,-106-267 30,30 45 1,-37-62 10,1 0 0,0-1 0,1 0 0,0-1 0,0 0 0,21 14 0,-28-22 7,0 0 0,0 0 0,0 0 0,0 0 0,1-1 1,-1 1-1,0-1 0,0 1 0,1-1 0,-1 0 0,0 0 0,1 0 0,-1 0 0,0-1 1,0 1-1,1-1 0,-1 1 0,0-1 0,0 0 0,0 0 0,1 0 0,-1 0 1,0 0-1,0 0 0,-1 0 0,1-1 0,0 1 0,0-1 0,-1 1 0,1-1 0,-1 0 1,1 0-1,-1 0 0,2-2 0,6-8 6,-1-1 1,0-1-1,11-23 1,-17 33-9,14-35 39,-2 0-1,-1-2 0,-2 1 1,-2-1-1,6-66 0,-8 4 220,-7-113 0,-3 166 311,-14-86-1,14 124-428,0 0-2468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5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 1312,'-14'-1'2659,"-14"-2"10300,485 24-9229,-364-25-4042,-86 2-595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5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12 1892,'-50'15'9664,"44"-12"-4988,94-3-1451,146-19-1,-228 18-3073,62-7 1750,-66 8-1769,14-2 34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3:0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67 1632,'-50'-12'12655,"50"12"-12608,0 0 0,-1 0-1,1 0 1,0 0-1,0 0 1,-1 0 0,1 0-1,0 0 1,0 0-1,-1 0 1,1 0 0,0-1-1,0 1 1,-1 0 0,1 0-1,0 0 1,0 0-1,-1 0 1,1 0 0,0-1-1,0 1 1,0 0-1,-1 0 1,1 0 0,0-1-1,0 1 1,0 0 0,0 0-1,0-1 1,0 1-1,-1 0 1,1 0 0,0-1-1,0 1 1,0 0 0,0 0-1,0-1 1,0 1-1,0 0 1,0 0 0,0-1-1,0 1 1,0 0-1,0 0 1,0-1 0,0 1-1,0 0 1,1 0 0,-1-1-1,0 1 1,0 0-1,0 0 1,0-1 0,0 1-1,0 0 1,1 0-1,-1 0 1,0-1 0,0 1-1,0 0 1,1 0 0,41-13 557,0 3 0,61-8 0,-84 17-191,0 0 1,26 3 0,-5 0 342,-38-2-650,4 1 212,1 0 1,-1-1 0,1 0 0,-1 0 0,10-2-1,21-2 1170,-35 3-1393,-27 15-3282,-23 17-6827,29-16 4656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3:0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25 127 912,'-4'-6'575,"1"0"-1,0 0 0,0 0 1,1-1-1,0 1 1,0-1-1,0 1 1,1-1-1,0 0 1,0 0-1,1 0 1,0 0-1,0 0 1,1-6-1,-1-7 733,0 19-1041,16 58 1324,-6 36-1198,44 313 914,-50-383-1169,2 13 298,13 45 0,-18-79-52,-1-6-347,4-201 47,-4 67-217,1 113 84,1 0 0,0 0 0,2 1 0,1-1 0,1 1 0,1 0 0,18-40 0,-24 62 47,-1 1-1,1-1 1,0 1 0,-1-1 0,1 1 0,0-1-1,0 1 1,0 0 0,0-1 0,0 1 0,0 0-1,0 0 1,0 0 0,1 0 0,-1 0 0,0 0 0,1 0-1,-1 0 1,1 1 0,-1-1 0,1 0 0,-1 1-1,1-1 1,0 1 0,-1 0 0,3-1 0,-1 2 4,-1-1 1,0 1-1,1 0 0,-1 0 1,0 0-1,0 1 1,1-1-1,-1 0 1,0 1-1,0-1 0,0 1 1,-1 0-1,1 0 1,0-1-1,1 4 0,7 8 34,0 2-1,-1-1 1,11 26-1,-2-2 169,-2 0 0,-1 1 0,-2 1 0,-1 0 0,-3 0 0,-1 1-1,4 70 1,8-200-257,-14 64-7,21-80-112,-23 95 145,-1 1 0,2-1-1,0 1 1,0-1 0,0 1 0,1 1 0,0-1 0,9-8 0,-14 16 25,1-1 1,-1 1-1,1 0 1,-1 0-1,1 0 0,0-1 1,-1 1-1,1 1 1,0-1-1,0 0 1,0 0-1,0 1 1,0-1-1,-1 1 0,1-1 1,0 1-1,0 0 1,0 0-1,0 0 1,0 0-1,0 0 1,0 0-1,0 1 0,2 0 1,1 1 13,-1-1 0,1 2 1,-1-1-1,0 0 0,0 1 1,0 0-1,0 0 0,0 0 0,5 7 1,2 3 90,0 0 0,-1 1 1,0 0-1,12 28 1,-13-22 180,-1 1 0,0 0 0,-2 1 0,-1-1 0,-1 1 0,0 0 0,-2 0 0,0 27 0,-4-30-155,-3-33-2073,-1-37-4417,7 43 2742,1-2 34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3:0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75 1076,'0'-4'566,"0"1"-1,0-1 1,0 1-1,-1-1 0,0 1 1,1 0-1,-1-1 1,0 1-1,-1 0 1,1-1-1,-1 1 1,1 0-1,-1 0 1,0 0-1,0 1 1,0-1-1,-4-4 1,4 6-458,0-1 0,-1 1 0,1 0 0,0-1 0,0 1 0,-1 0 0,1 0 1,-1 1-1,1-1 0,0 0 0,-1 1 0,0 0 0,1-1 0,-1 1 0,1 0 0,-1 0 0,1 0 1,-1 1-1,1-1 0,-1 1 0,1-1 0,-1 1 0,1 0 0,-4 1 0,-4 4 12,0-1-1,0 1 1,1 0 0,0 1-1,0 0 1,0 1-1,1 0 1,0 0-1,1 1 1,-10 13 0,7-8-38,1 1 0,0 0 0,1 1 0,1 0 1,1 0-1,-5 17 0,9-26-56,0 0-1,1 0 0,0 0 1,0 0-1,1-1 1,0 1-1,0 0 0,1 0 1,0 0-1,2 10 1,-2-14-47,0 1 1,1-1 0,-1 0 0,1 1 0,-1-1-1,1 0 1,0 0 0,0-1 0,1 1-1,-1 0 1,0-1 0,1 1 0,0-1-1,0 0 1,-1 0 0,1 0 0,0 0-1,1 0 1,-1-1 0,6 3 0,-7-4 2,-1 0 1,1 0-1,0 0 1,-1 0-1,1 0 1,0-1-1,-1 1 0,1-1 1,-1 1-1,1-1 1,-1 1-1,1-1 1,-1 0-1,1 0 1,-1 0-1,1 0 1,0-1-1,24-20-129,-23 20 111,11-12 3,-1-1 0,-1 0 0,0-1 0,-1 0 0,-1-1 0,0 0 0,-1 0 0,-1-1 0,-1 0 0,0-1-1,-2 1 1,0-1 0,4-33 0,-7 3 618,-2 48-388,9 24-128,23 79-26,-5 2-1,-4 0 1,15 191-1,-36-227 41,-4 0 1,-2-1-1,-3 1 0,-3-1 0,-3 0 1,-3-1-1,-3-1 0,-37 87 1,40-116 20,-1-1 0,-3 0 0,0-1 0,-2-1 0,-2-2 0,-1 0 0,-38 37 0,57-63-46,0 0-1,0 0 1,-1 0 0,0-1-1,1 0 1,-2 0-1,1-1 1,0 0-1,-1 0 1,1 0 0,-1-1-1,0 0 1,-10 0-1,15-2-44,0 0-1,0-1 0,0 1 1,0-1-1,0 0 1,1 0-1,-1 0 0,0 0 1,0 0-1,1-1 0,-1 1 1,1-1-1,-1 0 0,1 1 1,0-1-1,0 0 1,0-1-1,0 1 0,0 0 1,0-1-1,1 1 0,-1 0 1,1-1-1,-1 0 0,0-4 1,-2-2 6,1 0 1,0-1-1,1 1 1,0-1-1,-2-19 0,3-6 14,2 1 0,2-1 0,0 1 0,3 0 0,1 0 0,1 0-1,23-57 1,-6 31 4,3 2 1,2 0-1,47-65 0,-45 78-53,1 2 1,3 1-1,1 2 0,72-61 1,-100 93-599,4-4-926,-3 7-7303,-2 3 5206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3:0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70 1908,'-13'-69'9862,"16"74"-9438,12 40 25,-1 0-1,-3 0 1,-1 1 0,5 74 0,-6-47-140,40 479 2156,-40-414-1486,-5-53 165,-4-84-993,1-5-171,23-79-53,14-45-251,-33 115 267,1 1 0,0-1 0,1 1 0,0 0 0,1 0 0,1 1-1,12-14 1,-18 22 44,-1 0 0,1 1-1,0-1 1,0 1-1,0-1 1,0 1-1,0 0 1,1 0 0,-1 1-1,1-1 1,-1 1-1,1 0 1,0-1-1,-1 2 1,1-1 0,0 0-1,0 1 1,0 0-1,5 0 1,-5 1 15,1 0 1,0 0-1,-1 1 1,1-1-1,-1 1 1,1 0-1,-1 1 1,0-1-1,0 1 0,0 0 1,0 0-1,0 0 1,3 5-1,6 6 76,-2 0 0,0 1 0,0 1 0,-2 0 0,0 1 0,10 24 0,-5-6 242,-2 1 0,-1 0 0,-2 0-1,-2 1 1,-1 0 0,1 52 0,-6-80-84,-1 1-532,-9-30-15827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1864,'0'0'3270,"2"4"-2359,7 20 213,0 0 0,-1 1-1,7 37 1,3 13 195,-14-61-1079,8 26 1114,-2 1-1,-1 0 1,5 71-1,-18-85 254,-4-36-632,-7-42-528,-3-98-113,17 130-305,1-1 0,0 1 1,2-1-1,0 1 0,8-32 0,-9 46-88,1-1 0,-1 0-1,1 0 1,0 1 0,0-1-1,1 1 1,0 0 0,0 0-1,0 0 1,0 0 0,1 0-1,0 1 1,-1-1 0,2 1-1,8-7 1,-9 10-483,0 0 0,0 1 1,1 0-1,-1-1 0,0 1 0,0 1 0,1-1 1,-1 0-1,0 1 0,0 0 0,0 0 1,0 0-1,0 1 0,8 3 0,0 0-3676,-4-5 665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3:0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1288 55 1004,'31'-44'3637,"-25"34"-270,-20 29-2170,-240 366 2170,151-223-2700,-110 168 480,76-112-581,67-100-297,-65 107 139,-127 200 266,140-232-1657,113-185 1073,4-5-1428,12-35-8646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3:0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1204 0 1104,'-78'139'3058,"-151"250"1039,121-220-2787,-227 364 2160,-10 24-943,305-498-2701,0 1-1482,17-18-4573,18-30 2802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 1640,'-2'-4'777,"0"-1"-1,0 0 1,1 1-1,-1-1 1,1 0-1,0 0 1,0 0-1,1-6 1,0 10-426,-1-1-136,0 1-1,0 0 1,0-1-1,0 1 1,0 0-1,1-1 1,-1 1-1,0-1 1,1 1-1,-1-1 1,1 1-1,-1-4 1986,16 80-1851,33 98 0,-15-61-38,64 241 995,-6-43 19,-76-277-916,5-55-371,-15 13-28,-1 1 0,0-1 0,-1 0 0,0 0 0,0-1 0,-1 1 0,0 0 0,-1-1 0,1-17 0,0 4 9,4-71-141,-12-184 1,1 186-16,-8-45-125,13 135 243,4 10 33,94 236 124,-45-100-65,-13-46 50,94 169 0,-132-265-119,7 15 12,2-1 1,0-1-1,14 15 1,-25-30-16,1 1 1,-1-1-1,1 0 1,0 0-1,-1 0 1,1 0-1,0 0 1,-1 0-1,1 0 1,-1 0-1,1 0 1,0 0-1,-1 0 1,1-1-1,-1 1 1,1 0-1,-1 0 1,1-1-1,0 1 1,-1 0-1,1 0 1,-1-1-1,1 1 1,-1-1-1,1 1 1,-1-1-1,0 1 1,1 0-1,-1-1 1,0 1-1,1-1 1,-1 0-1,0 1 1,1-1-1,-1 1 1,0-1-1,0 1 1,1-2-1,10-24 15,4-64 12,-5-1-1,-4 1 1,-5-96 0,0-2 59,1 73 88,5-92 975,-5 168-678,-2 24-5282,0 12 2262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2124,'0'0'9416,"5"0"-8911,4 1-274,78 7 2952,172-8 0,-218-2-1497,-24 2-9202,-12 0 3447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1908,'1'9'9395,"-1"-9"-9225,-1 0 1,1 0 0,0 0 0,0 0 0,-1 0-1,35 4 2560,42-5-1620,118-15 2839,-94 18-1530,-97-3-2189,9 1 231,-5-2-5140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2112,'0'0'1458,"-9"-14"3537,1 10 1343,25 151-5199,36 228 487,-25-226-844,-28-149-757,0 0 1,0 0-1,0 0 0,1 0 1,-1 0-1,0 0 1,0 0-1,0 0 0,0 0 1,0 0-1,0 0 1,1 0-1,-1 0 1,0 0-1,0 0 0,0 0 1,0 0-1,0 0 1,0 0-1,1 0 0,-1 0 1,0 0-1,0 0 1,0 0-1,0 0 1,0 0-1,0 0 0,1 0 1,1-30 123,-1-41-169,-2-11 53,5-116-17,-2 167-56,3 1 0,0-1 0,2 1 0,14-41 0,-20 70 39,-1 0-1,0 1 1,0-1-1,0 0 1,1 0 0,-1 1-1,0-1 1,1 0-1,-1 1 1,1-1 0,-1 1-1,1-1 1,-1 1-1,1-1 1,-1 1-1,1-1 1,-1 1 0,1-1-1,0 1 1,-1-1-1,1 1 1,0 0 0,-1 0-1,1-1 1,0 1-1,-1 0 1,1 0-1,0 0 1,0 0 0,0-1-1,22 14 11,13 34 63,-10 4 62,-1 2 0,-3 1 0,27 105 0,-46-149-114,35 133 544,-38-141-543,2-8-39,25-93-114,-19 62 7,24-63 0,-31 96 126,0 1 0,0 0 0,1 0 0,-1 0 0,1 0 0,0 0 0,0 0-1,0 0 1,0 1 0,0-1 0,0 1 0,1-1 0,0 1 0,-1 0 0,1 0 0,0 0 0,0 0 0,0 1 0,0-1-1,0 1 1,0 0 0,1-1 0,-1 2 0,0-1 0,1 0 0,-1 1 0,1-1 0,-1 1 0,0 0 0,1 0 0,-1 0-1,1 1 1,-1-1 0,0 1 0,1 0 0,-1 0 0,0 0 0,0 0 0,1 1 0,-1-1 0,0 1 0,0 0 0,-1 0-1,1 0 1,0 0 0,-1 0 0,1 1 0,-1-1 0,0 1 0,4 4 0,11 19 508,0 0 0,-1 1 0,-2 0 0,-1 2 0,-1-1 0,-1 2 0,-2-1 0,-1 1 0,6 49 0,-8 1 1814,-6-78-2193,-3 12-371,4-38-14850,3 6 9323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35 1420,'21'-34'12449,"-30"45"-5249,-44 73-6920,21-15-141,3 1 0,2 2 0,-22 100 0,-22 231 101,46-112-162,20-194-58,1 28 22,18 191 0,46 117 16,-37-315-51,40 117 0,-41-168 27,3-1-1,3-1 0,2-1 1,3-2-1,61 85 0,-67-111 393,58 58-1,-84-93-301,12 10-4270,-12-20-3439,-2 0 6942,0-12-4624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32 1812,'0'0'1091,"1"-4"845,0-19 8305,-2 19-9970,-4 4-200,1-1 0,-1 1 0,0 0 0,0 1-1,1-1 1,-1 1 0,0 0 0,1 0 0,-1 0-1,0 0 1,1 1 0,0 0 0,-1 0 0,-5 4-1,-59 41 143,53-35-131,-4 3-47,1 1 1,1 2 0,1-1-1,0 2 1,1 1 0,1 0 0,1 0-1,1 1 1,1 1 0,1 1 0,1-1-1,-10 31 1,6-3 24,1 1-1,3 1 1,2-1 0,-3 95-1,12-126-55,0-1 1,0 0-1,2 1 0,1-1 0,0 0 0,1 0 1,1-1-1,1 1 0,0-1 0,2-1 0,0 1 1,1-1-1,0-1 0,2 0 0,0-1 0,17 18 1,-20-25 6,-1-1 0,1-1 0,1 0 0,-1 0 0,1-1 1,0 0-1,0-1 0,0 0 0,1 0 0,0-1 1,-1-1-1,1 0 0,0 0 0,0-1 0,0 0 0,0-1 1,0 0-1,0-1 0,0-1 0,16-3 0,-4-1 40,0 0 0,0-2 0,-1-1 0,0-1 0,-1 0 1,0-2-1,-1 0 0,27-22 0,-30 21-22,-2 2 10,-1 0 1,-1 0 0,1-1-1,-2-1 1,14-18 0,-24 29-35,0-1 1,0 0-1,-1 0 1,1 0 0,-1 1-1,1-1 1,-1 0-1,0-1 1,-1 1 0,1 0-1,0 0 1,-1 0-1,0 0 1,1-1 0,-1 1-1,0 0 1,-1 0-1,1-1 1,-1 1 0,1 0-1,-1 0 1,0 0-1,0 0 1,-1 0 0,1 0-1,0 0 1,-1 0 0,0 1-1,0-1 1,0 0-1,0 1 1,0-1 0,0 1-1,0 0 1,-6-4-1,-4-4 5,-1 0 0,0 1 0,0 1-1,-1 0 1,-25-11 0,7 8-13,-2 1 1,-43-8-1,75 18-8,-1-1-24,-1 0 17,6 0 141,77-3 478,85-15-1,-80 7 88,-32 2 849,-51 10-1406,12-10-1457,-14 1 93,1 4-1961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1026 1740,'0'1'201,"0"-1"0,0 1 0,0-1 0,0 1 0,0-1 0,0 1 0,0-1 0,0 1 0,0-1 0,0 1 0,0-1-1,1 1 1,-1-1 0,0 0 0,0 1 0,0-1 0,1 1 0,-1-1 0,0 0 0,1 1 0,-1-1 0,0 1 0,1-1 0,-1 0 0,1 0 0,-1 1 0,0-1 0,1 0 0,-1 0-1,1 1 1,-1-1 0,1 0 0,-1 0 0,1 0 0,-1 0 0,0 0 0,1 0 0,-1 0 0,1 0 0,0 0 0,11-20 1885,4-43-2403,-16 60 735,20-132 418,-5-1-1,-5-205 0,-27 31 488,85 514 176,-65-192-1417,2-1 1,-1 1-1,1-1 0,1 0 0,0 0 0,0-1 0,1 0 1,1 0-1,-1-1 0,2 1 0,9 8 0,-15-18-67,0 0-1,-1 0 1,1 0 0,0 0-1,-1 0 1,1 0-1,0-1 1,-1 1-1,1-1 1,0 0-1,-1 0 1,1 0-1,-1 0 1,0 0-1,1-1 1,-1 1 0,0-1-1,0 1 1,1-1-1,2-4 1,14-17-48,-2 0-1,0-1 1,-2-1 0,-1-1 0,-1 0 0,-1 0-1,-1-2 1,14-54 0,-20 62 0,9-23-87,-14 43 119,0 0 1,0 0-1,1 0 1,-1-1-1,0 1 1,0 0-1,0 0 1,0 0-1,0 0 1,0 0-1,0 0 1,0 0 0,0-1-1,0 1 1,1 0-1,-1 0 1,0 0-1,0 0 1,0 0-1,0 0 1,0 0-1,0 0 1,1 0-1,-1 0 1,0 0 0,0 0-1,0 0 1,0 0-1,0 0 1,0 0-1,1 0 1,-1 0-1,0 0 1,0 0-1,0 0 1,0 0-1,0 0 1,1 0-1,-1 0 1,0 0 0,0 0-1,0 0 1,0 0-1,0 0 1,0 0-1,0 0 1,1 1-1,-1-1 1,0 0-1,0 0 1,0 0-1,0 0 1,0 0-1,0 0 1,0 0 0,0 1-1,0-1 1,0 0-1,0 0 1,0 0-1,0 0 1,0 0-1,1 1 1,4 25 25,15 178 313,25 160 875,-31-292-886,29 135 1039,-38-191-1052,1 2-935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84 1732,'-3'0'533,"1"1"1,-1-1-1,0 0 0,0 0 1,0 0-1,1 0 0,-1-1 0,0 1 1,0-1-1,1 1 0,-1-1 0,0 0 1,1 0-1,-1 0 0,1-1 1,-1 1-1,1 0 0,-5-4 0,7 3 335,52-16 345,22 2-674,0 3 1,0 3 0,106 0 0,230 22 366,-339-8-726,850 67 2118,-778-58-1818,4 3 479,-2 7-1,-1 7 1,190 63 0,-255-61 73,-47-27-13,-30-5-923,-35-19-4297,-5 1-696,13 11-1131,5 4 953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1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69 1588,'0'0'1774,"10"13"5220,-13 11-6474,1 1 0,1-1 0,1 1-1,1-1 1,1 1 0,1-1-1,2 0 1,0 0 0,1 0 0,11 25-1,-15-45-480,0 0 0,0 0 0,0 0 0,0-1 0,1 1 0,-1 0-1,1-1 1,0 0 0,0 0 0,0 0 0,1 0 0,-1 0-1,1 0 1,-1-1 0,1 0 0,0 0 0,0 0 0,7 2 0,-10-3 30,24-7 19,-19 3-73,0 0 0,0 0 0,0-1 0,0 0 0,-1-1 0,0 1-1,0-1 1,0 0 0,0 0 0,-1 0 0,0-1 0,0 0 0,0 1 0,-1-2 0,0 1 0,0 0 0,0 0 0,2-13 0,0 2 28,-1 1 0,0-1 0,-2 1 0,0-1 0,-1 0 0,-1-26 0,-1 31 40,-1 0 0,0-1 0,-1 1 0,0 0 0,0 0 1,-1 1-1,-1-1 0,0 1 0,-9-14 0,12 21-35,0 1-1,-1 0 1,1 0-1,-1 0 1,0 0-1,0 0 1,0 0-1,0 1 1,0-1 0,-1 1-1,1 0 1,-1 0-1,1 0 1,-1 1-1,0-1 1,0 1-1,0 0 1,1 0-1,-1 0 1,0 1 0,-1-1-1,1 1 1,0 0-1,0 0 1,0 0-1,0 1 1,0 0-1,0-1 1,0 1-1,0 0 1,-6 3-1,-1 2-10,0 0 0,0 0-1,0 1 1,1 0-1,0 1 1,0 0-1,1 0 1,0 1 0,-13 16-1,18-19-330,-1-1 0,1 1 0,0 0 0,0 0 0,1 0 0,-1 1 0,1-1 0,1 1 0,-1 0 0,1-1 0,1 1 0,-1 0 0,1 0 0,0 1 0,1-1 0,0 0 0,0 0 0,1 8 0,7 3-5939,-3-10 2336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1320,'-6'-8'2732,"6"8"-2664,0 0 0,0 0 1,0 0-1,0-1 1,0 1-1,0 0 0,0 0 1,0 0-1,-1 0 0,1 0 1,0 0-1,0-1 0,0 1 1,0 0-1,0 0 0,0 0 1,0 0-1,-1 0 0,1 0 1,0 0-1,0 0 0,0 0 1,0-1-1,0 1 0,-1 0 1,1 0-1,0 0 0,0 0 1,0 0-1,0 0 0,-1 0 1,1 0-1,0 0 0,0 0 1,0 0-1,0 0 0,-1 0 1,1 0-1,0 1 0,0-1 1,0 0-1,0 0 0,0 0 1,-1 0-1,1 0 0,0 0 1,0 0-1,0 0 0,0 0 1,0 1-1,0-1 0,0 0 1,-1 0-1,1 0 0,0 0 1,0 0-1,0 1 0,0-1 1,0 0-1,0 0 0,0 0 1,0 0-1,0 0 0,0 1 1,0-1-1,0 0 0,0 0 1,-5 77 1036,3-1 1,18 153-1,2-89-265,-7-68 11,2 100-1,-8-39 1375,-5-132-1870,-1-5-325,-8-30-64,2-1 0,-4-66 0,6 55-23,-4-196-390,9 209 344,2 1 0,1-1 0,2 1 0,1-1 0,1 1 0,2 1 0,1 0 0,28-59 0,-35 86 79,-1-1-1,2 1 1,-1 0-1,0 0 1,1 1-1,0-1 0,5-3 1,-8 6 16,1-1 1,0 1-1,0 0 1,0 0-1,0 0 1,0 0-1,0 0 1,0 0-1,0 1 1,0-1-1,0 1 1,0 0-1,0-1 1,0 1-1,1 0 1,-1 0-1,0 0 0,0 0 1,0 1-1,0-1 1,4 2-1,5 3 54,-1 0 0,-1 0-1,1 1 1,-1 0 0,0 1 0,-1 0-1,1 1 1,-1 0 0,-1 0-1,0 0 1,0 1 0,0 0-1,-1 0 1,-1 1 0,1 0 0,-2 0-1,1 0 1,-1 1 0,-1-1-1,0 1 1,-1 0 0,0 0-1,1 12 1,-2-17-31,2 61 360,-3-63-390,0 0-1,-1-1 0,0 1 1,0 0-1,0 0 1,-1 0-1,1-1 1,-1 1-1,0-1 1,0 1-1,0-1 1,0 0-1,0 1 0,-5 3 1,4-6-33,-1 0 0,0 1 0,0-1 1,0 0-1,0-1 0,0 1 0,0-1 0,0 0 0,0 0 1,0 0-1,0 0 0,0-1 0,0 0 0,-5-1 0,-71-25-288,33 9 179,46 18 147,-3 3 60,4-3-49,0 0 1,0 0-1,-1 0 1,1 0 0,0 0-1,0 0 1,-1 0-1,1 0 1,0 0 0,0 0-1,-1 0 1,1 1-1,0-1 1,0 0 0,0 0-1,-1 0 1,1 0-1,0 1 1,0-1 0,0 0-1,0 0 1,-1 0-1,1 1 1,0-1 0,0 0-1,0 0 1,0 1-1,0-1 1,0 0 0,0 0-1,0 1 1,0-1-1,0 0 1,0 0 0,0 1-1,0-1 1,0 0-1,0 1 1,27 67 467,61 111 0,0-1 736,-77-154-554,1-1 0,17 25 0,-28-46-541,1 3 106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2124,'7'50'3473,"-2"-8"-1815,1-1 0,15 48-1,-18-77-1472,2 0 1,-1-1-1,1 0 0,1 0 0,0 0 0,0-1 0,1 1 0,0-1 0,1-1 0,0 0 0,1 0 0,10 8 0,-17-15-132,1 1 1,0-1 0,0 0-1,0 0 1,0-1 0,0 1-1,1-1 1,-1 1-1,0-1 1,1 0 0,-1 0-1,1 0 1,-1-1 0,1 0-1,-1 1 1,1-1-1,0 0 1,-1 0 0,1-1-1,3 0 1,-2-1-10,0 0-1,-1 0 1,1 0 0,0-1 0,-1 0 0,0 0-1,0 0 1,0 0 0,0-1 0,-1 1 0,1-1-1,4-6 1,5-9 66,-2-1-1,0 0 1,0 0-1,-2-1 1,7-24-1,-12 27-2,0-1 0,-1 0 0,-1-1 0,-1 1 0,-1 0 0,0 0 0,-2-1 0,0 1 0,-1 0 0,-1 0 0,0 0 0,-2 1 0,-10-24 0,11 29-16,-1 0-1,-1 0 0,0 0 0,-14-18 1,17 26-56,0 0 0,0 1 0,0-1 0,-1 1 0,1 0 0,-1 0 1,0 0-1,0 1 0,-1 0 0,1 0 0,-1 0 0,-10-3 0,15 5-28,-5 3-36,-1 0-70,1 0-1,-1 1 1,1 0-1,-1 0 1,1 1-1,0 0 1,0 0-1,0 0 1,1 1-1,0 0 1,-1 0-1,2 0 1,-8 9-1,7-6-723,-1 0 0,2 0 0,-1 1-1,1-1 1,0 1 0,-3 12-1,6-14-2501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1716,'0'0'3220,"0"4"-2336,-3 91 2583,1 60-309,17-17-3249,-15-133-369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 2184,'-1'-6'10072,"214"20"-5150,-213-14-4932,77 3 472,-50-7-3233,-3-4-4071,-11 2 3157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62 1904,'-12'-13'6715,"24"8"-820,6-1-6128,3 0 663,0 2 0,0 0-1,1 1 1,-1 2 0,1 0 0,22 2 0,-13-1 34,55-6 0,-64 5-655,6-2-1972,-16-6-5671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2012,'0'0'6828,"0"5"-5994,0 35 141,2-1 0,2 0 0,2 0 0,11 43 0,2 11-119,11 147-402,-29-231-1203,0 12 350,0-5-6448,-1-6 3243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1300,'0'0'2680,"2"6"-1568,17 64 909,-4 1 0,7 78 0,-2-14-511,-2-26 1369,5 199-1,-23-306-2921,2-9-494,28-117-57,2-9 123,-27 116 392,0 1-1,2 1 1,0-1 0,1 1 0,16-25-1,-19 33 45,-4 6 33,0-1-1,0 1 0,0-1 0,0 1 0,0-1 1,0 1-1,1-1 0,-1 1 0,0 0 0,1 0 0,-1 0 1,1 0-1,0 0 0,-1 0 0,1 0 0,0 0 1,-1 1-1,1-1 0,0 1 0,0-1 0,0 1 1,-1 0-1,1 0 0,3-1 0,0 2 40,-1 0 0,1-1 0,0 1-1,-1 1 1,1-1 0,-1 1 0,1 0-1,-1 0 1,0 0 0,1 0 0,-1 1 0,-1-1-1,1 1 1,0 0 0,-1 1 0,1-1 0,-1 1-1,0-1 1,0 1 0,4 6 0,4 6 197,-1 0 1,-1 1-1,14 34 1,-9-11 467,14 75 1,-19-72-175,-5-29-648,1 7-3,-4-14-3574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2596,'0'0'5379,"5"-10"-603,33 6-2781,1 2 0,63 4-1,23 0-132,8 1 947,-101-2-1833,-24 0-1153,0 0 0,0-1 0,0-1 0,13-1 0,-19 1-921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427 114 1984,'1'-6'962,"1"-1"0,-1 1 0,0 0 0,-1-1 0,1 1 0,-1-1 0,0 1 0,-1-1 0,-1-8 0,2 13-850,-1 0 0,1 0 0,-1 0 0,1 0 0,-1 1 0,0-1 0,0 0 1,0 0-1,0 0 0,0 1 0,0-1 0,0 0 0,0 1 0,-1-1 0,1 1 0,-1 0 0,1-1 1,-1 1-1,1 0 0,-1 0 0,0 0 0,0 0 0,0 0 0,1 0 0,-1 1 0,0-1 0,0 0 1,0 1-1,0 0 0,0-1 0,0 1 0,0 0 0,0 0 0,0 0 0,0 0 0,-4 1 0,-8 3-1,0 0 0,1 0 0,-1 1 0,1 1-1,0 0 1,0 1 0,1 1 0,0 0 0,0 0-1,1 1 1,0 1 0,0 0 0,1 0 0,-15 20-1,6-4 25,1 0 0,1 0 0,2 2-1,0 0 1,-19 56 0,20-44-46,3 1 0,1 0 1,2 1-1,2 0 0,1 0 1,3 1-1,1-1 0,2 0 1,2 1-1,2-1 0,2 0 1,2 0-1,26 77 0,-29-104-72,1-1-1,1 0 0,0-1 0,1 1 1,0-1-1,1-1 0,1 0 0,0 0 0,0-1 1,1-1-1,0 0 0,1 0 0,0-2 0,21 11 1,-13-8-3,1-2 0,0 0 0,0-2 0,1 0 0,0-2 0,0 0 0,1-1 0,-1-2 0,25 0 0,-41-2-10,-1-1-1,1 1 0,-1-2 1,1 1-1,-1 0 0,0-1 1,1-1-1,-1 1 0,0-1 1,0 0-1,-1 0 0,1 0 1,-1-1-1,0 0 0,1 0 1,-2 0-1,1-1 0,0 0 1,-1 0-1,0 0 0,0 0 1,-1-1-1,1 1 0,3-11 1,-4 9-10,0 1 0,-1-1 0,0 0 0,0 0 1,-1 1-1,0-1 0,0 0 0,0 0 0,-1 0 0,0 0 1,-1-1-1,1 1 0,-1 1 0,-1-1 0,1 0 0,-1 0 1,-1 0-1,1 1 0,-1-1 0,0 1 0,0 0 0,-1 0 1,-4-6-1,1 4-3,0 0-1,0 0 1,-1 1 0,0 0-1,-1 0 1,0 1 0,0 0-1,0 0 1,0 1 0,-1 0-1,0 1 1,0 0 0,0 1 0,-1 0-1,1 1 1,-1 0 0,1 0-1,-1 1 1,0 0 0,0 1-1,1 1 1,-15 1 0,-21-2 98,146 28 1361,73-13-646,-171-15-919,0 0 0,0-1 0,0 1 0,0-1 1,0 1-1,0-1 0,0 0 0,0 0 0,0 0 1,0 0-1,-1 0 0,1 0 0,0-1 0,-1 1 1,1 0-1,-1-1 0,3-2 0,21-34-3896,-15 20-2167,-4 10 1673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1163 1528,'0'1'275,"0"0"-1,0 0 1,1 0-1,-1 0 1,0 0-1,1 0 1,-1 0-1,1 0 1,-1 0-1,1 0 1,-1 0-1,1 0 1,-1-1-1,1 1 1,0 0 0,0 0-1,-1-1 1,1 1-1,0 0 1,0-1-1,2 2 1,-3-2-145,1-1 1,0 1-1,0 0 1,-1-1-1,1 1 0,0-1 1,-1 1-1,1-1 1,-1 1-1,1-1 1,-1 1-1,1-1 1,-1 1-1,1-1 1,-1 0-1,1 1 0,-1-1 1,0 0-1,1 0 1,-1 1-1,1-2 1,14-53 1022,-14 49-1028,16-78 637,-4 0 1,-4-2-1,-4 1 0,-3-1 1,-19-165-1,-22-2 758,54 379-549,-11-93-870,2 1 0,0-1 0,3-1 0,0 1 0,2-1 0,20 39 0,-30-69-93,-1-1 1,1 1 0,0-1-1,-1 1 1,1-1 0,0 0-1,0 1 1,0-1 0,0 0-1,0 0 1,1 1-1,-1-1 1,0 0 0,0 0-1,1-1 1,-1 1 0,1 0-1,-1 0 1,1-1 0,-1 1-1,1 0 1,-1-1 0,1 0-1,-1 1 1,1-1-1,0 0 1,-1 0 0,1 0-1,-1 0 1,1 0 0,0 0-1,-1 0 1,1-1 0,0 1-1,-1-1 1,1 1 0,-1-1-1,1 0 1,-1 1-1,0-1 1,1 0 0,-1 0-1,1 0 1,-1 0 0,0 0-1,1-1 1,8-7 1,-2 0 1,0-1-1,0 0 0,11-19 1,-16 25-13,24-45-18,-3 0 0,-1-2 1,-3-1-1,-2-1 0,-2 0 1,14-91-1,-28 127 18,-2 12 9,1 0 1,-1 0-1,1-1 1,0 1-1,0 0 1,1 0-1,3-7 1,-5 11 91,8 47 76,13 196 218,-12-107 172,44 221 0,-5-124-1423,-45-222-894,1 4-554,-6 3-9467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1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115 328 952,'-15'2'4136,"6"6"-3660,1 0 0,0 0 0,1 1 1,0 0-1,0 1 0,1-1 0,1 1 0,-1 1 1,1-1-1,1 1 0,0-1 0,1 1 0,-3 13 0,1 2-25,1 1-1,1 0 0,1 0 0,3 40 0,-1-55-293,0 0 0,1 0 0,1 0 0,0 0 0,0 0 0,1 0 0,1 0 0,0-1 0,1 0 0,0 0 0,0 0 0,1 0 0,1-1 0,11 14 0,-17-23-136,0 0 0,0-1 0,0 1-1,0 0 1,0-1 0,0 1 0,1-1 0,-1 1-1,0-1 1,0 0 0,0 1 0,1-1 0,-1 0 0,0 0-1,1 0 1,-1 0 0,0 0 0,0 0 0,1 0-1,-1-1 1,0 1 0,0 0 0,0-1 0,1 1 0,-1-1-1,0 1 1,0-1 0,0 1 0,0-1 0,0 0-1,0 0 1,1-1 0,27-28 186,-14 2-160,-1-1 0,-2 0 0,-1-1 0,-1 0 0,-2-1 0,-1 0 0,-1 0 0,-2-1 0,1-58 0,-6 34-7,-2 0-1,-2-1 1,-4 2 0,-24-93 0,13 79 381,20 67-207,1 8-189,12 89 191,4-1 1,5-1-1,58 158 0,-71-230-178,1-1 0,0-1-1,2 1 1,0-2 0,16 21-1,-23-34-39,-1 1-1,1-1 1,0 0-1,1 0 1,-1 0-1,1-1 1,0 0-1,0 0 0,0 0 1,0-1-1,1 0 1,0 0-1,-1-1 1,1 1-1,0-2 1,0 1-1,0-1 1,0 0-1,14 0 1,-17-2-27,1 0 1,-1 0 0,0 0-1,1 0 1,-1-1 0,0 0 0,0 0-1,0 0 1,-1-1 0,1 1-1,0-1 1,-1 0 0,0 0-1,1 0 1,-1 0 0,0-1-1,-1 1 1,1-1 0,-1 0-1,1 0 1,-1 0 0,0 0-1,-1 0 1,1 0 0,-1 0-1,2-6 1,-1 0-8,1 0 1,-1 0-1,-1-1 0,0 1 1,0-1-1,-1 1 1,0-1-1,-1 0 0,0 1 1,-4-13-1,2 11 10,-1 0-1,0 0 1,-1 0 0,0 0 0,-1 1-1,0 0 1,-1 0 0,0 1-1,-1 0 1,-13-14 0,20 23 33,0 1 0,0-1 0,1 0 0,-1 1 0,0-1 0,0 1 0,0-1 0,0 1 0,0 0 0,1-1 0,-1 1 0,0 0 0,0 0 0,0 0 0,0-1 0,0 1 0,0 0 0,0 0 0,0 0 0,0 1 0,0-1 1,0 0-1,0 0 0,0 0 0,0 1 0,0-1 0,-1 1 0,-1 1 25,1 0 1,0 0-1,0 0 1,-1 0-1,1 0 1,1 0-1,-1 1 1,0-1-1,-2 4 1,-1 4 105,-1 1 0,2 0 0,-7 19 0,6-8 53,1 0-1,1 0 0,1 0 1,0 1-1,2 0 0,1-1 1,5 38-1,-4-47-214,1-1 0,0 1-1,0 0 1,1-1 0,1 0 0,0 0 0,0 0 0,2 0 0,-1-1 0,1 0 0,1-1 0,0 1-1,0-1 1,17 14 0,-22-21-205,0-2 0,-1 1 0,1 0 0,0 0 0,0-1-1,0 0 1,0 1 0,0-1 0,0 0 0,1-1 0,-1 1 0,0 0-1,0-1 1,1 0 0,-1 0 0,5 0 0,35-10-7924,-26 3 4296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29 126 1092,'-28'8'11265,"146"-39"-9762,2 6 0,158-14 0,256 8 677,-350 23-1394,465 28 3138,-464-5-1809,-197-21-9303,-18 5 3400,10 8-985,-4 3 39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19 282 1704,'16'63'8014,"0"52"-5864,5 20-1412,-13-86-385,-2 0-1,-2 0 1,-2 0-1,-9 97 1,6-154-373,0 0 1,0 0 0,0 0-1,-1 0 1,-5-14-1,0-1 2,-33-223-148,37 227 153,-17-191-91,19 176 89,1 1 0,2-1-1,2 1 1,9-41 0,-11 63 10,1 1 0,0 0 0,1 0-1,0 0 1,0 0 0,1 1 0,1-1 0,0 1-1,0 1 1,0-1 0,1 1 0,0 0 0,12-9-1,-14 13 21,1 1 0,-1-1 0,1 1 0,0 1 0,0-1 0,0 1-1,0 0 1,0 0 0,0 0 0,1 1 0,-1 0 0,0 1 0,1-1 0,-1 1-1,1 0 1,-1 1 0,1 0 0,-1 0 0,0 0 0,1 0 0,-1 1 0,0 0-1,7 4 1,-3-1 55,0 1-1,1 0 1,-2 0-1,1 1 1,-1 1-1,0-1 1,0 1-1,-1 1 0,0 0 1,-1 0-1,0 0 1,0 1-1,-1 0 1,0 1-1,5 12 1,-7-14-15,-1 0 1,1 0 0,-2 1-1,1-1 1,-1 1 0,-1-1 0,1 1-1,-2 0 1,1-1 0,-1 1-1,-1 0 1,0 0 0,0-1-1,-1 1 1,0-1 0,-1 1-1,0-1 1,-7 16 0,7-21-54,0 0-1,0 0 1,0 0 0,-1-1 0,1 1-1,-1-1 1,0 0 0,1 0 0,-2-1 0,1 1-1,0-1 1,0 0 0,-1 0 0,1 0-1,-1-1 1,1 1 0,-1-1 0,0 0-1,0-1 1,1 1 0,-7-1 0,-13 1-8,0-1 1,0-2 0,-24-4-1,25 3 41,-3 3 11,25 0-41,1 1-1,0-1 1,-1 0 0,1 0-1,-1 0 1,1 0 0,-1 1 0,1-1-1,0 0 1,-1 0 0,1 1-1,-1-1 1,1 0 0,0 1 0,-1-1-1,1 0 1,0 1 0,0-1-1,-1 1 1,1-1 0,0 1 0,0-1-1,-1 0 1,1 1 0,0-1-1,0 1 1,0 0 0,1 2 15,-1 0 0,1 0 1,0 0-1,1 0 0,-1 0 1,0-1-1,1 1 0,-1 0 0,1-1 1,0 1-1,0-1 0,0 0 1,4 4-1,58 67 1234,-3 3-1,82 135 1,-139-204-1213,1 0-57,0 0 0,-1 1 1,0-1-1,-1 1 0,1 0 0,-2 0 0,3 10 1,-1-13-953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8 117 2432,'-2'8'1363,"0"0"0,1 1-1,0-1 1,0 1-1,1-1 1,1 16 0,1-3-489,1 0 0,8 27 0,-3-21-558,1 1 1,1-1-1,2-1 0,20 35 1,-25-50-187,1 0 0,0-1 0,1 0 0,0 0 0,0-1 0,1 0 0,0-1 0,1 0 0,0 0 0,0-1 0,0-1 0,1 0 0,0 0 0,23 6 0,-25-9-93,0-1 0,0 0 0,-1-1 0,2 0 0,-1-1 1,0 0-1,0 0 0,0-1 0,0 0 0,0-1 0,-1 0 1,1-1-1,0 0 0,-1 0 0,0-1 0,1 0 0,-2-1 1,1 0-1,0 0 0,9-8 0,-6 3-13,-1-1-1,1 0 1,-2 0-1,0-1 1,0 0 0,-1-1-1,0 0 1,-1-1-1,-1 1 1,0-2 0,8-25-1,-11 29-12,-2 0 1,0 0-1,0 0 0,-1-1 0,0 1 0,-1 0 0,0-1 0,-1 1 0,0-1 0,-1 1 1,0 0-1,-1 0 0,0 0 0,-1 0 0,0 0 0,-1 1 0,-6-10 0,2 3 4,0 1 0,-2 1 0,0-1 0,-1 2-1,0 0 1,-19-17 0,27 28-20,0-1 1,-1 1-1,1 0 0,-1 0 1,0 1-1,0 0 0,0-1 1,0 2-1,0-1 0,0 0 1,-1 1-1,1 0 1,-1 0-1,1 1 0,0 0 1,-1 0-1,1 0 0,-1 0 1,1 1-1,-1 0 0,1 0 1,0 0-1,0 1 0,-1 0 1,1 0-1,-5 3 0,-7 4-359,1 1-1,0 0 1,1 1-1,0 1 0,1 0 1,-15 16-1,-8 23-8091,32-43 4602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1 844,'0'9'9094,"2"43"-8206,-4 103 1362,7 198 1698,0-271-4924,-5-80 295,-2 7-726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 1284,'0'0'214,"0"0"-1,-1 0 1,1-1 0,0 1-1,0 0 1,0-1-1,0 1 1,-1 0 0,1-1-1,0 1 1,0 0 0,0-1-1,0 1 1,0 0-1,0-1 1,0 1 0,0 0-1,0-1 1,0 1 0,0-1-1,0 1 1,0 0-1,0-1 1,0 1 0,1 0-1,-1-1 1,0 1 0,0 0-1,0 0 1,0-1-1,1 1 1,-1 0 0,0-1-1,0 1 1,1 0 0,-1 0-1,0-1 1,1 1-1,19-7 2993,37 4-2801,-43 2 655,87-5 721,116-5-439,-190 4-3575,-17-1-4370,1-5 2642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6 912,'-8'-5'11657,"12"16"-7402,23 36-5680,-12-21 2546,33 71-524,-5 2 0,-3 2 0,39 160 1,25 309 605,-63-67-158,-32 36 55,-67 133 668,33-506-314,-80 280 0,104-444-1430,-1 6 99,0 0 1,-1 0-1,0 0 1,0-1-1,-1 1 1,0-1-1,-8 12 1,11-18-204,0-1-146,0 0 164,1 0-1,-1 1 1,1-1 0,-1 0-1,1 0 1,-1 0 0,1 0-1,-1 0 1,0 0 0,1 0-1,-1 0 1,1 0 0,-1-1-1,1 1 1,-1 0-1,1 0 1,-1 0 0,1-1-1,-1 1 1,1 0 0,-1 0-1,1-1 1,-1 1 0,1-1-1,-1 1 1,1 0 0,0-1-1,-1 1 1,1-1 0,-1 1-1,1-1 1,-19-16-1931,2-14-2759,7 10-2327,5 8 1504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76 1032,'-86'0'10400,"84"0"-8711,-7 0-814,7 0-465,7 1 2082,73 2-1740,1-2 0,131-17 0,-113 7-362,511-35 1585,0 45-424,-461 7-1163,175 14 1284,-266-17 122,-54-5-1598,8 2 715,-5-2-1444,-72-19-7401,-9-2-320,33 11 2933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56 932,'6'-8'11578,"-80"46"-10216,-97 66 0,-46 26 1612,202-123-2305,-13 9 377,27-15-1035,1 0 0,-1 0 0,1 0 0,-1 0 0,1 0 0,-1 0 0,1 0 0,0 0-1,0 1 1,-1-1 0,1 0 0,0 0 0,0 0 0,0 0 0,0 0 0,0 1 0,1-1 0,-1 0-1,0 0 1,0 0 0,1 0 0,-1 0 0,1 0 0,-1 0 0,1 0 0,-1 0 0,2 2 0,48 79 118,86 107 1,-62-89-7,-16-5 94,-43-67 119,37 51 0,-38-64 101,-6-15 2,-4-33-7,-3 19-518,-6-479 396,-5 164-482,3 237 26,7 90 133,-6 31-33,-2 0-1,-21 52 1,11-39 50,-3 1 0,-36 55-1,33-57-1387,23-41 1039,1-4-1671,-2-13 1757,2 13 31,1-9-145,0 7 302,-3 9 225,-17 86 280,-7 92-1,23-155-250,5 11 199,-2-36-289,2-6-69,5-13-1,-2 1-1,0-1 1,-1-1 0,4-33-1,-4-92 97,-4 142-113,1 8 1,8 59-8,36 190-11,-44-253 14,6-26-2,4-26-12,-10-19-145,-2-1 0,-12-73 1,13 130-80,4 12 98,11 22 67,16 43 117,103 265 769,-134-326-800,1-1 0,0 0 0,0 0 0,-1 0-1,1 0 1,1 0 0,-1 0 0,0 0 0,0-1-1,1 1 1,-1 0 0,3 2 0,-3-4-16,-1-1 0,1 1 0,-1 0 0,0 0 1,1 0-1,-1 0 0,1-1 0,-1 1 0,0 0 0,1-1 1,-1 1-1,1 0 0,-1-1 0,0 1 0,0 0 0,1-1 1,-1 1-1,0 0 0,1-1 0,-1 1 0,0-1 0,0 1 0,0-1 1,0 1-1,0-1 0,1 1 0,-1 0 0,0-1 0,0 1 1,0-1-1,0 1 0,0-1 0,-1 0 0,5-67-266,-4 60 244,-3-54-354,-13-71 1,7 68-78,1 244 1039,8-178-581,0 0-1,0 0 1,0 0 0,0-1-1,-1 1 1,1 0-1,0 0 1,0 0-1,-1 0 1,1-1-1,0 1 1,-1 0-1,1 0 1,-1 0-1,1-1 1,-1 1 0,1 0-1,-1-1 1,1 1-1,-1 0 1,0-1-1,0 1 1,0-1 1,0 0 1,1 0-1,-1 0 0,0 0 1,1 0-1,-1 0 1,0 0-1,0 0 1,1-1-1,-1 1 0,0 0 1,1-1-1,-1 1 1,1 0-1,-1-1 1,0 1-1,1-1 0,-1 1 1,1-1-1,-1 1 1,0-1-1,-31-43 207,23 30-187,-24-32 48,9 10 81,-2 0 1,-31-31 0,57 67-156,0-1-1,0 1 0,-1-1 1,1 1-1,-1 0 1,1-1-1,0 1 0,-1 0 1,1-1-1,-1 1 0,1 0 1,0-1-1,-1 1 1,1 0-1,-1 0 0,1 0 1,-1-1-1,1 1 1,-1 0-1,1 0 0,-1 0 1,0 0-1,1 0 1,-1 0-1,1 0 0,-1 0 1,1 0-1,-1 0 1,1 0-1,-1 0 0,1 0 1,-2 1-1,-5 16 1364,7 9-3412,5-6-8237,-1-11 6132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13 984,'-3'-9'5450,"1"5"-3140,2 7-815,0 23-1222,7 208 981,-5-201-1087,3 0-1,1 0 1,1-1-1,1 0 1,15 33-1,-20-56-51,2-1-1,-1 1 0,1-1 1,8 10-1,-12-16-48,1 0-1,0 1 1,0-1-1,0 0 1,0-1-1,0 1 1,1 0-1,-1-1 1,0 1 0,1-1-1,-1 1 1,1-1-1,0 0 1,-1 0-1,1-1 1,0 1 0,-1 0-1,5-1 1,-6 0-45,1-1 1,0 1 0,-1-1 0,1 0-1,-1 0 1,1 1 0,-1-1-1,1-1 1,-1 1 0,1 0 0,-1 0-1,0 0 1,0-1 0,0 1 0,0 0-1,0-1 1,0 1 0,0-1-1,0 1 1,0-1 0,-1 0 0,1 1-1,0-4 1,13-47 111,-12 44-125,2-14-342,-1-1-1,0 0 0,-2 0 1,-3-39-1,-9-38-6728,11 84 4134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1420,'14'44'2578,"-2"0"0,-1 1-1,7 83 1,-15-103-1509,3-76-806,2 0 1,19-61 0,-27 111-258,0 0 0,0 0 0,0 0 0,1 0 0,-1 0 0,0 0 1,1 0-1,-1 0 0,1 0 0,-1 0 0,1 0 0,-1 1 1,1-1-1,0 0 0,-1 0 0,1 1 0,0-1 0,0 0 0,0 1 1,-1-1-1,1 1 0,0-1 0,0 1 0,0-1 0,0 1 0,0 0 1,0 0-1,1-1 0,0 1 6,-1 1 0,1-1 1,0 1-1,-1-1 0,1 1 0,-1 0 1,1 0-1,-1-1 0,1 1 0,-1 0 0,0 0 1,1 0-1,-1 1 0,2 1 0,4 5 67,-1 0-1,0 0 1,-1 0-1,8 14 1,4 20 303,-2 2 0,-2-1 0,11 62 0,-22-98-467,0-2-1594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88 1208,'-3'-13'1035,"3"9"-202,-1 0 1,1 1-1,-1-1 1,0 0-1,0 0 1,-1 1-1,1-1 1,-3-3-1,3 6-699,0 0 0,1 1 0,-1-1-1,0 0 1,0 1 0,0-1 0,0 1 0,0 0 0,0-1-1,0 1 1,0 0 0,0 0 0,0-1 0,0 1 0,0 0-1,0 0 1,-1 0 0,1 0 0,0 0 0,0 0 0,0 1-1,0-1 1,0 0 0,0 1 0,0-1 0,0 0 0,0 1-1,0-1 1,0 1 0,0-1 0,1 1 0,-1 0 0,0-1-1,0 1 1,0 1 0,-10 6 225,1 0-1,0 0 1,1 1 0,0 0-1,0 1 1,1 0-1,0 1 1,1-1 0,-12 24-1,10-15-88,0 1-1,2 0 0,0 1 0,1-1 1,-3 24-1,8-33-126,0 1 0,0 0 0,1 0 0,1-1 1,0 1-1,4 21 0,-4-30-115,-1 0 0,1 0-1,0 0 1,0 0 0,0-1 0,0 1 0,0 0 0,0 0-1,1-1 1,-1 1 0,1 0 0,0-1 0,0 0 0,0 1-1,0-1 1,0 0 0,1 0 0,-1 0 0,1 0-1,-1-1 1,1 1 0,-1-1 0,1 1 0,0-1 0,0 0-1,0 0 1,0 0 0,0-1 0,5 2 0,-3-3-20,0 0 0,0 0 1,-1 0-1,1-1 0,0 1 1,-1-1-1,1 0 0,-1-1 1,0 1-1,0-1 0,0 1 1,0-1-1,0-1 0,0 1 1,-1 0-1,0-1 0,1 0 1,-1 0-1,-1 0 0,1 0 1,-1 0-1,1 0 0,-1-1 1,1-4-1,8-16-5,-2 1 0,-1-2 0,6-26 0,-13 45 1,8-41 112,-3 0-1,-2 0 0,-2-64 1,-2 111 896,5 26-523,15 54 161,-10-32-383,2-1-1,2 0 1,2-1-1,2-1 1,25 46-1,-39-84-450,-1-1-1,0 0 1,1-1-1,0 1 1,0-1-1,0 0 0,1 0 1,0 0-1,-1 0 1,1-1-1,0 0 1,9 4-1,12 3-4149,3-4-4134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47 1448,'-1'-1'431,"0"0"0,0-1 0,0 1 0,0 0 0,0 0 0,0 0 0,0 0 0,-1 0 0,1 0 0,0 0 0,-1 0 0,1 0 0,-1 1 0,1-1 0,-1 1 0,1-1 0,-1 1 0,-2-1 0,-4 8-220,0 0 1,0 1-1,1 0 1,0 0-1,1 0 0,-1 1 1,2 0-1,-1 0 1,1 1-1,-7 19 1,-4 15 438,-13 51 0,26-83-500,1 1 0,0-1 1,1 0-1,0 14 1,0-23-115,1 0 1,0 1 0,1-1 0,-1 0 0,0 0 0,1 1-1,0-1 1,0 0 0,0 0 0,0 0 0,0 0 0,1 0-1,-1 0 1,1 0 0,0 0 0,0 0 0,0-1 0,0 1 0,4 3-1,-4-6-26,0 1 0,0 0-1,0-1 1,0 1-1,0-1 1,0 0 0,0 1-1,1-1 1,-1 0 0,0 0-1,0-1 1,0 1-1,0 0 1,0-1 0,0 1-1,0-1 1,0 0-1,0 1 1,0-1 0,0 0-1,-1 0 1,1 0-1,0-1 1,-1 1 0,1 0-1,0-1 1,-1 1 0,1-1-1,1-2 1,39-49-19,-41 52 11,12-19-6,0-1 0,-1-1 1,-1 0-1,-2-1 1,0 0-1,-1-1 0,-2 1 1,0-2-1,-1 1 0,2-44 1,-5 15 1506,3 98-1497,2-1 1,1 0-1,2 0 0,2-1 0,24 56 0,12 4-2787,7-8-3674,-42-76 3134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1379 1984,'0'0'2202,"-1"-4"-1236,-4-33-30,2 0 0,2 0 1,1-1-1,9-66 0,-3 28-250,-2 9-148,18-429 2462,-23 412-2398,3 0 0,5 0 0,22-115 1,-27 190-1010,4-13-173</inkml:trace>
  <inkml:trace contextRef="#ctx0" brushRef="#br0" timeOffset="1">1 627 1244,'0'3'371,"3"30"2507,-3-32-2802,0 0 1,0-1 0,0 1-1,0 0 1,0-1-1,0 1 1,1-1-1,-1 1 1,0 0-1,0-1 1,1 1 0,-1-1-1,0 1 1,1-1-1,-1 1 1,1-1-1,-1 1 1,1-1-1,-1 1 1,1-1 0,-1 1-1,1-1 1,-1 0-1,1 1 1,-1-1-1,1 0 1,0 0-1,-1 1 1,1-1-1,-1 0 1,1 0 0,0 0-1,-1 0 1,1 0-1,0 0 1,-1 0-1,1 0 1,0 0-1,-1 0 1,1 0 0,0 0-1,-1 0 1,1-1-1,0 1 1,-1 0-1,1 0 1,0-1-1,13-7-43,-1 0 0,-1-1-1,1 0 1,-1-1-1,17-17 1,20-36-4195,-41 50 2397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1160,'6'55'4599,"-6"-53"-4331,0 0 1,1 0-1,0 0 1,-1 1 0,1-1-1,0 0 1,0 0-1,0 0 1,0 0-1,0 0 1,1 0-1,-1 0 1,1-1 0,-1 1-1,1 0 1,-1-1-1,1 1 1,0-1-1,0 0 1,3 2-1,-3-2 31,1-2-48,3-2-271,1-1 0,-1 1 1,0-1-1,0 0 0,0-1 0,-1 1 1,1-1-1,-1 0 0,0-1 0,-1 1 1,1-1-1,-1 0 0,6-11 0,0-3-1518,0-1 0,-2 0 0,8-28-1,-8 28-895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1456,'4'33'3826,"0"51"1,-2-19-344,-2-65-3477,0 0 0,0-1 0,0 1 0,0 0 0,0 0 0,0 0 0,0 0 0,0 0 0,0 0 0,0 0 0,0 0-1,0 0 1,1 0 0,-1 0 0,0 0 0,0 0 0,0 0 0,0 0 0,0 0 0,0 0 0,0 0 0,0 0-1,0 0 1,0 0 0,1 0 0,-1 0 0,0 0 0,0 0 0,0 0 0,0 0 0,0 0 0,0 0 0,0 0 0,0 0-1,0 0 1,0 0 0,1 0 0,-1 0 0,7-18-23,8-23-175,-8 20 155,13-42-336,-18 59 408,0 0-1,0 0 1,0-1-1,1 1 1,-1 1-1,1-1 0,0 0 1,0 1-1,0-1 1,7-4-1,-9 7 306,1 2-301,0 0 0,0-1 0,0 1 0,0 0 0,0 0 0,-1 1 0,1-1 0,0 0 0,0 1 0,-1-1 0,1 1 0,-1-1 0,0 1 0,1 0 1,-1 0-1,0-1 0,0 1 0,0 0 0,0 0 0,1 3 0,15 43 625,-11-22-382,-1 0 0,-2 0 0,1 46 0,-1-55-1752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79 1408,'-7'12'738,"1"0"1,1 0-1,0 1 0,0 0 1,1 0-1,1 0 0,0 0 0,1 0 1,1 0-1,-1 21 0,2-25-577,1 0 0,-1 0 0,1-1-1,0 1 1,1-1 0,0 1 0,1-1-1,0 1 1,0-1 0,0 0 0,1 0 0,0-1-1,1 1 1,0-1 0,0 0 0,1 0-1,6 7 1,-9-13-157,-1 1 0,1-1-1,-1 1 1,1-1 0,0 0 0,0 0 0,-1 0-1,1 0 1,0-1 0,0 1 0,0-1-1,0 0 1,0 0 0,0 0 0,0 0 0,0 0-1,0 0 1,0-1 0,0 0 0,-1 1-1,1-1 1,0 0 0,0 0 0,-1-1 0,6-2-1,-1 0-29,0 0-1,0 0 1,-1-1-1,1 0 1,-1-1-1,0 1 1,0-1-1,6-9 0,34-42 325,-45 56 200,20 59 624,-12-25-757,5 12-241,-1-18-2945</inkml:trace>
  <inkml:trace contextRef="#ctx0" brushRef="#br0" timeOffset="1">259 14 892,'-18'-6'4368,"16"4"-4010,0 1 1,0 1 0,0-1 0,-1 0 0,1 0 0,0 1 0,-1-1 0,1 1 0,-1 0-1,1 0 1,-5 0 0,10 4-3351,14 17 34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33 2368,'-3'54'4854,"1"-43"-4451,1 1 0,1-1 0,0 1 0,1 0 0,0-1 0,0 1 0,1-1 0,6 19 0,-1-11 98,1-1 0,1-1 0,11 19-1,-16-30-321,-1-1 0,1 1 0,1-1 0,-1 0 0,0-1 0,1 1 0,0-1 0,0 0-1,1 0 1,-1 0 0,1-1 0,11 6 0,-14-9-126,-1 0-1,0 0 1,1 0-1,-1 0 1,0 0 0,1 0-1,-1-1 1,0 1-1,0-1 1,0 0 0,1 0-1,-1 1 1,0-1 0,0-1-1,0 1 1,0 0-1,0 0 1,0-1 0,-1 1-1,1-1 1,0 1-1,-1-1 1,1 0 0,-1 0-1,0 0 1,1 0-1,-1 0 1,2-4 0,3-5 122,-1 0 0,1 0 0,6-22 0,-9 22-80,-1 1 0,1-1 0,-2 1 0,1-1 0,-2 0 0,1 0 0,-2 1 0,1-1 1,-1 0-1,-1 0 0,0 1 0,-1-1 0,0 1 0,0 0 0,-1-1 0,0 2 0,-1-1 1,0 0-1,-1 1 0,0 0 0,0 0 0,-13-12 0,17 19-83,0 0-1,-1 0 0,1 1 1,-1 0-1,0-1 1,1 1-1,-1 0 1,0 0-1,0 0 1,0 1-1,0-1 1,0 1-1,0-1 0,1 1 1,-1 0-1,0 0 1,0 1-1,0-1 1,0 0-1,0 1 1,0 0-1,0 0 1,0 0-1,1 0 0,-4 2 1,-7 3-260,1 1 0,-1 0 0,-19 17-1,23-18-262,1 1 0,1 0-1,-1 1 1,1 0 0,-11 16-1,4 6-6743,11-24 3294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164 752 1468,'0'0'3378,"3"2"-2487,3 2-507,-2 0 0,1 0 0,0 1 1,-1 0-1,0 0 0,0 0 0,0 0 1,-1 1-1,0-1 0,3 8 0,1 1 289,-2-1 0,0 1-1,5 23 1,-10-36-665,0-1 0,0 0 0,0 0 1,0 0-1,0 1 0,0-1 0,0 0 0,0 0 1,0 1-1,0-1 0,0 0 0,0 0 1,0 0-1,0 1 0,0-1 0,0 0 0,1 0 1,-1 0-1,0 1 0,0-1 0,0 0 0,0 0 1,0 0-1,1 0 0,-1 0 0,0 1 0,0-1 1,0 0-1,1 0 0,-1 0 0,0 0 1,0 0-1,0 0 0,1 0 0,-1 0 0,0 0 1,0 0-1,1 0 0,-1 0 0,0 0 0,0 0 1,0 0-1,1 0 0,-1 0 0,0 0 0,0 0 1,1 0-1,-1 0 0,0 0 0,0 0 0,0 0 1,1 0-1,-1-1 0,0 1 0,0 0 1,0 0-1,0 0 0,1 0 0,-1 0 0,0-1 1,12-11 154,-1-1 0,0-1 1,-1 1-1,0-2 1,-1 1-1,-1-1 1,12-31-1,-19 46-123,-1 0 0,0-1 1,0 1-1,0 0 0,1-1 0,-1 1 1,0-1-1,0 1 0,1 0 0,-1-1 1,0 1-1,1 0 0,-1 0 0,0-1 1,1 1-1,-1 0 0,0 0 0,1-1 0,-1 1 1,1 0-1,-1 0 0,0 0 0,1 0 1,-1 0-1,1 0 0,-1 0 0,0 0 1,1 0-1,-1 0 0,1 0 0,-1 0 1,1 0-1,-1 0 0,0 0 0,1 0 0,-1 0 1,1 0-1,-1 0 0,0 1 0,1-1 1,16 10 930,-15-8-1156,6 5 373,-1 0 0,0 0 0,-1 1 0,0 0 0,0 0 0,0 0 0,-1 1 0,-1 0 0,0 0 0,6 17 0,-2-6 103,40 100 1265,-43-103-2073</inkml:trace>
  <inkml:trace contextRef="#ctx0" brushRef="#br0" timeOffset="1">8 464 920,'-2'-7'931,"0"-1"0,1 0 0,0 0-1,0 0 1,1 1 0,0-1 0,0 0 0,1 0 0,0 0-1,0 0 1,1 1 0,0-1 0,3-8 0,1 5-95,0 0 1,0 1-1,1-1 0,0 2 1,1-1-1,0 1 0,17-15 1,15-10 503,55-36 0,1 0-3801,-40 30-1005,-31 24-743,-14 9 1416,11-8-2072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278 133 2012,'0'0'2396,"-9"-15"6205,3 16-8489,0 0 0,0 1 1,0-1-1,0 1 1,0 0-1,0 1 1,1-1-1,-1 1 1,1 0-1,0 1 1,0-1-1,0 1 1,0 0-1,1 0 1,0 1-1,0-1 1,-4 6-1,-11 14 91,2 0 0,-17 31-1,18-28-122,2 1 0,0 0 0,2 1 0,1 1 0,2 0 0,1 0 0,-6 42-1,13-58-55,0-1-1,1 1 0,0-1 1,1 1-1,0-1 0,1 1 0,1-1 1,7 20-1,-7-24-13,1 0 0,1-1 0,-1 1 0,1-1 0,1 0 0,-1-1 0,1 1 0,1-1 0,-1 0 0,1-1 0,1 1 0,-1-1 0,12 6 0,8 5 50,2-2 0,0-1 0,1-1 0,0-1 0,59 13 0,-69-20-20,1-2 0,-1 0 1,0-2-1,1 0 0,-1-1 0,1-1 0,-1-1 0,0-1 0,0 0 0,31-10 1,-38 7 5,-1 0 1,0-1 0,0 0 0,0-1 0,-1 0 0,0 0-1,-1-2 1,1 1 0,-2-1 0,0-1 0,0 1 0,-1-1-1,0-1 1,8-16 0,-2 2 31,-2 1-1,-1-2 1,-2 1 0,0-1-1,-2-1 1,5-28 0,-10 35-21,-1 0 1,-1-1 0,0 1-1,-2-1 1,0 1 0,-2 0-1,0 0 1,-1 0 0,-2 1-1,0-1 1,-1 1 0,-18-32-1,17 35 21,0 1 0,-2 0 0,0 1 0,0 0 0,-2 1 0,0 1 0,0 0 0,-1 0 0,-1 1 0,0 1 0,0 0 0,-1 2 0,-1-1 0,-31-11 0,33 16-38,1 2 0,-1 0 1,0 1-1,0 0 1,0 1-1,0 1 0,0 0 1,0 1-1,0 1 0,0 1 1,0 0-1,1 0 1,-1 1-1,1 1 0,0 1 1,0 0-1,1 1 1,-23 15-1,16-9-213,0 2 1,1 0-1,1 1 1,-25 29-1,26-25-932,0 2 1,2 0-1,-23 43 0,33-57-516,0 2-3586,2-1 909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2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2236,'-2'-10'10641,"0"38"-8674,-2 48-2311,42 624 2601,0 12-1100,-8 29 1092,-20-618-1624,0 21 1716,-7-136-5016,3-20 722,14-41-1451,-4 8-1831,2 9 633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247 115 1368,'-4'-13'1651,"1"-1"0,0 1 1,1-1-1,1 0 0,-1-15 0,2 27-1148,0 1-277,-1 0 0,1 0 0,-1 0 0,1 0 1,-1 0-1,1 1 0,-1-1 0,0 0 0,1 0 0,-1 0 1,0 0-1,0 1 0,0-1 0,0 0 0,0 1 0,0-1 0,0 1 1,-1-1-1,-9 12-106,0 1 1,0 0-1,2 1 1,-1 0 0,2 0-1,-1 1 1,-9 23-1,-38 111 356,34-78-169,-14 74 0,30-112-198,1 1 1,2-1 0,1 1-1,5 61 1,2-70 53,0 0 0,2 0 0,1 0 0,1-1 0,0 0 0,2-1 0,1 0 0,0 0 0,21 25 0,-26-38 631,11 11-3041,-12-22-546,-4-15-373,0 7-941,1 0 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57.55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41 0 1728,'-1'9'684,"-1"0"0,1 0-1,-1-1 1,-1 1 0,0-1 0,-6 13-1,-8 27 926,15-21-1350,2-26-374,53-49-2257,-40 35 2157,0-1 1,1 2-1,1 0 0,24-14 0,-38 25 270,0 0 1,0 1-1,0-1 0,-1 1 1,1-1-1,0 1 1,0 0-1,0-1 0,0 1 1,0 0-1,0 0 0,0 0 1,0-1-1,0 1 0,-1 0 1,1 0-1,0 0 0,0 0 1,0 1-1,0-1 0,0 0 1,0 0-1,0 1 0,0-1 1,0 0-1,1 2 0,-1-1 18,0 0 0,-1 0-1,1 0 1,-1 1-1,1-1 1,-1 0-1,1 0 1,-1 1-1,0-1 1,0 0-1,0 1 1,0-1-1,0 0 1,0 1 0,0-1-1,0 2 1,-17 59 1353,15-58-1360,-10 31 454,0 0 190,-20 43-1,19-52-213,-17 54 0,30-79-538,33-29-1596,-5 2 1009,-2-1 1,42-55-1,31-34-1220,-82 105 1839,-16 11 26,-1 0 0,0 0-1,1 0 1,-1 0 0,0 0 0,1 1 0,-1-1 0,0 0 0,0 0 0,1 0 0,-1 1 0,0-1 0,0 0 0,1 0 0,-1 1 0,0-1 0,0 0 0,0 1 0,1-1 0,-1 0 0,0 1 0,0-1 0,0 0 0,0 1 0,0-1 0,0 0 0,0 1 0,0-1 0,0 0-1,0 1 1,0-1 0,0 1 0,0 2 73,0 1 0,-1 0 0,1-1 1,-1 1-1,0 0 0,0-1 0,0 1 0,-2 4 0,-69 174 1293,69-166-1373,16-21-303,19-23-119,31-35-368,131-122-1087,-193 184 1887,0 0 65,0 0 0,0-1 0,0 1 0,0 0 0,1 0 1,-1 0-1,0 0 0,1 0 0,-1 0 0,0 0 0,1 1 0,-1-1 0,1 1 0,-1-1 0,1 1 0,-1-1 0,1 1 0,-1 0 0,1-1 0,0 1 0,-1 0 0,1 0 0,0 0 0,-1 1 1,1-1-1,-1 0 0,1 0 0,1 1 0,-1 1 68,17 20 615,-18-22-783,-1 0 5,23-3-880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30 1892,'0'0'8074,"-3"-3"-7554,1 1-382,0-1 0,-1 1 0,1 0 0,-1 0 0,0 0 0,0 0 0,0 0 1,0 1-1,0-1 0,0 1 0,0 0 0,0-1 0,-1 2 0,1-1 0,0 0 0,-1 1 0,1-1 1,0 1-1,-1 0 0,-3 0 0,2 2-50,1-1 0,-1 0-1,1 1 1,-1 0 0,1 0 0,0 0 0,0 0-1,0 1 1,0 0 0,0 0 0,0 0 0,1 0-1,-4 4 1,-1 2-41,1 0-1,0 1 1,0 0-1,1 0 1,1 0 0,-1 1-1,2 0 1,-1 0-1,2 0 1,-1 0-1,-2 17 1,5-16-72,0-1 0,1 1-1,0-1 1,1 0 0,3 16 0,-4-24 9,1-1 1,-1 1-1,1 0 1,0-1-1,0 1 1,0-1-1,0 1 0,0-1 1,0 0-1,1 1 1,-1-1-1,1 0 1,0 0-1,-1 0 0,1 0 1,0 0-1,0 0 1,1-1-1,-1 1 1,0-1-1,0 1 0,1-1 1,-1 0-1,1 0 1,-1 0-1,5 1 1,-5-2 8,1 0 0,0 0 1,-1-1-1,1 1 1,-1-1-1,1 1 0,-1-1 1,1 0-1,-1 0 0,1 0 1,-1 0-1,0-1 1,0 1-1,0-1 0,1 1 1,-1-1-1,-1 0 1,1 0-1,0 1 0,0-1 1,-1-1-1,1 1 0,-1 0 1,1 0-1,-1 0 1,2-5-1,2-4 14,0 0 1,-1-1-1,0 1 0,2-14 1,10-80 293,-16 103-40,2 4-254,0 0-1,0 0 1,0 0-1,-1 0 1,1 0-1,-1 0 1,1 0-1,-1 1 0,2 2 1,-3-5-6,15 25 77,-1 1 0,-2 1 0,13 35-1,11 25-3667,-29-81 2424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2 235 1200,'0'0'185,"-1"-1"1,1 1-1,0-1 0,0 1 1,0 0-1,0-1 1,0 1-1,-1-1 0,1 1 1,0-1-1,0 1 0,0 0 1,0-1-1,0 1 0,0-1 1,1 1-1,-1-1 0,0 1 1,0 0-1,0-1 0,0 1 1,0-1-1,1 1 0,-1 0 1,0-1-1,0 1 0,1-1 1,-1 1-1,0 0 0,0-1 1,1 1-1,-1 0 0,0 0 1,1-1-1,-1 1 0,1 0 1,-1 0-1,0 0 1,1-1-1,-1 1 0,1 0 1,0 0-1,16 17 2405,22 52-3196,-31-54 1496,-6-11-817,24 42 1173,-1 1 0,22 61 0,-48-111-21,-6-15-801,2 0-1,0 0 1,-4-34-1,8 15-397,1 1 0,2-1 0,11-52 0,-10 70-17,2 0 0,0 1 0,2 0 0,0 0 0,1 0 0,0 1 0,1 0 0,18-23 0,-25 37 11,-1 0 0,1 1 0,0 0 0,1-1 0,-1 1 0,0 0 0,0 0 0,1 0 0,-1 1 0,1-1 0,0 0 0,0 1 0,-1 0 0,1 0 0,0 0 0,0 0 0,0 0 0,0 0 0,0 1 0,0-1 0,0 1 0,1 0 0,-1 0 0,0 0 0,0 1 0,0-1 0,0 1 0,0-1 0,0 1 0,0 0 0,0 0 0,0 1 0,-1-1 0,4 2 0,2 2 47,-1 0 1,0 1-1,0-1 1,-1 1-1,0 0 1,0 1-1,0 0 1,-1 0-1,0 0 1,7 15-1,-11-21-532,14 24 693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1076,'-1'0'184,"1"-1"1,0 1-1,0-1 0,0 1 0,0-1 1,0 0-1,0 1 0,1-1 1,-1 1-1,0-1 0,0 1 0,0-1 1,0 1-1,1-1 0,-1 1 1,0-1-1,0 1 0,1-1 0,-1 1 1,1-1-1,-1 1 0,0-1 1,1 1-1,-1 0 0,1-1 0,-1 1 1,1 0-1,-1-1 0,1 1 0,-1 0 1,1-1-1,-1 1 0,1 0 1,-1 0-1,2 0 0,23 6 1881,24 25-1629,-47-30-127,33 25 237,-1 1 0,-1 2 1,-2 1-1,-1 2 0,-2 0 1,0 2-1,-3 1 0,-1 1 0,25 51 1,-37-60-127,-1 0-1,-1 1 1,-1 0 0,-2 1 0,-1-1 0,-1 1 0,-2 0-1,0 1 1,-2-1 0,-2 0 0,-3 31 0,3-53-276,-1-1 0,1 1 0,-1 0 0,0 0 0,-1-1 0,1 0 0,-1 1-1,0-1 1,-1 0 0,0 0 0,-5 6 0,3-6-484,1 0-1,-1-1 1,0 0-1,0 0 1,-10 5-1,15-9 217,1-1 0,-1 0 0,0 0 0,1 1 0,-1-1 0,1 0 0,-1 0 0,1 0 0,-1 0 0,0 0 0,1 0 0,-1 0 0,1 0 0,-1 0 0,0 0 0,1 0 0,-1 0 0,1 0 0,-1-1 0,1 1 0,-1 0 0,1 0 0,-1-1 0,1 1 0,-1 0-1,1-1 1,-1 1 0,1 0 0,-1-1 0,1 1 0,-1-1 0,1 1 0,0-1 0,-1 1 0,1-1 0,0 1 0,0-1 0,-1 1 0,1-1 0,0 0 0,-3-10-6590,3-4 2592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2156,'0'0'8219,"-11"1"-7190,11-1-976,0 0 1,0 1-1,0-1 0,0 0 1,0 0-1,0 0 1,0 0-1,0 0 0,0 1 1,0-1-1,0 0 0,0 0 1,0 0-1,0 0 1,0 0-1,0 1 0,0-1 1,0 0-1,0 0 1,0 0-1,0 0 0,0 0 1,0 1-1,0-1 0,0 0 1,0 0-1,0 0 1,-1 0-1,1 0 0,0 0 1,0 0-1,0 1 1,0-1-1,0 0 0,0 0 1,0 0-1,0 0 0,-1 0 1,1 0-1,0 0 1,0 0-1,0 0 0,0 0 1,0 0-1,-1 0 0,1 0 1,0 0-1,0 0 1,0 0-1,0 0 0,0 0 1,-1 0-1,1 0 1,0 0-1,0 0 0,0 0 1,0 0-1,0 0 0,-1 0 1,1 0-1,0 0 1,0 0-1,0 0 0,0 0 1,0 0-1,0 0 1,0-1-1,-1 1 0,1 0 1,18 9 459,0-1 1,0-1 0,1 0-1,-1-2 1,32 6 0,102 6 1279,-64-9-856,-46-10-1386,-34 0-3432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 2360,'-27'14'8473,"27"-14"-8342,1 1 0,-1-1 0,0 0-1,0 1 1,1-1 0,-1 1 0,0-1 0,0 0 0,1 1 0,-1-1 0,1 0 0,-1 1 0,0-1 0,1 0 0,-1 0-1,1 1 1,-1-1 0,0 0 0,1 0 0,-1 0 0,1 0 0,-1 0 0,1 1 0,-1-1 0,1 0 0,-1 0-1,1 0 1,-1 0 0,1 0 0,0-1 0,59 1 1780,33-16-307,-60 10-910,0 0-1,49-1 1,-37 2 530,-17 1-2612,-8 3-4048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93 1800,'5'-4'1161,"-3"2"-796,0 1 0,0-1 0,0 1 0,-1-1 0,1 1-1,0-1 1,-1 0 0,1 0 0,-1 0 0,1 0 0,-1 0 0,0 0 0,0 0 0,0 0 0,0-1 0,0 1 0,-1 0-1,1 0 1,-1-1 0,1 1 0,-1-1 0,0 1 0,0 0 0,0-1 0,0 1 0,0-1 0,-1 1 0,1 0-1,-1-1 1,-1-3 0,1 4-293,-1 0-1,1 1 1,-1 0-1,1-1 1,-1 1-1,0 0 1,1-1-1,-1 1 0,0 0 1,0 0-1,0 1 1,1-1-1,-1 0 1,0 1-1,0-1 1,0 1-1,0-1 1,-1 1-1,1 0 1,0 0-1,0 0 1,0 0-1,0 0 0,0 0 1,0 1-1,0-1 1,0 1-1,0 0 1,-3 1-1,-7 1 29,1 0 0,-1 1 0,1 1 0,-12 6 1,-3 6-4,1 1 1,0 1-1,2 1 1,0 1 0,2 1-1,0 0 1,1 2-1,2 1 1,-18 30-1,10-11 6,2 1 0,2 1 0,2 1 0,-25 88 0,38-107-68,0 0 1,3 0 0,0 0 0,2 1 0,0 0-1,3 0 1,4 42 0,-2-57-11,-1 0-1,2 1 1,0-2 0,1 1-1,0 0 1,1-1-1,1 0 1,0 0 0,0-1-1,2 0 1,-1 0-1,1-1 1,1 0 0,0 0-1,1-1 1,16 12-1,-5-8 7,-1 0 0,1-2-1,1 0 1,0-2-1,1-1 1,0 0 0,1-2-1,-1-1 1,47 6-1,-52-10-20,0-1-1,0-1 0,-1 0 1,1-2-1,0 0 1,0-1-1,-1-1 0,1 0 1,-1-2-1,-1 0 1,1-1-1,-1 0 0,29-19 1,-41 23-29,0-1-1,0 0 1,0 0 0,-1 0-1,0 0 1,0-1 0,0 0 0,0 0-1,-1 0 1,0 0 0,0-1 0,0 1-1,-1-1 1,1 0 0,-1 1-1,-1-1 1,1 0 0,-1 0 0,0 0-1,-1 0 1,1-1 0,-1 1 0,0 0-1,-1 0 1,-1-8 0,0 5-28,0 0 1,0-1 0,-2 1-1,1 0 1,-1 1 0,0-1-1,-1 1 1,1-1 0,-2 1-1,1 1 1,-1-1-1,-1 1 1,1 0 0,-1 0-1,-13-9 1,2 5 39,0 1-1,-1 1 1,0 1-1,-1 0 1,0 1 0,0 1-1,0 1 1,-42-4-1,42 5 1436,20 4-1401,0 0 1,0 0 0,0 0-1,0 0 1,0-1-1,0 1 1,0 0 0,0 0-1,0 0 1,0 0-1,0 0 1,0 0 0,0 0-1,0 0 1,0 0-1,0 0 1,0 0 0,0 0-1,0 0 1,0 0-1,0 0 1,0 0 0,0-1-1,0 1 1,0 0-1,0 0 1,-1 0 0,39 2 367,24-1 116,10-6 109,128-4 1923,-198 9-2388,22-12-1122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1114 1160,'1'2'805,"0"0"-1,0 1 1,1-1-1,-1 0 1,0 0 0,1 0-1,-1 0 1,1 0-1,0 0 1,0 0-1,3 2 1,-4-4-693,0 0 0,0 0 0,1 0 0,-1 0 0,0 0 0,0 0 0,1 0 0,-1-1 0,0 1 0,0 0 0,1-1 0,-1 1 0,0-1 0,0 0 0,0 1 0,0-1 0,0 0 0,0 0 0,0 0 0,0 1 0,0-1 0,0 0 0,-1 0 0,1 0 0,0 0 0,-1-1 0,1 1 0,0 0 0,0-1 0,15-24 122,-1 1 1,-1-2 0,-1 0 0,-1-1 0,-2 0 0,14-56 0,-12 27-48,-3 0 0,3-98 1,-15-177-88,-1 96-62,-1 196 1035,5 97-923,3 0-1,2-1 1,14 61 0,-15-97-80,1 1 0,1-2 0,1 1 1,0-1-1,2 0 0,0 0 0,1-1 1,1-1-1,0 1 0,2-2 0,0 0 1,18 18-1,-28-32-59,-1 0 1,0 0 0,0-1-1,1 1 1,-1-1 0,1 1-1,0-1 1,-1 0 0,1 0-1,0 0 1,-1 0 0,1-1-1,0 1 1,0-1 0,0 1 0,0-1-1,0 0 1,0 0 0,4-1-1,-2 0-14,0-1-1,0 0 1,-1 1-1,1-2 1,0 1-1,-1 0 1,1-1-1,-1 0 1,0 0-1,5-4 1,6-8-62,-1 0 0,0-1 0,-2-1 0,14-21 0,-10 14-46,-1-1 1,-1 0 0,-2-1-1,0-1 1,-2 0 0,-1 0 0,-1-1-1,-1-1 1,-2 1 0,4-46-1,-10 4-177,1 68 252,-1 8-33,-8 41 143,2 1 0,3 0 0,1 0 0,6 68-1,-1-67 21,-1 19 33,10 253 594,-4-233-178,31 144 1,-34-214-458,2 4 115,-1 0 1,3 42-1,-8-63-378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10 206 1320,'-10'-48'13929,"22"73"-13420,27 83 309,-5 1-1,24 135 1,-52-221-598,4 36 1666,-33-86-1708,8-14-218,1-1 0,3 0-1,1-1 1,2 0 0,2-1 0,2 1-1,2-1 1,2 0 0,2 0 0,9-55 0,-9 83-13,1 1 0,1-1 1,1 1-1,0 0 1,13-27-1,-16 39 43,0-1 0,0 1 0,1 0 1,-1 0-1,1 0 0,-1 0 0,1 0 0,0 0 0,0 1 1,0-1-1,1 1 0,-1 0 0,1 0 0,-1 0 1,1 0-1,-1 1 0,1-1 0,0 1 0,0 0 0,0 0 1,0 1-1,0-1 0,0 1 0,0 0 0,0 0 0,0 0 1,4 1-1,1 1 26,0 0 1,0 1 0,0 0 0,-1 0-1,1 1 1,-1 0 0,0 1-1,0-1 1,-1 2 0,1-1 0,-1 1-1,0 0 1,-1 1 0,1-1-1,8 14 1,-3-5 126,-2 1-1,0 1 1,0 0-1,-2 1 1,0-1-1,7 26 1,10 57 1231,-22-78-5553,-2 0-4802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9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44 310 1320,'-41'-15'14470,"41"15"-14436,0 0 1,0 0-1,0 0 0,0 0 1,0-1-1,-1 1 1,1 0-1,0 0 1,0 0-1,0 0 1,0 0-1,0 0 1,0 0-1,-1 0 1,1 0-1,0 0 1,0-1-1,0 1 1,0 0-1,0 0 1,0 0-1,0 0 1,0 0-1,0 0 1,0-1-1,0 1 1,-1 0-1,1 0 1,0 0-1,0 0 1,0 0-1,0-1 1,0 1-1,0 0 1,0 0-1,0 0 0,0 0 1,0 0-1,0-1 1,1 1-1,-1 0 1,0 0-1,0 0 1,0 0-1,0 0 1,0-1-1,0 1 1,0 0-1,0 0 1,0 0-1,0 0 1,0 0-1,1 0 1,-1 0-1,0 0 1,0-1-1,0 1 1,0 0-1,0 0 1,0 0-1,1 0 1,23-9 294,2 2 1,-1 1-1,1 0 1,50-2-1,114 5 266,-119 3-346,-28 0-93,99 3 980,-140-2-1048,0-1 1,0 1 0,0-1-1,0 0 1,0 0-1,-1 0 1,1 0 0,0 0-1,0 0 1,0-1 0,0 1-1,0-1 1,0 1 0,-1-1-1,1 0 1,0 1-1,0-1 1,-1 0 0,3-2-1,-4 2-57,0-1-1,1 1 0,-1-1 0,0 1 0,0-1 1,0 1-1,-1 0 0,1-1 0,0 1 1,-1-1-1,1 1 0,0-1 0,-1 1 0,0 0 1,1-1-1,-1 1 0,0 0 0,0 0 1,0-1-1,0 1 0,0 0 0,0 0 0,0 0 1,-2-1-1,-128-133 1117,69 75-310,61 59-915,-6-5-989,3 1-684,20 1-5153,-5 8 766,3 4 1330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39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15 964,'5'-15'14366,"0"71"-13433,-3-1 1,-6 66-1,1-46-295,12 244 1696,-3-212-1563,5-6 20,-6-63-205,1 44-1,-6-80-891,-21-57-13433,12 37 9173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4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1584,'9'-66'6513,"-8"64"-5852,-2-7 5878,5 30-5196,3 38-1353,48 733 3416,-51-683-2819,-4-58-134,9 54 0,-3-33 129,-6-54-340,1 0 1,1 0-1,0 0 1,7 20-1,-4-21-2143,-7-29-5646,2-1 7713,0-11-4653,0 2 41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2212,'0'0'1228,"-1"4"-107,-2 12-591,1-1 0,0 1 0,1 0 0,1 0-1,2 16 1,-1 22 244,0 26 510,16 98 1,-3-40-175,-3-22-268,-4-46-224,-2 0-1,-6 100 1,1-140-2829,0-22-3575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4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69 185 1020,'-28'-4'6613,"-12"-7"1693,182-1-5179,87-2-2358,314-9 310,154 3 49,-565 14-869,600-35 1410,-414 21-509,-271 19-853,43-5 1537,-88 5-1165,-1 1-1034,11 0 1709,-11-12-7821,-7-2-3474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1656,'6'6'373,"0"0"-1,0-1 1,1 0 0,0 0-1,0-1 1,0 0-1,0 0 1,1-1 0,0 1-1,-1-2 1,1 1 0,0-1-1,1 0 1,-1-1-1,11 1 1,-13-2-268,-1 0 0,1-1 1,0 1-1,0-1 0,-1-1 0,1 1 1,-1-1-1,1 0 0,-1 0 0,0 0 0,0-1 1,0 0-1,0 0 0,0 0 0,0-1 0,-1 0 1,0 0-1,1 0 0,-2 0 0,1 0 0,0-1 1,-1 0-1,3-5 0,-1 2-46,-1 1-1,0-2 1,0 1-1,-1 0 1,0-1 0,-1 1-1,0-1 1,0 0-1,0-10 1,-2 16-20,1-1 1,-2 0-1,1 0 1,0 0-1,-1 0 1,0 0-1,0 0 0,0 0 1,0 1-1,0-1 1,-1 0-1,0 1 1,0-1-1,0 1 0,0 0 1,0-1-1,-1 1 1,1 0-1,-1 0 0,0 1 1,0-1-1,-5-3 1,6 5-31,0 0-1,0 1 1,0-1 0,0 0 0,0 1 0,0 0 0,0-1 0,0 1 0,0 0-1,0 0 1,0 0 0,0 1 0,0-1 0,0 0 0,0 1 0,0-1 0,0 1-1,0 0 1,0-1 0,1 1 0,-1 0 0,0 0 0,0 0 0,1 1 0,-1-1-1,1 0 1,-1 1 0,-2 2 0,-36 43 95,28-28-67,0 2-1,1 0 1,1 0-1,1 1 0,1 0 1,-6 29-1,10-37 28,1 1 0,1 0 0,0-1 0,1 1 0,1 0-1,0-1 1,1 1 0,1 0 0,0-1 0,0 1 0,6 14 0,-7-27-40,-1 1 1,1-1 0,0 1-1,0-1 1,0 0 0,1 1-1,-1-1 1,0 0 0,1 0-1,0 0 1,-1 0 0,1 0 0,0 0-1,0-1 1,0 1 0,0-1-1,0 1 1,0-1 0,1 0-1,-1 0 1,3 1 0,-3-1-28,1-1 0,0 0 0,-1 0 0,1 0 0,-1-1 0,1 1 0,0 0 1,-1-1-1,1 0 0,-1 0 0,0 0 0,1 0 0,-1 0 0,1 0 0,-1 0 0,4-4 0,3-3-274,1 0 0,-2-1 0,1 0 0,-1 0 0,0-1-1,-1 0 1,8-15 0,14-51-5351,-20 55 3121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4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1200,'5'6'5738,"1"17"-4306,1 31-803,-1 17 244,10 114 2019,-10 269-1,-7-397-1334,1-23-3123,-1-16-6375,5-50 4416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5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1768,'-2'3'203,"-1"-1"0,1 1 0,0 0 0,0 0-1,0 0 1,0 0 0,0 0 0,1 0 0,-1 0 0,1 1 0,0-1 0,0 0-1,0 1 1,0 5 0,-5 56 1136,6-45-1017,17 585 4723,15-394-3382,-12-95-528,-17-95-483,2 9-1862,-4-29 332,-2-18 306,-1-3-644,-1 0-1,-1 1 0,-7-22 1,6 22-402,-3-12-969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5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1448,'6'-4'445,"1"1"0,0 0 0,-1 0 0,1 1 0,1 0 0,-1 0 0,0 0 0,0 1 0,0 1 0,1-1 0,-1 1 0,1 0 0,10 2 0,0 0 5,0 2 1,0 0-1,0 0 1,21 10-1,-33-11-323,-1 0 0,0 0 1,0 0-1,0 1 0,0 0 0,0 0 0,-1 0 0,1 0 0,-1 1 0,0 0 0,-1 0 0,1 0 0,-1 0 0,0 0 1,0 1-1,-1 0 0,0-1 0,0 1 0,0 0 0,0 0 0,-1 0 0,0 0 0,0 0 0,-1 0 0,0 13 0,-1 4 193,-1 1-1,0 0 1,-2-1-1,-1 0 1,-10 33-1,8-37-25,0 0 0,-1-1-1,-1 0 1,-14 21-1,21-34-278,-1-1 0,0 1-1,0-1 1,-1 1 0,1-1-1,-1 0 1,0-1 0,0 1 0,-1-1-1,1 1 1,-1-1 0,1-1 0,-1 1-1,0-1 1,0 1 0,0-1-1,0-1 1,0 1 0,-1-1 0,-5 1-1,8-2-239,-1-1-1,0 1 0,0-1 1,0 0-1,1 0 0,-1-1 1,0 1-1,1-1 0,-1 0 1,1 0-1,0 0 0,0 0 1,0 0-1,0-1 0,-5-4 1,-8-13-6028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1448,'12'19'1373,"0"-2"0,1 0 0,1 0 0,1-1 1,29 25-1,-39-37-1240,0 0 0,1-1 1,-1 1-1,1-2 1,0 1-1,0 0 0,0-1 1,0 0-1,0-1 0,0 1 1,1-1-1,-1 0 1,0-1-1,1 1 0,-1-1 1,0-1-1,1 1 1,-1-1-1,0 0 0,1 0 1,-1-1-1,0 0 0,0 0 1,6-4-1,-5 3-27,-1-1-1,1 0 1,-1-1-1,0 1 1,0-1-1,0-1 1,-1 1-1,0-1 1,0 0-1,0 0 1,-1 0-1,0-1 1,0 1-1,-1-1 1,1 0 0,-2 0-1,1-1 1,-1 1-1,0 0 1,1-11-1,-2 12-24,0 1 0,0-1 0,-1 0 0,0 0 0,-1 1 1,1-1-1,-1 0 0,0 0 0,0 1 0,-1-1 0,1 1 0,-1-1 0,-1 1 0,1 0 0,-1 0 0,0 0 0,0 0 0,0 0 0,-1 1 0,1-1 0,-1 1 1,0 0-1,-1 0 0,1 0 0,-1 1 0,1 0 0,-10-5 0,9 6-54,0 0 0,0 1 1,0 0-1,0 0 0,-1 0 0,1 0 0,0 1 1,0 0-1,-1 0 0,1 1 0,0-1 0,0 1 1,0 0-1,0 1 0,0-1 0,0 1 0,0 0 1,0 0-1,-6 4 0,2-1-382,0 0 0,1 1 1,-1 0-1,1 0 0,1 1 0,-1 0 1,1 0-1,0 1 0,-6 9 0,3 7-6403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6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1072,'1'-3'4797,"2"12"-1937,7 32-1040,6 58-1275,31 316 2370,20 60-1471,-63-450-2439,-3-14-6632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6 154 1844,'-1'-1'215,"0"0"1,1-1-1,-1 1 0,1 0 0,-1-1 1,1 1-1,-1 0 0,1-1 1,0 1-1,0-1 0,0 1 0,0-1 1,0 1-1,0 0 0,0-1 0,0 1 1,1-1-1,-1 1 0,0 0 0,1-1 1,-1 1-1,1 0 0,0-1 1,-1 1-1,1 0 0,0 0 0,0 0 1,0 0-1,0 0 0,0 0 0,0 0 1,0 0-1,0 0 0,0 0 0,0 0 1,1 1-1,1-2 0,9-5 218,0 0 0,0 2 0,16-7 0,-9 4 151,9-3-405,0 1-1,0 1 0,1 1 0,45-6 0,54-1-7411,-116 14 4559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6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1896,'21'-1'4055,"-10"-2"-3548,-1-1 0,0-1 0,0 0 0,0 0 0,-1-1-1,0 0 1,0 0 0,0-1 0,13-15 0,-16 17-392,0-1-1,-1 0 1,0 0 0,0 0-1,0-1 1,-1 1 0,0-1-1,0-1 1,-1 1 0,0 0-1,0-1 1,-1 1 0,0-1-1,2-14 1,-4 19-84,0 0 1,0 0 0,0 0-1,-1 0 1,1 0 0,-1 0-1,0 0 1,0 1-1,0-1 1,0 0 0,0 0-1,-1 1 1,1-1-1,-1 1 1,0-1 0,0 1-1,1 0 1,-2 0 0,1 0-1,0 0 1,0 0-1,-1 0 1,1 0 0,-1 1-1,1-1 1,-1 1-1,0 0 1,1 0 0,-1 0-1,0 0 1,0 0-1,0 1 1,0-1 0,0 1-1,-4 0 1,4 0-22,1 1 0,0-1 1,-1 1-1,1 0 0,0 0 0,0 0 1,-1 0-1,1 0 0,0 1 0,0-1 1,0 1-1,0-1 0,1 1 0,-1-1 0,-2 3 1,-23 31 122,23-29-97,-3 4 13,1 1-1,0 0 1,0 1-1,1-1 1,1 1-1,0 0 1,1 0-1,0 0 1,0 1-1,2-1 0,-1 16 1,1-22-26,1 0 0,0 1 0,0-1 0,1 0 0,0 0 0,0 0 0,0 0 0,1 0 0,0 0 1,0 0-1,0 0 0,1 0 0,0-1 0,0 0 0,1 1 0,-1-1 0,1 0 0,0-1 0,0 1 0,1-1 0,-1 1 0,1-1 0,0-1 0,9 6 0,-5-4-91,-1-2-1,1 1 1,0-1-1,1 0 1,-1-1-1,0 0 1,1 0 0,-1-1-1,1 0 1,-1-1-1,1 0 1,-1-1-1,1 0 1,0 0-1,-1-1 1,14-4-1,-12 2-527,0-1-1,-1 0 1,0-1 0,0 0-1,-1 0 1,0-1-1,0 0 1,0-1 0,-1 0-1,0 0 1,0-1 0,-1 0-1,10-17 1,-4 6-2008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19 1432,'-11'-18'7722,"9"39"-7356,2 0 0,1 0 0,0 0 0,2 0 1,0 0-1,8 27 0,2 18 90,-9-42-260,8 51 1148,4 108 0,-16-182-1310,-1 1 0,1-1 0,0 0 0,0 0 1,0 1-1,0-1 0,0 0 0,0 1 0,0-1 1,0 0-1,1 0 0,-1 1 0,1-1 0,-1 0 1,1 0-1,-1 0 0,1 0 0,1 3 0,9-21 49,13-55-407,-22 65 332,16-52-186,39-114-506,-57 172 686,0 0 0,1 0-1,-1 0 1,0 0 0,1 0 0,-1 0 0,1 0 0,-1 0 0,1 0 0,-1 0 0,1 0 0,0 0 0,-1 1 0,1-1 0,0 0 0,0 0 0,-1 1-1,1-1 1,0 0 0,0 1 0,0-1 0,0 1 0,0-1 0,0 1 0,0 0 0,0-1 0,0 1 0,0 0 0,0 0 0,0-1 0,0 1 0,1 0 0,-1 0-1,0 0 1,0 0 0,0 1 0,0-1 0,0 0 0,0 0 0,0 1 0,0-1 0,0 1 0,0-1 0,0 1 0,0-1 0,0 1 0,0-1 0,0 1-1,0 0 1,-1-1 0,1 1 0,0 0 0,0 0 0,-1 0 0,1 0 0,-1 0 0,2 1 0,3 6 65,1-1 0,-1 1 0,0 0 0,-1 0 0,4 9 0,11 35 409,-3 0 0,15 82-1,-28-124-624,0-2-2346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61 1320,'0'0'1223,"-20"-26"6044,18 26-7182,1 0 0,-1 0 0,1 0 0,-1 0 0,1 0 0,-1 0 0,1 0 0,-1 1 0,1-1 0,-1 0 0,1 1 0,-1-1 0,1 1 0,0 0 1,-1 0-1,1-1 0,0 1 0,-1 0 0,1 0 0,0 0 0,0 0 0,0 0 0,-1 2 0,-1 1 31,0 0 0,1 0-1,-1 1 1,1-1 0,0 1-1,1-1 1,-3 8 0,1 0 15,1-1-1,0 1 1,1 0-1,0 1 1,1 17 0,7 5 109,-7-34-231,1 0 0,-1 0 0,1 1 0,-1-1 0,1 0 0,-1 0 0,1 0-1,0 0 1,-1 0 0,1 0 0,0 0 0,0-1 0,0 1 0,0 0 0,0 0 0,0 0 0,0-1 0,0 1-1,0-1 1,0 1 0,0-1 0,0 1 0,0-1 0,0 0 0,1 1 0,-1-1 0,1 0 0,2 0-6,-1-1 1,0 0-1,0 0 0,0 0 1,0 0-1,0-1 1,0 1-1,0-1 1,0 0-1,-1 1 1,1-1-1,-1-1 0,1 1 1,-1 0-1,0 0 1,0-1-1,0 0 1,0 1-1,2-5 1,3-4 7,-1 1-1,-1-1 1,8-21 0,-1-7 19,-8 24 2,0 0 1,1 0 0,0 1-1,12-21 1,-16 34 292,2 4-213,7 11-25,-1 0 0,0 0 1,-1 1-1,0 0 0,-1 1 1,-1-1-1,-1 1 0,5 20 1,15 39 31,-12-43-556,14 31-411,1-26-6691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12 832,'-15'-12'4457,"7"15"-1699,3 33-1097,5-33-1686,-1 43 556,1 1-1,3-1 1,2 0 0,2 0-1,2 0 1,2-1-1,2 0 1,2-1 0,1-1-1,29 53 1,-38-84-339,1 0-1,1-1 1,11 14-1,-17-22-132,-1 0-1,1 0 0,0-1 0,0 1 0,0-1 0,0 0 0,1 1 0,-1-1 0,1-1 1,-1 1-1,1 0 0,0-1 0,-1 0 0,1 0 0,8 1 0,-8-2-41,0-1 0,0 0 0,-1 0 0,1 0 0,0-1 0,0 1 0,-1-1 0,1 0 0,-1 0 0,1 0 0,-1 0 0,0-1 0,0 1-1,0-1 1,0 0 0,0 0 0,3-6 0,4-3-10,-1-1 0,-1 0 0,7-15-1,-6 5 21,-2 0-1,0 0 1,-1-1-1,-1 0 1,-1 0-1,-2-1 1,0 1-1,-4-44 1,2 58 19,0 8 202,2 7-201,10 31 192,13 62 1,4 17-1370,-28-114 610,3-20-9202,-3 16 6431</inkml:trace>
  <inkml:trace contextRef="#ctx0" brushRef="#br0" timeOffset="1">377 206 1104,'-19'-39'9718,"18"38"-8844,-4-10 2311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24 1628,'-32'-12'4864,"30"11"-4673,0 0 1,0-1 0,-1 1-1,1 0 1,-1 0 0,1 0 0,-1 0-1,1 1 1,-1-1 0,1 0-1,-1 1 1,0 0 0,1 0 0,-1 0-1,0 0 1,1 0 0,-1 0-1,1 1 1,-1 0 0,1-1 0,-1 1-1,1 0 1,-1 0 0,1 0-1,-1 0 1,1 1 0,0-1 0,0 1-1,0-1 1,0 1 0,0 0-1,0-1 1,-3 5 0,-6 8 154,1 1 0,0-1 0,1 2 1,0-1-1,2 2 0,0-1 0,0 1 0,2-1 0,0 2 1,1-1-1,1 0 0,0 1 0,0 30 0,3-48-342,0 0-1,0 0 1,0 0-1,0 1 0,0-1 1,0 0-1,0 0 1,0 0-1,0 1 0,0-1 1,0 0-1,0 0 1,0 0-1,0 1 0,0-1 1,0 0-1,0 0 1,0 0-1,0 0 0,0 1 1,0-1-1,1 0 1,-1 0-1,0 0 0,0 0 1,0 0-1,0 1 1,0-1-1,0 0 0,1 0 1,-1 0-1,0 0 1,0 0-1,0 0 1,0 0-1,1 0 0,-1 1 1,0-1-1,0 0 1,0 0-1,1 0 0,-1 0 1,0 0-1,0 0 1,0 0-1,0 0 0,1 0 1,-1 0-1,0 0 1,0 0-1,0 0 0,1-1 1,12-8 4,11-19-151,-14 8 57,0-1-1,-1-1 0,10-35 1,-9 27-14,-10 29 64,2-1 33,-2 1 9,0 1-1,0 0 1,0 0 0,0 0-1,0-1 1,0 1 0,0 0-1,0 0 1,0 0 0,0-1-1,0 1 1,0 0 0,0 0-1,1 0 1,-1 0 0,0-1-1,0 1 1,0 0-1,0 0 1,0 0 0,0 0-1,1 0 1,-1-1 0,0 1-1,0 0 1,0 0 0,1 0-1,-1 0 1,0 0 0,0 0-1,0 0 1,0 0 0,1 0-1,-1 0 1,0 0-1,0 0 1,0 0 0,1 0-1,-1 0 1,0 0 0,0 0-1,0 0 1,1 0 0,-1 0-1,0 0 1,0 0 0,0 0-1,1 0 1,-1 0-1,0 0 1,0 1 0,0-1-1,0 0 1,1 0 0,-1 0-1,0 0 1,15 31 255,15 48-1,13 28-1425,-43-106 568,24-30-7978,-15 7 4940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1092,'2'-26'2071,"-2"19"2470,5 24-2686,4 27-395,6 81 0,-6-34-292,18 149 1502,4 40 534,-23-246-3360,-4-15-2189,0-1-5587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98 1376,'-2'-6'922,"1"0"-1,-1 1 0,1-1 1,0 0-1,1 0 1,-1 0-1,1-7 0,1 12-849,-1 1 0,0 0 0,0 0 0,0-1 0,0 1 0,0 0 0,0 0 0,0-1 0,0 1 0,0 0 0,0 0 0,0-1 0,0 1 0,-1 0 0,1 0 0,0 0 0,0-1 0,0 1 0,0 0 0,0 0 0,0 0 0,-1-1 0,1 1 0,0 0 0,0 0 0,0 0 0,0 0 0,-1-1 0,1 1 0,0 0 0,0 0 0,0 0 0,-1 0 0,1 0 0,0 0 0,0 0 0,-1 0 0,1-1 0,0 1 0,0 0 0,0 0 0,-1 0 0,1 0 0,0 0 0,0 0 0,-1 0 0,1 1 0,0-1 0,0 0 0,-1 0 0,1 0 0,0 0 0,0 0 0,0 0 0,-1 0 0,1 0 0,0 1 0,0-1 0,0 0 0,-1 0 0,1 0 0,0 0 0,0 1 0,0-1 0,0 0 0,0 0 0,-1 0 0,1 1 0,0-1 0,-10 11 517,3-1-395,2-1 5,0 1-1,0 1 1,1-1-1,0 1 1,0 0 0,1-1-1,1 2 1,-1 10-1,2-22-204,1 1 0,0-1-1,0 1 1,0-1 0,0 0-1,0 1 1,0-1-1,0 1 1,0-1 0,0 0-1,0 1 1,0-1-1,0 1 1,0-1 0,0 0-1,0 1 1,0-1-1,1 0 1,-1 1 0,0-1-1,0 0 1,0 1-1,0-1 1,1 0 0,-1 1-1,0-1 1,1 0 0,-1 1-1,0-1 1,0 0-1,1 0 1,-1 1 0,0-1-1,1 0 1,-1 0-1,0 0 1,2 1 0,11-11-100,10-21-26,-11 7 87,-2 0 0,0 0 0,9-43 0,-7 91 518,-4 14-374,-3 1 0,3 68 1,-4-39-61,5 57 320,-6 1 1,-5-1-1,-31 205 0,28-293 27,-2-1 0,-1 1-1,-2-1 1,-2-1 0,-31 66 0,43-100-375,0-1 1,-1 1-1,1 0 0,-1-1 1,1 1-1,0-1 1,-1 1-1,1-1 1,-1 1-1,1-1 1,-1 0-1,1 1 1,-1-1-1,0 0 1,1 1-1,-1-1 1,1 0-1,-1 0 1,0 1-1,1-1 1,-1 0-1,0 0 1,1 0-1,-1 0 1,0 0-1,1 0 1,-1 0-1,0 0 1,1 0-1,-1 0 1,0 0-1,1 0 1,-1-1-1,0 1 1,1 0-1,-1 0 1,1-1-1,-1 1 1,0 0-1,1-1 1,-1 1-1,1-1 1,-1 1-1,1-1 1,-1 1-1,1-1 1,0 1-1,-1-1 1,1 1-1,0-1 1,-1 0-1,1 1 1,-1-2-1,-18-36 123,5-24-305,3 0 0,3-1 0,0-115 0,10 130-329,2 0 0,2 0-1,13-50 1,-15 81 278,8-37-1163,36-92 0,7 18-6144,-38 95 3958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1672,'4'8'879,"-2"-1"1,1 1-1,-1 0 0,0 0 0,2 14 1,-2 82 1149,-3-68-1148,6 189 3578,-6-178-2126,1-35-666,-1-30-1282,3-49-589,2 1 0,3-1-1,20-79 1,-25 136-204,1 1 0,0-1 0,1 1 0,0 0 0,10-16 0,-11 20-730,1 0-1,0 0 0,0 0 0,0 0 1,1 1-1,7-5 0,-3 3-2267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8 836,'0'0'9220,"-6"1"-8317,1-1-679,0 1 0,0 0 0,1 1 0,-1-1 0,0 1 0,1-1 0,-1 2 0,1-1 0,-1 0 0,1 1 0,0 0 1,0 0-1,0 0 0,0 0 0,-4 6 0,1-1 7,0 1 0,1 0 0,0 0 0,1 0 0,0 1 0,0 0 0,-3 10 0,3-4-37,0 0 1,1 1-1,1-1 1,0 1 0,1-1-1,1 1 1,1 0-1,0 0 1,4 27 0,-3-39-149,0 0 1,1 0 0,-1-1 0,1 1-1,0-1 1,0 1 0,0-1 0,0 0 0,1 0-1,0 0 1,0 0 0,0 0 0,0-1-1,6 5 1,-8-7-44,0-1 1,0 0-1,1 0 1,-1 1-1,0-1 1,0 0-1,0 0 0,0 0 1,1 0-1,-1-1 1,0 1-1,0 0 0,0 0 1,0-1-1,0 1 1,0-1-1,0 1 0,0-1 1,0 1-1,0-1 1,0 0-1,0 1 0,1-2 1,21-19-34,-8 1-39,0 0 0,-1-1 0,0 0 0,-2-1 0,-1-1 0,-1 1 0,-1-2 0,0 0 0,-2 0 0,7-45 0,-6-5-19,-8 73 263,0 26-92,0 6-246,2 1 1,1-1 0,1 0-1,2 0 1,1 0 0,16 41 0,-23-70-46,1-1 1,0 1-1,0 0 1,0-1 0,0 1-1,0-1 1,1 1 0,-1-1-1,0 0 1,1 1-1,-1-1 1,1 0 0,-1 0-1,1 0 1,-1 0-1,1 0 1,0 0 0,0-1-1,2 2 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5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1844,'1'1'8434,"5"15"-7881,17 105 3201,-19-90-2893,2 0-1,1 0 1,19 50-1,-26-79-810,0 0 0,1-1-1,0 1 1,-1 0 0,1-1 0,0 1 0,0-1-1,0 1 1,0-1 0,0 1 0,1-1 0,-1 0-1,0 1 1,0-1 0,4 2 0,-4-3-72,0-1 0,0 1 1,0-1-1,1 1 0,-1-1 0,0 1 0,0-1 1,0 0-1,0 1 0,0-1 0,0 0 0,0 0 1,0 0-1,0 0 0,0 0 0,0 0 1,-1 0-1,1 0 0,0 0 0,-1 0 0,1 0 1,-1 0-1,2-3 0,11-22-871,-1-1 0,-1 0 1,-2-1-1,10-42 0,-4-8-5720,-12 56 3329</inkml:trace>
  <inkml:trace contextRef="#ctx0" brushRef="#br0" timeOffset="1">263 1 932,'22'17'4098,"-14"0"-3349,-1 1-1,-1 0 1,-1 0-1,0 0 0,-1 1 1,-1-1-1,1 25 0,0-8 141,9 46 791,-5-41-707,4 78-1,-12-117-1548,0 5-826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00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21 782 1564,'-5'-10'1472,"2"2"-172,-2 3-147,5 0-125,-2 0-144,-1 0 524,1-2-544,2 2-640,2-5-380,6-6-704,-6 6-324,3 3-1409,3-3 405</inkml:trace>
  <inkml:trace contextRef="#ctx0" brushRef="#br0" timeOffset="1">315 0 1160,'0'0'2270,"2"3"-1320,9 23-278,-1 0 0,-2 1-1,0 0 1,-2 0 0,3 33-1,-5-39-383,84 788 4881,-73-519-3571,-19-95-1342,3-192-384,1 1 0,0-1 0,-1 1 0,0-1 0,1 1 0,-2-1 0,1 1 0,-3 5 0,-10 11-6749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00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1876,'16'-28'7260,"-7"24"-6749,1-1-1,0 1 0,1 1 1,-1 0-1,1 0 0,-1 1 1,1 0-1,15 0 0,91 2-338,-97 1-92,23 1-813,49 9 0,-2 11-5504,-70-15 3423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13 1180,'1'-3'5150,"-8"-3"-2926,5 6-2121,1-1-1,0 0 1,-1 1-1,1 0 1,0-1-1,-1 1 1,1 0-1,-1 0 1,1 0 0,0 0-1,-1 0 1,1 0-1,-1 0 1,1 0-1,-3 1 1,-6 4 179,1 1 0,-1 0 0,1 0 0,0 1 0,0 0 0,1 1-1,0-1 1,1 2 0,-1-1 0,1 1 0,1 0 0,0 1 0,-10 19 0,2 0 160,2 0 0,0 1 0,-13 54-1,20-61-134,0 1-1,2-1 0,0 37 1,2-52-257,1-1 1,1 0-1,0 0 0,0 0 1,0 0-1,1 0 0,0 0 1,0 0-1,1 0 1,-1 0-1,2-1 0,-1 0 1,1 1-1,0-1 1,7 8-1,-10-14-65,0 1 0,0-1 1,0 0-1,0 1 0,0-1 0,0 0 0,0 0 1,0 0-1,0 0 0,0 0 0,0 0 0,0 0 1,0 0-1,0 0 0,0 0 0,0 0 0,0-1 1,0 1-1,0 0 0,0-1 0,0 1 0,0-1 1,0 1-1,0-1 0,1-1 0,22-16-289,-12 6 152,-1 0 0,-1-1 0,0 0 0,-1-1 0,0 0 0,-1-1 0,-1 1 0,0-1 0,-1-1 0,6-22 0,-4 7-40,-2-1 0,0 0 0,-3 0 0,1-43 1,-8 34 393,1 37 358,1 25-332,1 8-309,2-1 0,1 1-1,1 0 1,1-1 0,2 0 0,1 0 0,13 37 0,-19-63-271,10 20-410,2-10-5863,-5-8 3342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6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67 1704,'0'-1'293,"-1"1"0,1-1 0,0 0 0,0 0 0,0 1 0,0-1 0,0 0-1,0 1 1,0-1 0,0 0 0,0 1 0,0-1 0,0 0 0,0 0 0,1 1 0,-1-1 0,0 1 0,0-1 0,1 0-1,-1 1 1,0-1 0,1 0 0,-1 1 0,1-1 0,-1 1 0,1-1 0,22-11 2740,38 3-2689,-46 8 549,84-11 1497,0 5 0,193 10 0,-235 0-1414,-55-3-1080,1 0-650,13-4-16,-9-1-2519,-6 0 2529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01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36 192 1288,'0'0'2689,"-17"25"610,12-8-2769,1-1 0,0 1-1,2 0 1,0 0 0,1 0 0,0 1 0,1-1-1,1 0 1,1 0 0,1 0 0,0 0 0,1-1-1,1 1 1,0-1 0,15 31 0,-18-45-482,-1 1 1,1 0-1,0-1 1,0 0-1,0 1 0,0-1 1,0 0-1,1 0 1,-1 0-1,0 0 1,1 0-1,0-1 0,-1 1 1,1-1-1,0 0 1,0 1-1,0-1 1,0-1-1,0 1 1,4 0-1,-2-1-40,0 0 1,0 0-1,0-1 0,0 0 0,-1 0 1,1 0-1,0-1 0,-1 0 1,1 1-1,-1-2 0,8-3 0,7-8-91,-1 0-1,0-1 1,-1-1-1,19-22 0,-33 35 97,19-24-55,-17 21 47,-1-1 0,1 1-1,1 0 1,-1 0 0,1 0-1,0 1 1,1 0 0,-1 0-1,1 1 1,8-5 0,-13 8 149,18 4 464,-6 11-725,-1 1 0,0 0 0,19 30 0,-31-43-532,3 2-2552</inkml:trace>
  <inkml:trace contextRef="#ctx0" brushRef="#br0" timeOffset="1">396 26 2496,'-27'-25'7721,"27"24"-7056,15 12-3030,-7-1-279,-1-3 35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0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48 207 1896,'0'2'116,"4"31"2401,2 1 0,1-1 1,21 58-1,-26-84-2327,1 0 0,1 1 1,-1-1-1,1 0 0,0-1 1,1 1-1,-1-1 0,1 0 1,1 0-1,-1 0 0,1-1 1,0 1-1,0-2 0,1 1 1,-1-1-1,1 0 0,0 0 1,0 0-1,0-1 0,1 0 1,-1-1-1,13 3 0,-14-5-131,0 0 0,1 0 1,-1 0-1,0-1 0,1 0 0,-1 0 0,0-1 0,0 0 0,0 0 1,0 0-1,0-1 0,0 1 0,-1-1 0,1-1 0,-1 1 0,0-1 0,0 0 1,0 0-1,-1-1 0,1 1 0,-1-1 0,4-5 0,0 0-9,-1-1 1,0 1-1,-1-1 0,0 0 0,0-1 0,-1 1 0,-1-1 0,0 0 0,-1 0 1,3-17-1,-4 10-1,-1 1 0,-1-1 1,-1 0-1,0 1 0,-2-1 1,-7-27-1,8 36-9,-1 0-1,0 0 0,-1 0 1,0 1-1,-1-1 1,0 1-1,-1 0 1,1 1-1,-2-1 0,1 1 1,-1 0-1,0 1 1,-13-10-1,15 13-16,0 1-1,-1 0 1,0 0-1,1 1 1,-1-1 0,0 1-1,0 1 1,0-1-1,0 1 1,-1 0 0,1 0-1,0 1 1,0 0-1,-1 0 1,1 1 0,0-1-1,0 1 1,0 0-1,0 1 1,0 0 0,0 0-1,0 0 1,0 1-1,0-1 1,1 1-1,0 1 1,-8 5 0,-8 6-377,2 2 1,0 0-1,0 0 1,2 2-1,-22 30 1,21-17-1638,13-8-4738,4-14 2530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02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1 904,'2'0'300,"-1"1"-1,1-1 1,0 1-1,0-1 1,0 1-1,-1 0 1,1 0-1,0 0 1,-1 0-1,1 0 1,-1 0-1,1 0 1,-1 1 0,0-1-1,1 0 1,-1 1-1,0-1 1,0 1-1,0 0 1,0-1-1,0 1 1,-1 0-1,1-1 1,0 1-1,-1 0 1,1 0-1,0 2 1,12 63 1618,-9-41-713,3 9 164,-2-1-1,-1 1 1,0 37 0,-4-70-639,2-7-617,45-80 144,21-36-37,-67 120-101,29 12 115,-23 2-222,0 0 0,0 0 0,-1 1 0,-1 0 0,0 0 0,-1 0 0,0 1 0,2 22 0,3 7-2642,-2-36-36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0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9 2112,'-1'-1'205,"-1"0"0,1 0-1,0 0 1,-1 0 0,1 1-1,0-1 1,-1 0 0,1 1 0,-1-1-1,1 1 1,-1 0 0,1-1-1,-1 1 1,0 0 0,1 0 0,-1 0-1,1 0 1,-1 0 0,1 1-1,-1-1 1,1 0 0,-1 1-1,1-1 1,-1 1 0,1-1 0,-1 1-1,1 0 1,0-1 0,-1 1-1,1 0 1,0 0 0,-1 0 0,1 0-1,0 0 1,0 0 0,-1 2-1,-6 5 400,0 1 0,1-1 0,-11 18 0,5-7 46,2 2 1,1 0-1,0 0 0,-13 44 0,20-57-485,1 0 1,0 0 0,0 1-1,1-1 1,0 0-1,0 1 1,1-1 0,0 1-1,1-1 1,0 1 0,0-1-1,0 1 1,1-1-1,1 0 1,0 0 0,7 16-1,-9-23-142,0 0-1,0 1 0,0-1 1,0 1-1,0-1 1,0 0-1,1 0 0,-1 0 1,1 0-1,-1 0 0,1 0 1,-1 0-1,1 0 1,-1-1-1,1 1 0,0-1 1,-1 1-1,1-1 0,0 1 1,-1-1-1,1 0 0,2 0 1,-1 0-23,1-1 0,0 1 0,0-1 0,-1 0 1,1 0-1,0-1 0,-1 1 0,1-1 0,5-3 0,1-2-34,-1 1-1,0-1 0,-1-1 0,1 0 1,-1 0-1,7-11 0,68-101-338,-82 118 553,19 58 139,-14-21-285,3-1-1,0 0 1,2 0-1,19 37 1,-30-70-243,1 0 0,-1-1 0,1 0 0,-1 1 0,0-1 0,1 1 0,-1-1 1,1 1-1,-1-1 0,1 0 0,-1 1 0,1-1 0,0 0 0,-1 0 0,1 1 0,-1-1 0,1 0 0,-1 0 0,1 0 0,0 0 0,-1 0 0,1 0 0,-1 0 0,1 0 1,0 0-1,-1 0 0,1 0 0,0 0 0,-1 0 0,1 0 0,-1-1 0,1 1 0,-1 0 0,1 0 0,0-1 0,-1 1 0,1 0 0,-1-1 0,1 1 0,-1-1 0,0 1 1,1 0-1,-1-1 0,1 1 0,-1-1 0,0 1 0,1-1 0,-1 1 0,0-1 0,0 0 0,1 0 0,1-1 632,6-9-4240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02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1020,'12'65'10016,"-1"140"-6864,-14 403 2971,7-537-4925,24 127 0,10-21-2448,-37-176 1154,13 75-2842,-13-24-6012,-2-39 4545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22.3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 1 1320,'-4'7'11121,"-10"23"-8783,14-14-2179,1 0 0,0 0 1,1 0-1,1 0 0,1-1 0,0 1 0,11 25 0,-13-37-153,0 0 0,0 0 1,0 0-1,0 0 0,1 0 1,0 0-1,-1-1 0,2 1 1,-1-1-1,0 0 0,1 0 1,-1 0-1,1 0 0,0-1 1,0 1-1,0-1 0,0 0 1,0 0-1,0-1 0,1 1 1,-1-1-1,1 0 0,-1 0 1,1-1-1,-1 1 0,1-1 1,-1 0-1,1 0 0,-1 0 0,1-1 1,8-1-1,-7-1-3,0 1 0,0-1-1,-1 0 1,1 0 0,-1 0 0,1-1 0,-1 0-1,0 0 1,0 0 0,-1 0 0,1-1-1,-1 0 1,0 0 0,0 0 0,-1 0 0,0-1-1,0 0 1,0 1 0,0-1 0,-1 0-1,3-12 1,-4 14 69,1-1 0,-1 1 0,0-1 0,0 1 0,-1-1 0,1 0 0,-1 1 0,0-1 0,0 1-1,-1-1 1,0 0 0,1 1 0,-1-1 0,-1 1 0,1-1 0,-1 1 0,0 0 0,0 0 0,0 0 0,0 0 0,-1 0 0,1 0 0,-1 0 0,0 1-1,0-1 1,-1 1 0,1 0 0,-1 0 0,1 0 0,-7-3 0,8 4-66,0 1 0,0 0 1,-1 0-1,1 0 0,0 0 0,0 1 1,0-1-1,-1 0 0,1 1 0,0-1 1,-1 1-1,1 0 0,0 0 0,-1 0 0,1 0 1,0 1-1,-1-1 0,1 0 0,0 1 1,-1 0-1,1-1 0,0 1 0,0 0 1,0 0-1,0 0 0,0 1 0,-3 1 0,1 1-198,0 1 0,1-1 0,-1 1 0,1 0 0,0 1 0,0-1 0,1 0 0,-1 1 0,-2 10 0,-8 35-2622,14-16-2832,4-15 1807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27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307 187 1744,'22'-42'7427,"-20"35"-7194,-1 1 1,1 0 0,-1 0-1,0 0 1,-1-1 0,1 1-1,-1 0 1,-1-1 0,1 1-1,-1 0 1,0-1-1,0 1 1,-1 0 0,0 0-1,0 0 1,-1 0 0,1 0-1,-7-9 1,8 14-223,-1-1 0,0 0 0,0 1 0,0-1 0,0 1 0,-1 0 0,1 0 0,0-1 0,0 1 0,-1 1 0,1-1 0,-1 0 0,1 1-1,-1-1 1,1 1 0,-1 0 0,1-1 0,-1 1 0,1 1 0,-1-1 0,-2 1 0,-2 0-20,1 1-1,0 0 0,0 1 1,0-1-1,1 1 1,-1 0-1,1 1 0,-7 5 1,-8 7-51,2 1 0,0 0 1,-19 26-1,24-27 56,1 0 0,1 1 1,0 0-1,1 1 0,1 0 1,1 1-1,0 0 0,1 0 0,-4 25 1,8-31 26,1 0 1,1 1 0,0-1 0,1 0-1,0 1 1,1-1 0,1 1 0,0-1 0,1 0-1,0 0 1,1 0 0,0 0 0,1-1-1,13 23 1,-14-28 17,0 0-1,1 0 0,0-1 1,1 1-1,-1-1 1,1-1-1,0 1 1,1-1-1,-1 0 0,1-1 1,0 1-1,0-1 1,12 5-1,-14-8-34,0 1-1,1 0 1,-1-1 0,0 0-1,1-1 1,-1 1 0,0-1-1,1 0 1,-1 0 0,1-1-1,-1 1 1,0-1-1,1 0 1,-1-1 0,0 1-1,0-1 1,0 0 0,0-1-1,0 1 1,0-1 0,4-3-1,40-37-2407,-22 11-3712,-20 24 3431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27.7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209 21 1020,'0'0'1083,"-17"-21"6082,12 22-7047,1 0 0,0 0 0,0 1 0,0-1 0,-1 1-1,2 0 1,-1 0 0,0 0 0,0 1 0,1-1 0,-1 1 0,1 0 0,0 0-1,-1 0 1,2 1 0,-1-1 0,-4 6 0,-41 68 650,36-55-608,1 1 0,1 1 0,2 0 0,0 0 0,1 0-1,1 1 1,2 0 0,0 1 0,0 28 0,4-51-164,0-1-1,0 1 1,0-1-1,1 0 1,-1 1-1,1-1 1,-1 0-1,1 0 1,0 1-1,0-1 1,-1 0-1,2 0 1,-1 0-1,0 0 1,0 0-1,1 0 1,-1 0-1,1-1 1,-1 1-1,1 0 1,0-1 0,0 1-1,0-1 1,0 0-1,0 1 1,0-1-1,0 0 1,0 0-1,0-1 1,0 1-1,1 0 1,-1-1-1,0 1 1,1-1-1,-1 0 1,0 0-1,1 0 1,-1 0-1,0 0 1,1 0-1,-1 0 1,0-1-1,1 0 1,-1 1-1,0-1 1,0 0-1,0 0 1,1 0-1,-1 0 1,0 0-1,0-1 1,-1 1-1,1-1 1,0 1-1,1-3 1,10-8-66,-2-1 0,0 0 0,0-1 1,-1 0-1,-1 0 0,0-1 0,-1-1 0,9-23 0,-8 12 7,0 0 0,-2-1 0,-1 0 0,4-40 0,-10 61 74,0-1 1,-1 1-1,0 0 1,0 0-1,-4-9 1,-2-22 294,7 36-271,0-2 318,12 34-177,0 1 0,8 38 1,7 22 8,-25-85-211,2 6-439,0-1 1,1 1-1,1-1 0,10 16 1,-9-23-769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28.3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1400,'4'72'3151,"21"118"1,-5-52-1015,-10-76-1222,-6-39-129,0 0 1,0 28 0,-3-48-412,0-8-198,5-22-231,4-41-371,-7 20 67,3 0 0,18-68 0,-24 115 354,0 0 0,0 0 0,0 0 1,1 0-1,-1 0 0,0 0 0,0 1 1,1-1-1,-1 0 0,1 0 0,-1 0 0,1 1 1,-1-1-1,1 0 0,-1 0 0,1 1 1,-1-1-1,1 1 0,0-1 0,-1 0 0,1 1 1,0-1-1,0 1 0,0 0 0,-1-1 1,1 1-1,0-1 0,0 1 0,0 0 0,0 0 1,1-1-1,0 2 11,0 0 1,-1-1-1,1 1 0,0 0 1,0 0-1,-1 0 0,1 0 1,-1 0-1,1 0 1,-1 0-1,1 1 0,-1-1 1,3 3-1,32 50 420,-19-19 190,-1 1 0,-2 0 0,14 58 0,-15-60 107,-13-32-715,2-7-264,5-22 103,-1-1 0,-1 1-1,2-39 1,1-10-80,-6 59 178,-2 14 41,-1 1 0,1 0 0,0-1 0,1 1 0,-1-1 0,0 1 0,1 0 0,-1-1-1,1 1 1,0-1 0,-1 1 0,1 0 0,1 0 0,-1 0 0,0 0 0,0 0 0,1 0 0,-1 0 0,1 0 0,-1 0-1,1 0 1,2-1 0,-3 3 14,0 0-1,1 1 0,-1-1 1,0 0-1,0 0 1,0 1-1,1-1 0,-1 1 1,0-1-1,0 1 1,0 0-1,0-1 0,0 1 1,0 0-1,0 0 0,0 0 1,0-1-1,0 1 1,0 2-1,19 18 68,-19-20-62,13 18 224,-1-1 1,-1 2 0,0 0 0,-2 0 0,16 41 0,-21-45 77,0 1 1,0-1-1,-2 0 1,0 1 0,-1 0-1,-1 0 1,0 0-1,-3 27 1,-2-34-4106,-8-15 2269,1-10-147,6 6-2380,2-1 649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28.8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 1288,'0'6'1274,"-11"101"2561,7 213 0,45 114-889,-40-425-2882,27 164 1094,-22-148-934,1-1 1,0 0 0,2 0-1,23 43 1,-31-65-229,0 0 0,0 1 0,0-1 0,1 0 0,-1 0 0,1 0 0,-1 0 0,1-1 0,0 1 0,0 0 0,0-1 0,0 1 0,0-1 0,0 0 0,0 1-1,0-1 1,0 0 0,1 0 0,-1-1 0,0 1 0,1 0 0,-1-1 0,1 1 0,-1-1 0,0 0 0,1 0 0,4 0 0,-3-2-31,0 1 0,0-1 0,0 0 0,0 1 0,0-2-1,0 1 1,-1 0 0,1-1 0,-1 0 0,1 0 0,-1 0 0,0 0-1,0 0 1,-1-1 0,4-5 0,2-3-6,-1-1 0,0 1-1,-1-2 1,-1 1 0,0-1 0,-1 0 0,0 0 0,-1 0-1,-1 0 1,0-1 0,-1 1 0,0-1 0,-3-27 0,0 26 117,-1 0 1,0 0-1,-1 1 1,0-1 0,-1 1-1,-1-1 1,-1 2-1,0-1 1,0 1 0,-2 0-1,0 0 1,-13-15-1,20 26-36,0 1-1,0 0 1,0-1-1,0 1 0,-1 0 1,1 0-1,0 0 0,-1 1 1,1-1-1,-1 1 1,0-1-1,0 1 0,1 0 1,-1 0-1,0 0 0,0 0 1,0 0-1,0 1 1,0 0-1,0-1 0,0 1 1,0 0-1,-6 1 0,4 1-40,-1 0-1,1 1 1,0-1-1,-1 1 1,1 0-1,0 1 0,1-1 1,-1 1-1,1 0 1,0 0-1,-6 7 0,-3 4-362,0 0-1,-19 32 0,11-1-1711,13-1-3737,9-34 2531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6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1192,'-11'31'1624,"1"0"1,2 0-1,1 1 0,-5 60 1,9 134 2552,1-39-1397,4-81-3707,-2-105 288,6 4-707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29.1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1944,'33'111'6339,"-5"-1"-3601,11 37-1563,-38-143-1559,3 9-158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29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41 2092,'-28'-28'8674,"19"17"-7881,8 10-1128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29.8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56 176 856,'1'10'612,"1"0"-1,0 0 1,0-1-1,1 1 1,0-1-1,1 1 1,0-1-1,1 0 1,0 0-1,11 15 1,-14-22-513,1 1 0,-1 0 1,1-1-1,-1 0 0,1 1 1,0-1-1,0 0 0,0-1 1,0 1-1,0 0 0,0-1 1,1 0-1,-1 0 0,0 0 1,1 0-1,-1 0 0,1-1 1,-1 1-1,1-1 0,-1 0 1,1 0-1,-1 0 1,1-1-1,-1 1 0,1-1 1,-1 0-1,0 0 0,1 0 1,-1 0-1,0-1 0,0 1 1,1-1-1,-1 0 0,3-2 1,1-1 25,-1-1 0,1 0 1,-1 0-1,0-1 0,0 0 1,-1 0-1,0 0 0,0 0 1,-1-1-1,0 0 0,0 0 1,-1 0-1,0 0 0,0-1 1,-1 1-1,0-1 0,1-12 1,-2 14-18,0 0 0,-1 0 1,1 0-1,-1 0 1,-1 0-1,1 0 0,-1 0 1,0 0-1,-1 1 0,1-1 1,-1 0-1,-1 1 0,1-1 1,-1 1-1,-1 0 1,1 0-1,-1 0 0,0 0 1,0 0-1,0 1 0,-1 0 1,-8-7-1,10 10-73,0 1 0,0 0 1,0 0-1,-1-1 0,1 2 0,0-1 0,-1 0 0,1 1 0,-1 0 0,1-1 1,-1 1-1,1 1 0,-1-1 0,1 0 0,-1 1 0,1 0 0,-1 0 1,1 0-1,0 0 0,0 0 0,-1 1 0,1 0 0,0-1 0,0 1 0,1 0 1,-6 4-1,-8 7-121,0 0 1,0 1-1,-13 17 1,27-29 61,-7 7-287,1 1 0,0 0 1,1 0-1,0 0 0,1 1 0,-10 21 0,14-26-378,0 1-1,0-1 0,0 1 1,1-1-1,0 1 0,1-1 1,0 1-1,0 0 0,0 6 1,5 8-2646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0.3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113 453 1876,'-2'-5'1082,"0"0"0,0 0 0,-1 1 0,0-1 0,0 0 0,-1 1 0,-3-5 0,6 8-546,-20 19 823,13-4-1153,0 0-1,1 0 1,0 1 0,1 0-1,1 0 1,0 1 0,1-1-1,-2 25 1,1 1 62,2 0 0,3 47 0,0-72-186,2 1 1,0 0-1,1 0 1,1-1-1,8 23 0,-9-31-52,1 1 0,0 0 0,0-1 0,1 0 0,0 0 0,0-1 0,1 1 0,0-1 0,0 0 0,1-1 0,9 9 0,-14-15-31,-1 1 0,1-1 0,0 1 0,-1-1-1,1 1 1,-1-1 0,1 0 0,0 0 0,-1 0 0,1 0 0,-1 0-1,1 0 1,0 0 0,-1-1 0,1 1 0,-1 0 0,1-1 0,0 0 0,-1 1-1,1-1 1,-1 0 0,0 1 0,1-1 0,-1 0 0,0 0 0,1 0-1,-1 0 1,0-1 0,0 1 0,0 0 0,0 0 0,0-1 0,1-1 0,30-47-34,-31 50 34,12-30-5,0 1 0,-2-2 0,-1 0 0,-2 0 0,-1 0 0,-1-1 0,-2 0 0,-1-1 0,-3-63 0,-7-4-12,-38-183-1,40 257 22,-25-100 49,29 202 39,12 13-12,40 150 1,-39-198-45,2 0 1,2-1-1,1-1 0,2 0 1,43 64-1,-56-95-31,-1 0 0,1-1 0,1 0 0,-1 0-1,1 0 1,0-1 0,1 0 0,0-1 0,-1 1 0,2-2-1,-1 1 1,9 3 0,-14-7-5,-1 0 0,1-1 0,0 1-1,0-1 1,-1 1 0,1-1 0,0 0 0,0 0 0,-1 0-1,1-1 1,0 1 0,-1-1 0,1 1 0,0-1 0,-1 0-1,1 0 1,-1 0 0,1 0 0,-1-1 0,1 1 0,-1-1-1,0 1 1,0-1 0,0 0 0,0 0 0,0 0 0,0 0-1,0 0 1,0 0 0,-1 0 0,1-1 0,-1 1 0,1-4-1,2-2-3,0 0 0,0-1 0,-2 0 0,1 0-1,-1 0 1,0 0 0,1-13 0,-3 11 10,1 0 1,-2 0 0,1 0-1,-2 0 1,1 0-1,-1 0 1,-1 1 0,0-1-1,-1 1 1,0-1-1,0 1 1,-7-12-1,10 22 9,1-1 0,-1 0-1,1 0 1,-1 0 0,1 0-1,-1 1 1,1-1-1,-1 0 1,1 0 0,-1 1-1,0-1 1,0 0-1,1 1 1,-1-1 0,0 1-1,0-1 1,0 1-1,0-1 1,1 1 0,-1 0-1,0 0 1,0-1-1,0 1 1,0 0 0,0 0-1,0 0 1,0 0-1,0 0 1,0 0 0,0 0-1,0 0 1,-1 0 0,0 2 26,1-1 1,-1 0 0,0 1 0,0-1 0,1 1 0,-1 0 0,1-1 0,0 1 0,-1 0-1,1 0 1,0 0 0,0 0 0,-1 2 0,-2 6 122,0 0 0,0 1 1,1-1-1,1 1 0,-2 12 0,3-10-33,1 1-1,0-1 0,1 1 1,1 0-1,0-1 0,1 0 1,0 1-1,1-1 0,0 0 1,1-1-1,12 21 0,-12-24-208,1-1-1,0 0 0,0 0 0,1-1 1,0 1-1,1-2 0,0 1 1,0-1-1,0 0 0,0 0 0,1-1 1,0-1-1,0 1 0,1-1 0,-1-1 1,15 4-1,9-1-1736,0-2 0,0-1 0,1-2 0,43-3 0,-13-4-2577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1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18 1940,'1'-18'8761,"-1"42"-6976,1 46-1783,-38 591 3938,37-493-2275,0-167-1642,0 0 0,0 0 0,1 0 0,-1 0-1,0 0 1,1-1 0,-1 1 0,0 0 0,1 0 0,-1 0 0,1 0 0,0 0-1,-1-1 1,1 1 0,-1 0 0,1-1 0,0 1 0,0 0 0,-1-1 0,1 1 0,0-1-1,0 1 1,0-1 0,0 0 0,0 1 0,0-1 0,0 0 0,0 1 0,-1-1 0,1 0-1,0 0 1,0 0 0,0 0 0,0 0 0,0 0 0,0 0 0,0 0 0,0 0-1,2-1 1,49-10 160,-40 8-92,101-25 73,90-19-85,-188 35-1927,-32 1-11105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1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93 1632,'0'0'6979,"20"-15"-4993,214-53 2119,-205 61-3926,-27 7-347,4-2 290,-1 2-2067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1.8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1 275 1768,'19'-34'6080,"-5"19"-5537,1 2 1,0 0-1,0 0 0,2 1 0,-1 1 0,1 1 1,31-13-1,6-7-20,-3-2-245,31-17-448,-27 29-3473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2.3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33 111 1384,'-4'11'566,"0"0"1,0 0-1,1 0 0,0 0 1,1 0-1,-1 23 1,3 73 1288,1-99-1655,11 190 3040,-14-196-3309,-3-7-90,-1-7-153,2-5 120,2 0 0,0 0 0,1-1 1,1 1-1,0-1 0,2 1 0,4-25 0,-1 5-177,-3 15 107,2 1 0,10-36 0,-11 48 268,0 0-1,1 0 0,0 0 0,0 1 0,1-1 1,0 1-1,1 0 0,9-10 0,-15 18 36,1-1 0,0 1 0,0 0 0,0 0 0,0-1-1,0 1 1,0 0 0,0 0 0,0 0 0,0 0 0,0 0 0,0 0-1,-1 0 1,1 0 0,0 0 0,0 0 0,0 1 0,0-1 0,0 0-1,0 1 1,0-1 0,0 1 0,-1-1 0,1 1 0,0-1 0,0 1-1,-1-1 1,1 1 0,0 0 0,-1-1 0,1 1 0,-1 0 0,1 0-1,0 0 1,-1-1 0,0 1 0,1 0 0,-1 0 0,1 1 0,19 34 747,-20-36-773,17 42 804,-3 1-1,-1 1 1,9 61-1,-11-47-274,-9-51-478,-1-1 1,1 1 0,0 0 0,0 0-1,0-1 1,1 1 0,0-1 0,8 11-1,-10-16-57,0 0 0,0 0-1,0 0 1,0 0 0,1 0 0,-1 0-1,0 0 1,1 0 0,-1-1-1,0 1 1,1-1 0,-1 1-1,1-1 1,-1 1 0,1-1-1,0 0 1,1 1 0,1-2-8,-1 1-1,0 0 1,0-1 0,1 0 0,-1 0 0,0 0-1,0 0 1,0-1 0,0 1 0,0-1 0,3-2-1,12-9-51,-1-1-1,-1 0 0,0-1 1,-1-1-1,0 0 0,-2-1 1,0-1-1,0 0 1,-2-1-1,-1 0 0,0-1 1,-1 0-1,-1 0 0,-1-1 1,-1 0-1,-1 0 0,-1-1 1,0 1-1,-2-1 0,-1 0 1,0 0-1,-2 1 1,-4-33-1,5 52 41,0-1 0,-1 1 0,1 0 0,-1-1 0,1 1 0,-1 0 0,0-1 0,0 1 0,0 0 0,0 0 0,0 0 0,-1 0 0,1 0 0,-1 0 0,1 0 0,-1 0 0,0 0 0,0 1 0,1-1 0,-4-1 0,4 3 10,-1 1 1,1-1 0,0 0-1,0 1 1,0-1 0,0 1-1,0 0 1,0-1 0,0 1-1,0 0 1,0 0 0,0 0-1,0 0 1,0 0 0,1 0-1,-1 0 1,0 0 0,1 0-1,-1 0 1,1 0 0,-1 0-1,1 0 1,-1 3 0,-13 29 53,5-1 43,1 0 1,2 1 0,1 0-1,-1 58 1,6-72 3,1-1-1,1 0 1,0 0 0,1 0 0,1-1 0,1 1 0,0-1 0,1 0 0,1 0-1,13 22 1,-18-35-133,0-1 0,0 0 0,0 0-1,0 0 1,1-1 0,-1 1 0,1-1-1,-1 1 1,1-1 0,0 0-1,0 0 1,0 0 0,1 0 0,-1-1-1,0 1 1,1-1 0,-1 0 0,1 0-1,-1 0 1,1 0 0,0-1 0,-1 1-1,1-1 1,-1 0 0,1 0 0,0 0-1,6-2 1,-4 1-446,0-1-1,0 0 1,0-1 0,-1 1-1,1-1 1,0 0-1,-1-1 1,0 1 0,0-1-1,0 0 1,0 0-1,-1-1 1,1 1 0,-1-1-1,3-5 1,4-8-2211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2.7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 1888,'1'34'4599,"10"55"-1,33 120-3118,-25-125 468,-10-54-663,-10-53-250,-1-19-1023,2 10 9,-1-31-501,3 0-1,17-108 1,-18 163 151,1 1 1,0 0-1,0 1 1,1-1-1,0 0 0,4-6 1,-5 10-292,-1 0-1,1 1 1,0 0 0,0-1-1,1 1 1,-1 0 0,0 0-1,1 0 1,-1 0 0,5-2-1,2 2-2204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3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296 0 1144,'0'0'7951,"-4"2"-7306,0 1-495,-1 0 1,1 1 0,0 0 0,0 0 0,0 0 0,1 0 0,-1 1 0,1-1 0,0 1 0,0 0-1,1 0 1,-1 0 0,1 0 0,0 1 0,1-1 0,-3 11 0,-3 17 474,-5 49 0,12-82-615,-2 73 508,2-68-518,0-1-1,1 1 1,-1-1 0,1 1-1,1-1 1,-1 0-1,0 0 1,1 1-1,0-1 1,0 0 0,0 0-1,1-1 1,4 7-1,-6-10-23,0 0-1,1 0 1,-1 0 0,0 0-1,0 0 1,0 0-1,1 0 1,-1 0-1,0-1 1,0 1 0,0 0-1,0-1 1,1 1-1,-1-1 1,0 0-1,0 1 1,0-1 0,0 0-1,0 1 1,0-1-1,-1 0 1,2-1-1,-1 1 41,5-5-89,0-1 0,0 0 0,-1-1 0,0 1 0,0-1 0,-1 0 0,1-1 1,-2 1-1,4-11 0,8-15-2,-10 32 538,1 13-304,1 14-10,-1 40 234,-3 0 0,-3 0 1,-8 66-1,7-104-282,-5 57 398,-4-1 1,-3 0-1,-4-1 0,-3-1 1,-4 0-1,-3-2 0,-4-1 1,-3-2-1,-53 87 0,86-160-480,-1-1 1,1 1-1,0-1 0,-1 0 0,0 1 0,0-1 0,1 0 1,-1 0-1,0 0 0,-1-1 0,1 1 0,0 0 1,0-1-1,-1 1 0,-4 1 0,6-3-24,0 0 0,0 0 0,1 0 0,-1 0 0,0 0-1,0 0 1,1-1 0,-1 1 0,0 0 0,1 0 0,-1-1 0,0 1 0,1 0 0,-1-1-1,0 1 1,1-1 0,-1 1 0,1-1 0,-1 1 0,1-1 0,-1 1 0,0-2 0,-12-28-252,6-10-12,2 1-1,1-1 1,2-1-1,4-48 0,-1 21-134,0-18-813,23-155 1,-15 193 487,2 0-1,1 1 1,3 0 0,35-74-1,-33 90-470,33-46-1,0 12-3274,-35 48 2129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7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1584,'6'32'3712,"12"39"-159,-7-32-1553,10 66 0,-14-55-1179,15 52-1,-19-86-2198</inkml:trace>
  <inkml:trace contextRef="#ctx0" brushRef="#br0" timeOffset="1">86 8 1896,'0'0'1648,"-10"-5"3181,0 2-1553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3.5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5 122 1572,'1'0'172,"-1"0"1,0 0-1,1-1 0,-1 1 1,0 0-1,0 0 0,1 0 1,-1 0-1,0 0 0,1 0 0,-1 0 1,0 0-1,1 0 0,-1 0 1,0 0-1,1 0 0,-1 0 0,0 1 1,1-1-1,-1 0 0,0 0 1,0 0-1,1 0 0,-1 0 1,0 1-1,1-1 0,-1 0 0,0 0 1,0 0-1,0 1 0,1-1 1,-1 1-1,7 14 1942,-1 20-1531,-6-32-256,12 143 1972,3 27-706,-14-151-1448,-1-2-1351,3-7-5113,-1-7 3253</inkml:trace>
  <inkml:trace contextRef="#ctx0" brushRef="#br0" timeOffset="1">33 11 2128,'0'0'3280,"-13"-3"453,1-2-493,4 3-3100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4.0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202 10 2348,'-1'-1'315,"-1"0"-1,1 0 1,-1 0-1,0 0 1,1 0-1,-1 1 1,0-1-1,1 0 1,-1 1-1,0 0 1,0-1-1,0 1 1,1 0-1,-1 0 1,0 0-1,0 0 1,0 0-1,0 0 1,1 0-1,-1 1 1,0-1-1,-2 1 1,0 1-93,0 0 0,0 0 1,1 1-1,-1-1 0,1 1 1,0 0-1,-1 0 0,1 0 0,-3 5 1,-6 7 116,2 1 0,0 0 0,-10 23 0,20-39-325,-14 31 505,1 1 0,1 0 0,-9 39 0,18-59-388,1 0 0,0 0 0,0 0 0,1 0 0,1 1 0,0-1 0,1 0 0,0 1 1,1-1-1,1 0 0,-1 0 0,7 16 0,-8-27-124,-1 1-1,1-1 1,-1 1 0,1-1-1,0 1 1,-1-1 0,1 0 0,0 1-1,0-1 1,0 0 0,0 0-1,0 0 1,0 0 0,1 0-1,-1 0 1,0 0 0,1 0 0,-1 0-1,0 0 1,1-1 0,-1 1-1,1 0 1,-1-1 0,1 0-1,-1 1 1,1-1 0,2 1 0,-2-2-26,1 0 1,0 0 0,0 0 0,0 0-1,-1 0 1,1 0 0,-1 0 0,1-1 0,-1 0-1,1 1 1,-1-1 0,0 0 0,3-4 0,7-7-138,-1 0 1,0-1-1,14-27 1,-15 22 208,-1 0-1,-1 0 1,-1-1-1,-1 0 1,0-1-1,-1 1 1,-2-1-1,0 0 1,-1 0-1,-1 0 1,-2-28-1,6 90 453,2-2 0,2 1 0,2-1 0,1 0 0,2-1 0,21 41 0,-18-47-1854,43 61 0,-55-87 767,11 12-7116,-9-12 3301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5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69 407 2084,'-68'-13'13845,"96"15"-10487,105 6-2726,346-11 730,-167-2-697,-231 5-49,-79 0-520,-1 1-90,-1-1-1,1 0 1,-1 0-1,1 0 1,-1 0-1,1 0 1,0 0-1,-1 0 1,1 0-1,-1 0 1,1 0-1,0 0 1,-1 0-1,1-1 1,-1 1-1,1 0 1,-1 0-1,1-1 0,-1 1 1,1 0-1,-1-1 1,1 1-1,-1 0 1,0-1-1,1 1 1,-1-1-1,1 1 1,-1 0-1,0-1 1,1 1-1,-1-1 1,0 0-1,-28-50-280,-3 1-1,-2 1 0,-3 2 0,-50-54 1,8 13 269,189 144 83,-72-32-58,-20-15 2,-1 2-1,0 0 1,-1 1 0,0 0 0,-1 2 0,0 0-1,-1 0 1,13 18 0,-26-27-3,1-1 1,-1 1-1,0 0 1,-1 0-1,1-1 1,-1 1-1,0 0 1,0 0-1,0 0 1,-1 1-1,0-1 1,0 0-1,0 0 1,0 0-1,-2 7 1,-3 10-3,-1 0 0,-11 27 1,-1 5 17,8-24-24,-1-1 0,-2-1 0,-16 30 0,-5 8 5,-8 7-40,42-73 27,-2-3-12,-5-33 7,1 1 0,1-1 1,2 1-1,2-1 1,3-43-1,-1 14 13,4-324-803,2 378-3767,17 8-7248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7.2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486 69 1284,'30'-42'9013,"-30"41"-8484,1 6 2538,-2 31-2338,-29 54 62,-3-2 0,-83 157 1,78-171-66,-4-2 0,-2-2 0,-101 120 0,78-120 367,88-78-1016,1 2 0,-1 1 1,1 0-1,24-1 0,-5 1-67,236-21 27,-233 25-35,-1 1-1,1 3 1,-1 1 0,59 14 0,-50-13 28,-50-5 38,-2 0-62,1 0 1,0 0 0,-1 0 0,1 1 0,-1-1 0,1 0 0,-1 0 0,1 0-1,0 0 1,-1 0 0,1-1 0,-1 1 0,1 0 0,-1 0 0,1 0-1,0 0 1,-1-1 0,1 1 0,-1 0 0,1 0 0,-1-1 0,1 1-1,-1 0 1,0-1 0,1 1 0,-1-1 0,1 1 0,-1-1 0,0 1-1,1 0 1,-1-1 0,0 1 0,0-1 0,1 0 0,-1 1 0,0-1-1,0 1 1,0-1 0,0 1 0,1-1 0,-1 1 0,0-1 0,0 0-1,0 0 1,-2-33 56,-1 0 0,-1 0 0,-2 0 0,-11-35-1,-51-134-20,36 114 5,-50-133 30,53 151 29,19 51-19,1-1-1,-6-25 1,4 10 348,8 30-4854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8.4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175 169 1588,'1'-1'333,"-1"0"1,0-1-1,0 1 0,0 0 1,0 0-1,0 0 0,-1 0 0,1 0 1,0-1-1,0 1 0,-1 0 1,1 0-1,-1 0 0,1 0 0,-1 0 1,1 0-1,-1 0 0,0 0 0,1 0 1,-1 0-1,0 1 0,0-1 1,0 0-1,0 0 0,0 1 0,0-1 1,0 0-1,0 1 0,0-1 1,0 1-1,-1-1 0,0 1-42,-27 29 757,9 0-497,2 1 1,0 1-1,-22 59 1,34-74-408,0 1 0,1-1 0,1 1 0,1 0 1,1 1-1,0-1 0,1 0 0,1 1 0,3 31 1,-1-40-111,0 0 1,1-1-1,0 1 1,1-1 0,-1 1-1,2-1 1,-1 0-1,1 0 1,0-1-1,1 0 1,0 0 0,0 0-1,0 0 1,1-1-1,0 0 1,0 0 0,0-1-1,1 0 1,0 0-1,0-1 1,0 0 0,17 5-1,-10-4-18,0-1 1,0 0-1,0-1 0,0-1 0,1 0 0,-1-1 0,1-1 1,-1 0-1,1-1 0,-1-1 0,0-1 0,27-7 1,-24 4 29,0-1 1,0-1 0,-1 0 0,-1-2-1,1 1 1,-2-2 0,1 0-1,-2-1 1,1-1 0,-2 0 0,1-1-1,-2 0 1,0-1 0,18-30-1,-23 32 21,-1 0 0,0 0-1,-1-1 1,-1 1-1,0-1 1,0-1-1,-2 1 1,1 0 0,-2-1-1,0 1 1,-1-1-1,0 1 1,-1-1-1,-1 1 1,-1-1 0,1 1-1,-2 0 1,0 0-1,-1 0 1,-6-12 0,3 9 9,-1 2 0,0-1 0,-1 1 0,-1 1 0,0-1 0,-1 2 0,-1 0 0,0 0 0,-1 2 0,-26-19 0,32 24-101,0 1-1,0 1 1,-1-1-1,1 1 1,-1 1-1,0 0 1,-1 0-1,1 1 1,0 0 0,-1 0-1,1 1 1,-1 0-1,1 1 1,-1 0-1,1 1 1,-1 0 0,1 0-1,-1 1 1,1 0-1,0 1 1,-1 0-1,-10 5 1,6 0-521,0 0-1,1 1 1,1 1 0,0-1 0,-16 17-1,19-16-1639,0 1 0,0 0-1,-10 16 1,11-13-1775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8.8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22 1464,'0'-21'12013,"-12"847"-7240,11-715-4437,6 191 858,11 126 1913,-11-376-1872,-5-51-1460,2-26-17707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39.7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4 872,'0'0'2799,"-19"-4"11448,81 15-13389,88 2 0,-3 0-94,-21 4-663,-123-16-665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0.0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2420,'9'1'12075,"23"-3"-7875,73-2-2996,26 30 1001,-30-4-874,-97-22-1462,-1 1 1,1-1-1,0 0 1,0-1-1,0 1 1,0-1-1,-1 1 1,7-3-1,2-3-3268,-4-3-4095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0.9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153 43 832,'-1'-1'361,"-1"-1"0,1 1 0,-1-1 0,1 1 0,-1 0-1,1 0 1,-1 0 0,0 0 0,0 0 0,1 0 0,-1 0 0,0 0 0,0 1 0,0-1 0,0 1 0,0-1-1,0 1 1,0 0 0,0 0 0,0 0 0,0 0 0,0 0 0,0 0 0,-3 1 0,1 1-101,0 0 1,1 0 0,0 0 0,-1 0 0,1 0-1,0 1 1,0-1 0,0 1 0,0 0-1,1 0 1,-5 6 0,-1 3-68,0 0 1,2 0 0,-1 1-1,2 0 1,-1 0-1,-2 15 1,3-12 33,2 0 1,0 1-1,1-1 0,1 1 1,0-1-1,2 1 1,-1 0-1,6 27 1,-4-36-166,1-1 0,-1 1 1,1-1-1,1 0 0,-1 0 0,1 0 1,0 0-1,1 0 0,-1-1 1,2 0-1,-1 0 0,0 0 0,1-1 1,0 0-1,0 0 0,1 0 0,0-1 1,-1 0-1,1 0 0,9 3 1,-4-3-31,0-1 1,0 0-1,0 0 0,0-1 1,1-1-1,-1 0 1,1-1-1,-1-1 1,0 1-1,1-2 1,-1 0-1,0 0 1,0-1-1,0-1 1,0 0-1,0-1 0,-1 0 1,0 0-1,0-1 1,18-14-1,-15 11 10,-1 0 0,0-1 0,-1-1 0,0 0 0,-1-1 0,0 0 0,-1-1 0,0 0 0,-1 0 0,0-1 0,-1 0 0,-1-1 0,0 0 0,-1 0-1,6-24 1,-10 29 41,-1 0 0,0-1-1,0 1 1,-1 0 0,-1 0-1,0-1 1,0 1 0,-1 0-1,0 0 1,-4-13 0,4 19-47,0-1 1,0 1-1,0-1 0,0 1 1,-1 0-1,0 0 1,0 0-1,0 1 0,0-1 1,-1 1-1,1-1 0,-1 1 1,0 0-1,0 1 1,0-1-1,0 1 0,0 0 1,-1-1-1,1 2 1,-1-1-1,1 1 0,-1-1 1,-9 0-1,-11 0-181,0 2 0,0 0 0,0 2 0,0 0 0,0 2 0,-36 10 0,-22 3-4846,80-17 4384,0 0-677,-9 3-7060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1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33 1812,'0'-32'8635,"0"47"-4893,0 53-2560,-4 687 2170,-2-542-1653,21 215 0,-15-418-2130,4 41 2051,-3-18-7496,8-66 1963,-3 20-995,-1 3 927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0 166 2340,'6'4'663,"0"-1"0,-1 0 0,1-1 0,1 0 0,-1 0 0,0 0 0,0 0-1,1-1 1,7 1 0,-4-2-242,0 0-1,0 0 0,-1-1 1,1 0-1,0 0 0,12-4 1,-17 4-344,1-1-1,-1 1 1,0-1 0,0 0 0,0 0 0,0-1-1,0 0 1,0 0 0,-1 0 0,1 0 0,-1-1-1,0 1 1,0-1 0,0 0 0,0 0 0,-1-1-1,0 1 1,0-1 0,0 0 0,0 1 0,-1-1-1,0 0 1,0-1 0,0 1 0,2-10 0,-4 12-75,0 0 1,0 0 0,0 0-1,0 0 1,0 0-1,-1-1 1,1 1 0,-1 0-1,0 0 1,0 0 0,0 0-1,0 1 1,-1-1 0,1 0-1,-1 0 1,1 1 0,-1-1-1,0 1 1,0-1-1,0 1 1,-1 0 0,1 0-1,0 0 1,-1 0 0,1 0-1,-1 1 1,0-1 0,0 1-1,-5-3 1,7 4 68,-25 13 216,20-9-179,-1 1 0,1 1 0,0-1 0,1 1 0,-1 0-1,1 0 1,1 1 0,-1-1 0,-6 14 0,1 1 517,-16 43-1,19-42-248,1 1 0,1 0 0,1 0 0,1 0 0,1 1 0,2 29 0,0-39-221,1-1-1,1 0 0,0 0 0,1 0 0,0 0 0,1-1 0,0 1 0,1-1 0,1 0 0,0 0 0,0-1 0,13 17 0,-17-25-228,0 0 0,1 0 0,-1 0 0,1-1 0,0 1 0,-1-1 0,1 0 0,0 0 0,0 0 0,0 0 0,1-1 0,-1 1 0,0-1 0,1 0 0,-1 1 0,1-2 0,-1 1 0,1 0 0,0-1 0,-1 1 0,1-1 0,-1 0-1,1-1 1,0 1 0,-1 0 0,1-1 0,-1 0 0,1 0 0,3-2 0,1 0-526,0-1-1,-1 0 1,0-1-1,0 0 1,0 0-1,-1-1 1,0 0-1,0 0 1,0 0-1,0-1 1,6-10-1,-1-2-3166,2-1 36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1.7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154 15 1072,'-2'-14'8755,"-4"23"-3532,-2 4-5938,-10 18 1159,1 1-1,2 0 0,0 2 0,3-1 1,0 2-1,-8 47 0,9-19 185,2-1-1,0 109 0,10-151-469,0 0-1,2-1 1,0 1 0,1-1-1,1 0 1,1 0-1,8 19 1,-12-32-237,1 1 0,0 0 1,0-1-1,0 0 1,1 0-1,0 0 1,1 0-1,-1 0 1,1-1-1,0 0 0,0 0 1,1 0-1,-1-1 1,1 0-1,0 0 1,0 0-1,1-1 1,-1 0-1,1 0 0,0 0 1,-1-1-1,10 2 1,-13-4-369,0 0 1,0 0-1,0 0 1,0-1-1,0 1 1,0-1 0,0 1-1,0-1 1,-1 0-1,1 0 1,0 0-1,0-1 1,-1 1 0,5-3-1,0 0-2518,5-2-1263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2.2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2 188 1488,'-2'-3'6141,"72"376"428,-60-325-4738,-10-47-1515,0-1-291,0 0 1,0 0-1,0 0 1,1 0-1,-1 1 1,0-1-1,0 0 1,0 0-1,0 0 1,0 0-1,0 0 1,0 0-1,0 0 1,0 0 0,0 1-1,0-1 1,0 0-1,0 0 1,1 0-1,-1 0 1,0 0-1,0 0 1,0 1-1,0-1 1,0 0-1,0 0 1,0 0-1,0 0 1,0 0-1,0 0 1,-1 0-1,1 1 1,0-1-1,0 0 1,0 0-1,0 0 1,0 0-1,0 0 1,0 0-1,0 0 1,0 1-1,0-1 1,0 0-1,0 0 1,0 0-1,-1 0 1,1 0-1,0 0 1,0 0-1,0 0 1,0 0 0,0 0-1,0 0 1,0 0-1,-1 0 1,1 1-1,0-1 1,0 0-1,0 0 1,-13-52 186,2 0 1,2-1 0,-1-69 0,9 94-205,1 0 0,1 0 0,2 0 1,1 0-1,1 0 0,1 1 0,2 0 0,13-32 0,-18 52-7,-1 3-4,0-1 1,0 1-1,1 0 1,-1-1 0,1 1-1,0 1 1,1-1-1,6-6 1,-10 10 8,2-1 0,-1 1 0,0-1-1,0 1 1,0 0 0,0 0 0,0-1 0,0 1-1,0 0 1,0 0 0,0 0 0,0 0 0,1 0-1,-1 0 1,0 1 0,0-1 0,0 0 0,0 1 0,0-1-1,0 0 1,0 1 0,0-1 0,0 1 0,1 1-1,23 14 318,-18-10-230,0 1-1,-1 0 0,0 0 1,-1 1-1,1 0 1,-1 0-1,4 9 1,7 16-5044,-7-16-1410,-5-9 2354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3.0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60 2348,'0'0'4530,"-2"-17"534,4 14-4912,0 0 0,0 0 0,0 0 0,1 0 0,-1 0 0,1 1-1,0-1 1,-1 1 0,1 0 0,0 0 0,1 0 0,-1 0-1,0 0 1,0 1 0,1 0 0,-1-1 0,1 1 0,-1 0 0,1 1-1,-1-1 1,1 1 0,0-1 0,-1 1 0,6 1 0,-6-1-89,0 0 0,-1 1 0,1-1 0,-1 1 0,1-1 1,-1 1-1,1 0 0,-1 0 0,1 0 0,-1 0 1,0 1-1,1-1 0,-1 1 0,0-1 0,0 1 0,0 0 1,0 0-1,0 0 0,-1 0 0,1 0 0,-1 0 0,1 0 1,-1 1-1,0-1 0,0 1 0,0-1 0,0 1 0,0-1 1,0 1-1,-1-1 0,1 1 0,-1 0 0,0-1 0,0 6 1,0 4 18,-2 1 1,1-1-1,-2 1 1,0-1-1,0 0 0,-1 0 1,-1 0-1,0-1 1,0 0-1,-1 0 1,0 0-1,-1 0 1,-1-1-1,1 0 1,-2-1-1,1 0 1,-1 0-1,-19 14 0,27-22-65,0-1-1,-1 1 0,1 0 0,-1-1 0,1 1 0,-1-1 0,0 1 0,1-1 0,-1 0 0,1 1 0,-1-1 0,0 0 0,1 0 0,-1 0 0,0-1 0,1 1 0,-1 0 0,-2-1 0,4 1-11,0 0 0,-1-1 0,1 1 0,0 0-1,0 0 1,0 0 0,0 0 0,0 0-1,-1 0 1,1 0 0,0 0 0,0-1 0,0 1-1,0 0 1,0 0 0,0 0 0,0 0 0,-1 0-1,1-1 1,0 1 0,0 0 0,0 0-1,0 0 1,0 0 0,0-1 0,0 1 0,0 0-1,0 0 1,0 0 0,0-1 0,0 1-1,0 0 1,0 0 0,0 0 0,0 0 0,0-1-1,0 1 1,0 0 0,1 0 0,-1 0-1,0 0 1,0 0 0,0-1 0,0 1 0,0 0-1,0 0 1,1 0 0,18-10 128,-5 8-20,0 1 1,1 0-1,-1 1 0,0 0 1,0 1-1,0 1 1,21 5-1,-19-5-18,-12-1-236,-1 0 1,1-1-1,-1 0 1,1 0-1,-1 0 1,1 0-1,0-1 1,-1 1-1,1-1 1,-1 0-1,1 0 0,-1 0 1,0 0-1,1-1 1,-1 1-1,0-1 1,3-2-1,0-1-1244,0-1 0,0 0-1,-1 0 1,1 0 0,-1 0 0,6-12-1,1 1-2765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3.3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7 832,'1'-7'10188,"23"36"-9382,-1 0-1,-1 2 0,-2 1 0,-1 0 0,-1 1 0,-2 1 0,20 61 1,-29-70-527,-1 1 0,-1-1 1,-1 1-1,-1 0 1,-1 0-1,-2 0 0,0 1 1,-6 37-1,-9 21 839,-30 101 0,26-116-545,-23 86-1502,41-155 4,12-24-9552,-7 8 5584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3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74 1780,'-41'5'17779,"71"-5"-17077,-1 0-1,1-2 0,52-11 1,35-3 833,-5 9 497,-111 7-2484,0-1 87,0 1 0,1-1 0,-1 1 0,0-1 0,0 1 0,0-1 0,-1 0-1,1 0 1,0 1 0,0-1 0,0 0 0,0 0 0,-1 0 0,1 0 0,0 0 0,-1 0-1,1 0 1,-1 0 0,1 0 0,-1 0 0,0-1 0,1 1 0,-1-2 0,2-2-3686,3-8-1947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4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66 1908,'0'2'6662,"-2"3"-3396,-5 34-2708,6-25-348,1-1-1,0 1 1,1-1-1,1 0 0,0 1 1,0-1-1,2 0 0,0 0 1,0 0-1,1-1 1,1 1-1,8 13 0,-8-17-130,0 0 0,1-1 0,0 0 0,0 0-1,1-1 1,0 0 0,0 0 0,1-1 0,0 0-1,0 0 1,0-1 0,0 0 0,1-1 0,0 0 0,0-1-1,11 3 1,-5-3-17,1 0 1,-1-2-1,1 0 0,0 0 0,-1-2 1,1 0-1,-1 0 0,1-2 0,-1 0 1,0-1-1,0-1 0,26-11 0,-30 11-7,0-1-1,0 0 1,-1-1 0,0-1-1,0 1 1,-1-2 0,0 1-1,0-1 1,-1-1-1,0 0 1,-1 0 0,0-1-1,-1 0 1,0 0-1,-1-1 1,9-20 0,-13 26-10,0 0 1,0 0 0,-1 0 0,0 0-1,0-1 1,0 1 0,-1 0 0,0-1-1,0 1 1,0-1 0,-1 1 0,0 0-1,-1 0 1,1-1 0,-1 1 0,0 0-1,0 1 1,-1-1 0,0 0 0,0 1-1,0-1 1,-1 1 0,-4-5 0,2 4-9,1 1 0,-1 0 0,0 0 1,0 0-1,-1 1 0,1 0 0,-1 0 1,0 1-1,0 0 0,0 0 0,-1 1 0,1 0 1,-1 0-1,1 0 0,-1 1 0,0 0 1,1 1-1,-13 0 0,-2 2-238,0 1 0,0 1 0,0 1 0,0 0 0,-39 17 0,26-6-3627,0 1-3329,27-13 3585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4.7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241 54 1476,'-10'-52'6047,"10"51"-5159,-1 1-632,0 0 0,0 0 0,1 1 0,-1-1 0,0 0-1,0 1 1,0-1 0,1 1 0,-1-1 0,0 1 0,0-1 0,1 1-1,-1 0 1,1-1 0,-1 1 0,0 0 0,1-1 0,-1 1-1,1 0 1,-1 1 0,-12 29 1393,-5 42-1729,16-62 599,-36 222 803,16-87-702,-87 815 3838,96-711-2801,37-309-5282,-4 5 969,3 4-808,-6 19-2005,-5 11 1438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5.1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146 33 1744,'18'-32'7929,"-20"32"-7612,1 1 0,-1 0 1,1-1-1,0 1 0,-1 0 0,1 0 1,0 0-1,0 0 0,0 0 0,0 0 1,0 0-1,0 0 0,0 1 0,0-1 1,0 0-1,-1 3 0,-22 41 1229,-14 50-646,18-44-111,3 1 0,-19 101 0,33-136-627,1 1-1,0 0 0,2 0 0,0 0 0,1 0 0,1 0 0,0 0 0,2-1 1,0 1-1,1-1 0,0 0 0,14 29 0,-17-43-157,0 1-1,0 0 1,0-1 0,0 1-1,0-1 1,1 0 0,0 0-1,-1 0 1,1 0 0,0 0-1,1-1 1,-1 0 0,0 1-1,1-1 1,-1 0 0,1 0-1,0-1 1,0 1 0,-1-1-1,1 0 1,7 1 0,-6-2-218,1 0 0,-1-1 0,1 1 0,0-2 0,-1 1 0,1 0 1,-1-1-1,0 0 0,0 0 0,1-1 0,-1 0 0,-1 0 0,1 0 0,0 0 0,4-5 0,32-31-4128,-24 21-706,-2 5 754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5.7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 2116,'4'-4'7476,"5"33"-6557,-1 1 0,-2 0 0,0 0 1,1 39-1,-2 129 1472,-5-192-2293,-7 167 3456,-3-233-1957,12 15-1502,1 1-1,2-1 1,18-74 0,-16 96-81,1 1 0,1 0-1,1 1 1,1 0 0,0 1 0,2 0 0,21-25 0,-28 39-539,0 1 0,0-1-1,1 1 1,0 1 0,0-1-1,0 1 1,0 1 0,1-1 0,-1 1-1,14-3 1,-17 4 167,0 1-1,0 0 0,0 0 1,1 0-1,-1 1 0,0 0 1,0-1-1,0 2 0,1-1 1,-1 0-1,0 1 1,0 0-1,0 0 0,0 0 1,0 0-1,0 1 0,0-1 1,0 1-1,0 0 0,-1 0 1,7 5-1,-3 0-3639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6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12 2128,'1'-11'12935,"2"89"-10589,-7 97 0,-1-25-830,7-140-1859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7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1332,'5'13'7487,"13"48"-5934,20 84 616,16 77 1772,-53-217-3992,7 27 2073,-3-29-778,1-18-956,-3-4-163,0 0 0,-1-1 0,0 1 1,-3-26-1,3-34 106,4 19-134,-2 17-796,14-68 0,-14 94-418,2 0 1,0 0-1,0 1 0,10-16 0,-6 12-4794,-5 10 2213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46.3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1980,'8'-8'8882,"5"21"-8239,-1 1 0,-1 0 0,0 1 0,0 0-1,-2 1 1,0 0 0,9 21 0,43 126 1341,-36-84-1165,-4 1 1,-3 1-1,-4 1 0,-3 0 1,-4 0-1,-7 146 0,-18-50 1255,-8-2-1,-84 301 1,109-472-2301,0 1 1,-1-1 0,0 0-1,0 0 1,0 0-1,-4 5 1,5-10-475,-10-7-8247,-2-2 1189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9:52.1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115 1 1828,'-9'5'434,"2"0"-1,-1 1 0,1 0 1,-1 1-1,2-1 0,-1 1 1,1 1-1,0-1 0,0 1 1,1 0-1,0 0 0,1 1 1,0-1-1,0 1 0,1 0 1,0 0-1,0 1 0,-1 11 1,1-6-197,0 1 1,1 0 0,1 1-1,1-1 1,0 0 0,1 0-1,1 0 1,0 0 0,1 0-1,6 18 1,-5-27-147,-1 0 0,1-1 0,0 1 0,0-1 0,0 1 0,1-1 0,0-1 1,0 1-1,1-1 0,0 0 0,0 0 0,10 6 0,-12-8-41,0 0 1,1-1 0,0 1-1,-1-1 1,1 0-1,0 0 1,0-1-1,0 1 1,0-1-1,0 0 1,1-1-1,-1 1 1,0-1-1,0 0 1,1 0-1,-1-1 1,0 0-1,10-2 1,-9 0-31,0 1 1,-1-1-1,1 0 1,-1-1-1,0 1 0,0-1 1,0 0-1,-1 0 1,0-1-1,1 1 0,-1-1 1,-1 0-1,1 0 0,-1-1 1,0 1-1,0-1 1,0 1-1,-1-1 0,0 0 1,0 0-1,0 0 1,-1 0-1,0 0 0,0 0 1,-1-1-1,0 1 1,0 0-1,0 0 0,-1 0 1,0-1-1,-2-10 1,1 9-8,0-1 0,0 0 0,-1 1 0,0 0 0,0-1 0,-1 1 0,0 0 1,0 1-1,-1-1 0,0 1 0,-1 0 0,1 0 0,-1 0 0,-1 1 1,1 0-1,-1 0 0,0 1 0,0 0 0,-1 0 0,0 1 0,-15-7 0,21 10-8,0 0-1,0 1 1,-1 0-1,1-1 1,0 1-1,-1 0 1,1 0-1,0 0 1,0 1-1,-1-1 1,1 0-1,0 1 1,0 0-1,-1-1 0,1 1 1,0 0-1,0 0 1,0 0-1,-2 2 1,-1 0-2,1 1 1,1-1-1,-1 1 0,0 0 1,1 0-1,0 0 0,0 0 1,-3 7-1,-2 3 9,2 1 0,0 1 0,0-1-1,-4 23 1,7-29 3,1 0 0,0 0 0,1 1 1,0-1-1,1 0 0,0 0 0,0 1 0,1-1 0,0 0 0,0 0 0,1 0 0,0 0 0,1 0 1,0 0-1,1 0 0,-1-1 0,2 0 0,-1 0 0,11 14 0,-12-19-10,0-1 0,0 1-1,0-1 1,0 0 0,0 0 0,0-1-1,1 1 1,-1-1 0,0 1-1,1-1 1,0 0 0,-1 0 0,1-1-1,0 1 1,-1-1 0,1 0 0,0 0-1,-1 0 1,1 0 0,0-1-1,-1 1 1,8-3 0,-1 1 4,0-1 0,0-1 0,0 0 0,-1 0 0,1-1 0,15-10 0,-16 9 15,-1-1 0,1-1 1,-1 1-1,-1-1 0,1-1 1,-1 0-1,-1 0 0,0 0 1,0 0-1,0-1 0,-2 0 1,6-12-1,-8 14 15,1-1 1,-2 1-1,1 0 1,-1-1-1,0 1 1,0-1-1,-1 1 1,-1-1-1,1 1 1,-1-1-1,-1 1 1,1 0-1,-1-1 1,-1 1-1,0 0 0,-5-10 1,6 12 27,-1 1 0,0-1 0,0 1 1,-1 0-1,1 0 0,-1 1 0,0-1 0,-1 1 1,1-1-1,-1 2 0,0-1 0,1 0 0,-12-5 0,12 8-30,0-1-1,0 1 0,0 0 0,-1 1 0,1-1 0,0 1 0,-1 0 0,1 0 0,0 0 1,-1 0-1,1 1 0,0 0 0,0 0 0,-1 0 0,1 0 0,0 1 0,0-1 0,0 1 1,1 0-1,-7 4 0,-35 25 338,25-11-2417,11-1-6162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1.6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35 182 1180,'-35'-13'12812,"109"12"-8921,20-2-3612,-83 3-223,374 30 1560,-309-20 211,-74-10-1155,-4-20-9,-16 4-490,-1 1 1,-1 1-1,0 0 0,-32-15 1,-37-25 428,61 38-416,-13-10-813,40 26 231,1 0 168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0.2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96 1744,'7'-94'10377,"-7"92"-9932,2 19 2771,1 70-2923,-3-82-85,4 239 608,7 151 287,-11-236 205,0-158-1283,0 16-447,-5-67-11492,0 30 8643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0.6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43 1536,'-1'0'239,"1"-1"0,0 1 1,0-1-1,-1 0 0,1 1 0,0-1 0,0 0 0,0 1 0,0-1 0,0 0 1,0 1-1,0-1 0,0 0 0,0 1 0,0-1 0,0 1 0,0-1 0,1 0 1,-1 1-1,0-1 0,0 0 0,1 1 0,-1-1 0,0 1 0,1-1 0,-1 1 1,1-1-1,-1 1 0,1-1 0,-1 1 0,1-1 0,0 0 0,29-12 1873,30 4-1599,1 9 386,0 2-1,106 19 1,-18-2 791,-75-16-174,-72-3-1216,3-1-295,-5 1-65,1 0 0,-1 0 0,0 0 0,1 0 0,-1 0 0,1 0 0,-1 0 0,1 0 0,-1 0 0,1 0 0,-1 0 0,1 0 0,-1-1 0,1 1 0,-1 0 0,0 0 0,1 0 0,-1-1 0,1 1 0,-1 0 0,0-1 0,1 1 0,-1 0 0,0-1-1,1 1 1,-1 0 0,0-1 0,0 1 0,1-1 0,-1 1 0,0 0 0,0-1 0,0 1 0,1-1 0,-4-12-3334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1.0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2376,'0'0'155,"0"0"0,0 0 0,1-1 0,-1 1 0,0 0 1,0 0-1,0 0 0,1 0 0,-1 0 0,0 0 0,0 0 0,1 0 0,-1 0 0,0 0 0,4 2 2946,-4-2-2946,0 1 0,0-1 0,0 0 0,0 0 0,0 0 0,0 1 0,0-1 0,0 0 0,0 0 0,0 1 1,0-1-1,0 0 0,0 0 0,0 0 0,0 1 0,0-1 0,0 0 0,0 0 0,0 0 0,0 1 0,-1 1 1551,0-2-1551,37 3 2511,41-4-1792,130 0 3140,-111 2-2012,-90 1-1726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2.2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26 920,'-49'-8'11672,"70"6"-5872,86-3-4777,100 3 1436,-205 2-2529,1-3-476,4-2-2533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2.6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1684,'2'0'16993,"18"1"-16885,35-4 1710,-27 2-1637,-1-2 0,46-8 1,-72 11-808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6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256 722 1312,'16'-42'8781,"-16"41"-8694,0 1 0,1-1 0,-1 0 0,0 0 0,0 0-1,0 1 1,0-1 0,1 0 0,-1 0 0,0 0 0,0 0 0,-1 0 0,1 1 0,0-1 0,0 0 0,0 0 0,0 0 0,-1 1 0,1-1-1,0 0 1,-1 0 0,1 1 0,-1-1 0,1 0 0,-1 1 0,1-1 0,-1 0 0,1 1 0,-1-1 0,0 1 0,0-2 0,-2 2-16,1-1 1,0 0-1,0 1 1,0 0-1,0 0 0,0-1 1,0 1-1,-1 0 1,1 1-1,0-1 1,0 0-1,-3 1 1,-5 2-16,0 0 1,0 0-1,0 1 1,-11 6-1,10-4-23,1 0 0,0 0 0,1 2 0,-1-1 0,1 1-1,1 0 1,0 1 0,0 0 0,0 0 0,1 1 0,1 0 0,-1 0 0,2 1 0,-1 0 0,-6 21 0,7-19-17,-2 7-4,0 0-1,1 0 0,-6 37 0,12-53-10,-1 0 0,1-1 0,-1 1 0,1-1 0,0 1 0,0 0 0,1-1 0,-1 1 0,1 0 0,0-1-1,0 1 1,0-1 0,0 1 0,0-1 0,1 0 0,0 1 0,0-1 0,0 0 0,0 0 0,0 0-1,0-1 1,1 1 0,-1 0 0,1-1 0,0 1 0,0-1 0,0 0 0,6 3 0,-4-3 0,0-1 0,0 0 0,0-1-1,0 1 1,0-1 0,1 0 0,-1 0 0,0-1 0,0 1 0,0-1 0,0 0 0,0 0 0,0-1 0,-1 0 0,1 0 0,0 0 0,-1 0 0,8-5 0,1-1 2,-1-1 0,1 0 1,-1 0-1,-1-1 0,11-13 1,-2-1 12,-2-1-1,-1-1 1,-1-1 0,-1 0 0,-2-1 0,-1 0 0,-1-1-1,-1 0 1,11-57 0,-8 10 47,-3 0 0,-1-137 0,-9 175-28,-1 1 0,-3-1 1,-1 1-1,-14-52 0,16 72 19,3 15-43,0 0 0,0 0 0,0 0 0,-1 0 0,1 1 0,-1-1 0,1 0 0,-1 1 0,0-1 0,1 0 0,-1 1 0,0-1-1,-2-1 1,2 2 35,0 2-37,0 0-1,0 0 0,-1 0 1,1 0-1,0 0 0,0 0 0,0 0 1,0 0-1,0 1 0,0-1 1,1 1-1,-1-1 0,0 0 0,1 1 1,-1-1-1,1 1 0,-1-1 1,1 1-1,0-1 0,0 1 1,-1 0-1,1-1 0,0 1 0,1 1 1,-5 57 38,4-52-26,-2 110 244,15 130-1,-6-185-83,4-1 1,1 0 0,38 106-1,-44-154-127,0-1 0,1 1 1,1-1-1,0-1 0,12 16 0,-16-24-45,-1 0-1,0 0 1,1 0-1,0 0 1,0 0-1,0-1 1,1 1-1,-1-1 1,1 0 0,0-1-1,-1 1 1,1-1-1,1 0 1,-1 0-1,0-1 1,0 1-1,7 0 1,-7-3-168,0 0 1,-1 0-1,1 0 0,0 0 1,-1-1-1,1 1 1,-1-1-1,1-1 0,-1 1 1,0-1-1,0 1 0,0-1 1,0 0-1,5-6 1,-5 5-496,0 0 1,0-1-1,0 1 1,-1-1-1,0 0 1,5-9 0,-7 6-2677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6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27 1560,'-1'0'258,"1"0"0,-1 0-1,1 0 1,-1 0 0,1 0-1,-1 1 1,1-1 0,-1 0-1,1 0 1,-1 0 0,1 1-1,-1-1 1,1 0 0,-1 1-1,1-1 1,-1 0 0,1 1 0,0-1-1,-1 0 1,1 1 0,0-1-1,-1 1 1,1-1 0,0 1-1,0-1 1,-1 1 0,1-1-1,0 1 1,0-1 0,0 1 0,0-1-1,0 1 1,0-1 0,0 1-1,0-1 1,0 1 0,0-1-1,0 2 1,22 8 1851,43-2-1998,19-8 1368,166-24 0,-138 10-49,-51 7-354,-59 6-1295,-3-5-4455,-4 2 4248,2 1-990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1364,'11'35'2173,"-1"-1"1,-1 2-1,-2-1 1,4 62-1,-2-16 418,-3 5 3735,-13-110-5843,3-10-283,2 0 0,1-1 0,2 1 0,6-44 0,-1-5 29,-3 45-1145,2 0 0,14-58 1,-18 94 712,-1 1 0,1-1 0,-1 1 0,1 0 0,-1 0 0,1-1 0,0 1 0,0 0 1,0 0-1,-1 0 0,1 0 0,0 0 0,0 0 0,1 0 0,1-2 0,15-2-7794,-3 5 3892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7.5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296 426 1000,'-4'-2'479,"-1"-1"0,1 0-1,-1 1 1,0 0 0,1 0 0,-1 1-1,0-1 1,0 1 0,0 0 0,0 0-1,0 0 1,0 1 0,-1 0-1,1 0 1,-8 1 0,6 1-202,0 0 1,0 0-1,0 0 0,0 1 0,0 0 1,0 1-1,1-1 0,-1 1 0,-10 9 1,6-3-106,-1 1 0,2 0 0,-1 1 0,2 0 0,-1 1 0,2-1 0,0 2 1,0-1-1,-10 28 0,13-25 1,0 1 1,0-1-1,2 1 1,-3 23-1,5-36-150,1-1 0,0 0-1,0 1 1,0-1 0,0 0-1,0 1 1,0-1 0,1 1 0,0-1-1,0 0 1,0 0 0,0 0-1,0 1 1,1-1 0,-1 0 0,1 0-1,0-1 1,0 1 0,0 0-1,0-1 1,0 1 0,1-1 0,-1 1-1,1-1 1,-1 0 0,1 0 0,0-1-1,0 1 1,6 2 0,-5-3-13,0 0 0,0 0 0,1-1 0,-1 0 1,0 0-1,0 0 0,1 0 0,-1-1 0,0 0 0,0 1 1,0-2-1,0 1 0,0 0 0,0-1 0,0 0 0,0 0 1,0 0-1,-1 0 0,1 0 0,-1-1 0,1 0 0,-1 0 1,0 0-1,0 0 0,-1 0 0,5-6 0,7-10 19,0-1 0,-2 0-1,15-32 1,-22 42-16,8-18 26,-1-1 0,-2-1 0,0 0 0,-2 0 0,-2 0 0,6-55 0,-10 41 57,-1-1 0,-3 1 0,-1-1 0,-11-50 0,12 85-6,-1-1 1,0 0-1,0 1 0,-1 0 1,0 0-1,-9-15 0,12 24 42,-12 52-96,10 15 70,3 1 1,3 0-1,2-1 0,4 1 1,2-2-1,37 122 0,-41-169-123,-4-7-33,1 1-1,0-1 0,1 0 1,0 0-1,1 0 0,0-1 1,10 13-1,-16-23-76,1 1 1,0-1-1,-1 1 0,1-1 1,0 0-1,-1 1 0,1-1 0,0 0 1,-1 0-1,1 1 0,0-1 0,0 0 1,-1 0-1,1 0 0,0 0 0,-1 0 1,1 0-1,0 0 0,0 0 0,-1 0 1,1-1-1,0 1 0,0 0 0,-1 0 1,1-1-1,0 1 0,-1 0 0,1-1 1,-1 1-1,1 0 0,0-1 0,-1 1 1,1-1-1,-1 1 0,1-2 0,19-21-3948,-19 21 2792,5-8-1924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8.0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31 1500,'-9'-8'7498,"17"30"-5899,18 38-1399,94 229 2703,-83-188 1070,-38-107-3845,-4-63 113,-1 10-30,4-78-1,3 120-192,0 0-1,2 0 0,-1 1 1,2-1-1,1 1 1,0 0-1,0 0 0,2 0 1,12-21-1,-18 34-11,1 0-1,0 1 1,0-1 0,0 1 0,0-1-1,1 1 1,-1 0 0,1 0-1,-1 0 1,1 0 0,0 0-1,0 1 1,-1-1 0,1 1 0,0 0-1,0 0 1,1 0 0,-1 0-1,0 0 1,0 1 0,0-1 0,1 1-1,-1 0 1,0 0 0,5 1-1,-2 0 34,0 0-1,0 1 1,0 0 0,0 0-1,0 0 1,-1 1-1,1 0 1,-1 0-1,1 0 1,-1 1-1,0 0 1,8 8-1,38 55-1376,-50-66 532,3 3-1792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09.8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17 290 2100,'-3'1'12221,"-3"25"-9858,-2 37-2804,9-38 586,1 1 0,2-1 0,0 0-1,2 0 1,0-1 0,2 0-1,20 44 1,-24-60-125,1 0 0,-1 0 0,2-1 1,-1 0-1,1 0 0,0 0 0,0-1 1,0 0-1,1 0 0,0 0 0,1-1 0,-1 0 1,1-1-1,0 1 0,0-1 0,0-1 0,1 0 1,-1 0-1,1 0 0,0-1 0,-1-1 0,1 0 1,0 0-1,0 0 0,14-2 0,-9 0-20,-1-1-1,0-1 1,0 0-1,0 0 1,0-2-1,0 1 1,-1-2-1,0 0 0,0 0 1,0-1-1,-1 0 1,0-1-1,0-1 1,14-14-1,-11 9 5,-1-1 1,-1 0-1,-1 0 0,0-1 0,-1 0 0,0-1 1,-2 0-1,0-1 0,9-30 0,-13 34 22,-1 0 0,-1 0 0,0 0 0,-1 0 0,-1 0 0,0-1 0,-1 1 0,0 0-1,-1 0 1,-1 0 0,0 0 0,-1 0 0,0 0 0,-1 1 0,-1 0 0,0 0 0,-9-13-1,5 10 14,-2 0-1,0 0 1,0 1-1,-2 1 1,0 0-1,0 1 1,-1 1-1,-1 0 0,0 1 1,-1 0-1,-34-15 1,45 23-99,0 1 0,0 0 1,0 0-1,-1 0 0,1 0 0,-1 1 1,1 0-1,-1 1 0,0 0 1,1 0-1,-1 0 0,0 0 0,1 1 1,-1 0-1,1 1 0,0 0 1,-10 3-1,8-1-362,1 0 0,-1 1 1,1 0-1,0 0 0,0 1 1,0 0-1,1 0 0,0 1 0,0-1 1,1 1-1,0 0 0,-6 10 0,-3 2-4771,11-12 1952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0.1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1576,'5'100'11251,"16"113"-9335,-2-24-1134,9 203 526,30 272 1401,-46-559-1792,-12-104-1110,0-14-6332,-1 0 5328,3-2-3000,0 3 350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0.5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 0 1716,'-6'3'8103,"-9"16"-7784,9-5-23,0-1 0,1 1 0,1 0 0,0 0-1,0 1 1,2-1 0,0 1 0,0 15 0,-5 24 376,3-34-438,1 1 0,1-1-1,1 1 1,1-1 0,0 1 0,2-1-1,0 1 1,1-1 0,1 0-1,1 0 1,1 0 0,17 36 0,-23-54-311,1-1 1,0 1 0,0-1 0,0 1-1,-1-1 1,1 0 0,1 1-1,-1-1 1,0 0 0,0 0 0,0 0-1,1 0 1,-1 0 0,0 0 0,1 0-1,-1 0 1,1-1 0,-1 1 0,1 0-1,-1-1 1,1 1 0,-1-1 0,1 0-1,0 0 1,-1 1 0,4-1 0,-3-1-345,1 0 1,-1 0-1,1 0 1,-1 0-1,0 0 1,1 0-1,-1 0 1,0-1-1,0 0 1,0 1 0,0-1-1,0 0 1,0 0-1,0 0 1,-1 0-1,3-3 1,9-11-2905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0.9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1716,'0'0'4422,"0"5"-3782,2 15-44,0 0 0,2 0 0,7 26 0,6 30 633,21 84 932,-25-100 199,-10-49-339,-6-35-1596,-1-11-331,1-1 0,2 1 1,2-1-1,1 1 0,10-53 0,-11 80-276,1 0 0,0 0 0,0 1 0,0-1 0,1 0 0,5-8 0,-7 13-343,1 1 0,0-1 0,0 1 0,0-1-1,0 1 1,0 0 0,1 0 0,-1 0 0,1 0-1,-1 0 1,1 1 0,0-1 0,-1 1 0,1 0-1,0-1 1,0 1 0,0 1 0,4-2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1.2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2012,'3'1'1187,"2"2"-869,-1-1 0,0 0-1,0 1 1,0 0 0,0 0 0,-1 0 0,1 1-1,-1-1 1,0 1 0,0 0 0,0 0 0,0 0 0,-1 0-1,1 0 1,-1 0 0,0 1 0,2 8 0,5 15 496,10 53 1,-12-46-9,5 19 35,-3 1 1,-2 1-1,-3 0 1,-2-1-1,-2 1 1,-14 98-1,13-147-1072,-1-1 0,0 1 0,0-1 0,-1 0 1,0 0-1,0 0 0,0 0 0,-5 6 0,5-9-620,1 1 0,-1-1-1,-1 1 1,1-1 0,0 0 0,-1 0 0,-4 2-1,-6 2-3001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1.9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0 2024,'-16'3'11050,"33"3"-8808,38 3-1639,33-10 952,-71 0-1170,0 0 1,0 1-1,0 1 1,0 0-1,21 5 0,36 4 1631,-72-10-1562,8-4-797,-5-1-3744,-5 0 2461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3.2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0 153 2048,'3'11'8505,"18"46"-5477,10 30-1694,-3 14 1821,-32-119-2719,1 0 1,0 0-1,1-28 1,2 40-439,0-40-40,6-50-1,-4 84 16,-1 1 0,1 0 0,1 0-1,0 0 1,1 0 0,0 1 0,1-1-1,0 1 1,0 0 0,10-12 0,-14 19 22,1 1 0,0 0 0,0-1 0,0 1-1,0 0 1,1 0 0,-1 1 0,0-1 0,1 0 0,0 1 0,-1-1 0,1 1 0,0 0 0,-1 0 0,1 0 0,0 0 0,0 1-1,0-1 1,0 1 0,0 0 0,0-1 0,0 2 0,0-1 0,0 0 0,0 0 0,0 1 0,0-1 0,-1 1 0,1 0 0,0 0 0,0 0-1,-1 1 1,1-1 0,0 0 0,-1 1 0,4 3 0,2 1 23,-1 0 1,0 1-1,0 0 0,0 0 0,-1 1 1,0 0-1,-1 0 0,0 0 0,8 17 0,0-1 227,3 2-1214,-12-12-9392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3.7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1 259 1424,'2'-23'4113,"21"-18"-2268,-8 15-972,13-34 635,14-38 3274,-42 98-4703,0-1 1,0 1-1,0-1 1,1 1 0,-1-1-1,0 1 1,0-1-1,0 1 1,1-1-1,-1 1 1,0 0-1,0-1 1,1 1 0,-1-1-1,0 1 1,1 0-1,-1-1 1,0 1-1,1 0 1,-1 0 0,1-1-1,-1 1 1,0 0-1,1 0 1,-1 0-1,1-1 1,-1 1 0,1 0-1,-1 0 1,1 0-1,-1 0 1,1 0-1,-1 0 1,1 0 0,-1 0-1,1 0 1,-1 0-1,1 0 1,-1 0-1,0 0 1,2 1-1,21 18 1043,17 38-383,-37-53-452,30 54 337,-22-38-442,1 0 1,26 35 0,4-18-3785,-35-32 2182,1-1 1,-1 0 0,1-1 0,0 0-1,9 3 1,3-1-2793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5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27 1644,'31'-14'5907,"-22"2"4277,-26 35-9760,1 1 1,2 1-1,0 0 0,2 1 1,0 1-1,2-1 0,-7 31 1,11-36-294,2 0 0,0 0 0,1 1 0,2-1 0,0 1 0,1-1 0,1 1 0,1 0 0,1-1 0,7 27 0,-9-44-117,-1-2-8,1-1 1,-1 1-1,1 0 1,0-1-1,0 1 1,-1 0-1,1-1 0,0 1 1,0-1-1,1 0 1,-1 1-1,0-1 0,0 0 1,1 1-1,-1-1 1,1 0-1,-1 0 1,1 0-1,-1-1 0,1 1 1,-1 0-1,4 1 1,3-5-49,0-4 17,1 0-1,-1-1 0,0 0 1,0 0-1,-1-1 0,-1 0 1,1 0-1,-1 0 0,-1-1 0,0 0 1,0 0-1,5-17 0,6-23-72,15-69 0,-28 102 84,9-50-44,-8 40 303,13-49 0,-17 75 513,2 1-720,0 1-1,0-1 1,-1 1 0,1 0 0,-1 0 0,1 0-1,-1 0 1,1 0 0,-1 0 0,1 0-1,-1 1 1,0-1 0,0 0 0,1 1 0,-1-1-1,0 1 1,-1-1 0,1 1 0,1 2 0,16 37 330,-15-33-264,8 20 91,90 210 1198,-82-199-1337,3-1 1,1-1 0,52 65 0,-68-94-479,1-1 1,0 1-1,0-2 1,18 13-1,16-1-6778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4.2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18 2364,'-24'-16'14856,"54"15"-13596,54 4-1,-5 1-228,78 6 1392,-107-5-1525,-48-5-953,6 2 9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4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1 992,'-22'19'17162,"36"-18"-17040,68-4 2303,-56 1-1726,1 1 0,-1 2-1,51 6 1,-46 0-664,14 2 1478,-30-7-5988,2-2-4776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5.7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26 1232,'-61'6'18956,"107"-15"-18493,0 2 0,1 2 0,52 2 0,-2-1 298,-43 4-214,-42 1-227,-1 0 0,1-1-1,-1 0 1,1-1 0,11-3-1,-21 4 77,8 1-714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6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195 334 2004,'-21'-116'16624,"184"553"-14500,-91-251-1539,-19-38 555,-50-146-542,0-10-247,5-27-158,3-45-232,3 12-134,2 0-1,4 1 0,52-121 1,-50 133-44,13-24-334,4 3 1,61-91-1,-91 153 487,1-3-140,2 0 0,22-25 0,-35 42 209,1 0 0,0 0 1,0 0-1,-1 0 1,1 0-1,0 0 1,0-1-1,0 1 1,-1 0-1,1 0 1,0 0-1,0 0 1,0 0-1,0 0 1,-1 0-1,1 0 1,0 0-1,0-1 0,0 1 1,0 0-1,-1 0 1,1 0-1,0 0 1,0-1-1,0 1 1,0 0-1,0 0 1,0 0-1,0-1 1,0 1-1,-1 0 1,1 0-1,0 0 0,0-1 1,0 1-1,0 0 1,0 0-1,0 0 1,0-1-1,0 1 1,0 0-1,0 0 1,1 0-1,-1-1 1,0 1-1,0 0 1,0 0-1,0 0 0,0-1 1,0 1-1,0 0 1,0 0-1,0 0 1,1 0-1,-1-1 1,0 1-1,0 0 1,0 0-1,0 0 1,1 0-1,-1 0 1,0 0-1,0-1 1,-37 9 121,-323 62 804,255-56 126,-167 4 0,251-18-1453,-28 1 1842,36-2-5002,3-2-4078,29 15 3251,-6-4 43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7.0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146 238 2168,'-14'-37'8492,"13"37"-8365,0-1 0,1 0 0,-1 1 1,0-1-1,0 1 0,0-1 0,0 0 1,0 1-1,0 0 0,0-1 0,0 1 1,0 0-1,0-1 0,0 1 0,0 0 1,0 0-1,0 0 0,0 0 0,0 0 1,0 0-1,0 0 0,0 0 0,0 0 1,0 1-1,-1-1 0,-26 20 1238,-13 33-341,36-43-898,0 0 0,0 0 0,1 1 0,0-1 0,1 1 1,0 0-1,0 0 0,2 0 0,-1 0 0,1 0 0,1 1 0,0-1 0,0 0 1,2 0-1,-1 1 0,6 17 0,-5-21-89,0-1 0,1 1 0,0-1 0,0 0-1,1 0 1,0 0 0,0 0 0,1-1 0,-1 0 0,1 0 0,1 0 0,-1 0-1,1-1 1,0 0 0,1 0 0,-1 0 0,1-1 0,0 0 0,0-1 0,0 1 0,0-1-1,0-1 1,1 1 0,11 1 0,-6-2-15,-1-1 0,1 0 0,-1-1 0,1-1 0,-1 0 0,1 0 0,-1-1 0,0-1 0,1 0 0,-1-1 0,-1 0 0,1-1 0,13-7 0,-10 3-10,1-1 1,-1 0-1,-1-1 0,0-1 0,0 0 0,-1-1 0,-1 0 1,20-28-1,-21 25 19,-2 1 1,0-1 0,-1-1-1,0 0 1,-1 0-1,-1 0 1,-1-1-1,6-32 1,-10 37 32,0 0 0,0 0 0,-1 0 0,-1 0 0,0 0 0,-1 0 0,0 0 0,-1 1 0,0-1 0,-1 1 0,0 0 0,-12-23 0,13 30-19,0 0 0,0 0 0,-1 1 0,1-1 0,-1 1 0,0 0 0,0 0 0,-1 0 0,1 0 0,-1 1 1,0-1-1,1 1 0,-2 0 0,1 1 0,-10-4 0,7 4-8,1 0 0,-1 1-1,0 0 1,0 0 0,0 1 0,0 0 0,0 1-1,0-1 1,0 2 0,-10 2 0,-6 3-78,0 2 0,0 1 0,0 1 0,2 0 0,-42 30 0,57-37-135,-47 37-963,50-38 649,1 0 0,-1 1 1,1-1-1,0 1 0,0 0 1,0 0-1,0 0 0,1 0 0,0 1 1,0-1-1,-2 6 0,4-9-133,0 2-409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7.4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 16 1432,'-5'-16'10435,"-14"430"-5543,14-175-3441,-3-42 1434,33 373 0,-17-531-2479,1 11-463,-9-57-5120,-4-24 1150,1 13-364,0-4-646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0:18.3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43 242 1744,'-9'0'673,"-8"-1"5238,0 1 6583,309 33-11384,-205-25-932,-35-2-59,44 3 127,-94-9-196,16 0 258,5-3 1089,-21 1-1260,-9-13 292,-4-1-167,0 0 0,-2 1 1,0 0-1,0 1 1,-2 0-1,-23-17 1,-20-21 463,-39-29 919,87 73-1886,0 0 2660,3 2-4397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3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63 2036,'-5'-5'1997,"-8"-7"5330,15 21-4265,10 22-2947,30 120 911,69 212 395,-105-348-1370,-3-4 18,1 1 1,0-1 0,1 0-1,1-1 1,0 1 0,0-1 0,14 18-1,-19-28-60,0 1-1,0-1 1,0 1-1,0-1 1,0 1-1,0-1 1,0 0-1,1 1 1,-1-1-1,0 0 1,0 0-1,0 0 1,0 0-1,0 0 1,0 0-1,1 0 1,-1 0-1,0 0 1,0-1-1,0 1 1,0 0-1,0-1 1,0 1-1,0-1 1,0 1-1,0-1 1,0 1-1,0-1 1,0 0-1,0 1 1,0-1-1,-1 0 1,1 0-1,0 0 1,0 0-1,-1 0 1,1 0-1,0-1 1,26-45 32,-25 42-20,15-34 10,-2 0 0,-2 0 0,-1-2 1,-2 1-1,6-58 0,-1-213 103,-15 304-129,0 3 1,0 1 0,0-1 0,0 0 0,0 0 1,0 1-1,1-1 0,0 0 0,0 0 0,1-3 1,-1 6 36,0 8 14,29 117 94,53 192 309,-65-263-213,2 0-1,2-1 1,53 88-1,-72-134-200,1-1 0,0 1 0,0-1 0,0 0 0,0 0 0,1-1 0,0 1 0,0-1 0,6 4 0,-9-7-30,0 0 1,0-1-1,0 1 1,0 0 0,0-1-1,0 1 1,0-1-1,0 0 1,0 0-1,0 0 1,1 0-1,-1 0 1,0 0 0,0 0-1,0-1 1,0 1-1,0-1 1,0 0-1,0 1 1,0-1-1,0 0 1,0 0 0,0 0-1,0 0 1,-1-1-1,1 1 1,0 0-1,-1-1 1,1 1-1,-1-1 1,2-2 0,14-16 49,-1-1 0,-1 0 0,-1-2 0,-1 1 0,-1-2 1,-1 1-1,13-43 0,-12 27 15,-1-2 1,-2 1-1,-2-1 0,2-49 1,-8 74-184,0 8-185,-1 0 1,1 0-1,-1 0 0,-1 0 0,1 0 0,-1 0 0,-1 0 0,-2-8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38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1628,'36'-14'8642,"48"6"-6334,1 4 0,136 10 1,-175 1-2324,-24 4-1900,-22-10 1582,1 0 0,0-1 1,-1 1-1,1 0 0,-1-1 0,1 1 1,-1 0-1,1 0 0,-1 0 0,0-1 1,1 1-1,-1 0 0,0 0 1,1 0-1,-1 0 0,0 0 0,0 0 1,0 0-1,0-1 0,0 1 0,0 2 1,-2 11-3313</inkml:trace>
  <inkml:trace contextRef="#ctx0" brushRef="#br0" timeOffset="1">152 405 1916,'-14'13'15234,"91"-25"-14492,-36 4-2894,-1 3-4188,-15 4 1968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1704,'-13'9'649,"0"1"0,0 0 0,1 1-1,0 1 1,0 0 0,2 0 0,0 1 0,0 1-1,1-1 1,1 2 0,0-1 0,1 1 0,0 0 0,-5 20-1,12-34-610,-1 0-1,1 0 1,0 0-1,0 0 0,0 0 1,-1 0-1,1 0 1,0 0-1,0 0 1,1 1-1,-1-1 0,0 0 1,0 0-1,0 0 1,1 0-1,-1 0 1,0 0-1,1 0 0,-1 0 1,1-1-1,-1 1 1,1 0-1,0 0 1,-1 0-1,1 0 0,0-1 1,0 2-1,1-1 6,0 0-1,0 0 1,0-1-1,0 1 1,0-1 0,0 1-1,0-1 1,0 0-1,1 1 1,-1-1-1,0 0 1,4-1 0,4 0 47,0-1 1,-1 0 0,1-1-1,14-6 1,-10 2 134,0-2 0,-1 1-1,0-2 1,-1 1 0,0-2-1,0 0 1,-1 0 0,0-1-1,-1 0 1,-1-1 0,0 0-1,0-1 1,11-25 0,-14 62 2870,2-1-2729,1 0 0,19 34 0,-25-51-400,1-1-1,0 1 1,0-1-1,0 0 1,0 0 0,1 0-1,0-1 1,-1 0-1,1 0 1,0 0 0,1 0-1,-1-1 1,0 0-1,10 3 1,-11-5-281,0 1 1,0-1-1,0 1 1,1-1-1,-1 0 1,0-1-1,0 1 1,0-1-1,5-1 1,-5 1-377,-1 0 1,1-1 0,0 0-1,-1 0 1,1 0 0,-1 0 0,0 0-1,0-1 1,0 1 0,4-5 0,8-10-3766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2.650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8 29 1232,'-8'26'6892,"8"-22"-6400,8-2 653,6-13-1406,1-7 183,15-12 50,-28 29 249,17 23 710,-11 48 81,-8-54-896,1-1 0,1 1-1,7 28 1,-9-44-141,1 0 0,-1 0 0,0 1 1,0-1-1,0 0 0,0 0 0,0 0 0,0 1 0,0-1 0,0 0 0,0 0 0,1 0 0,-1 0 1,0 1-1,0-1 0,0 0 0,0 0 0,1 0 0,-1 0 0,0 0 0,0 1 0,0-1 0,1 0 1,-1 0-1,0 0 0,0 0 0,0 0 0,1 0 0,-1 0 0,0 0 0,0 0 0,1 0 1,-1 0-1,0 0 0,0 0 0,0 0 0,1 0 0,-1 0 0,0 0 0,0 0 0,1 0 0,-1 0 1,0 0-1,0 0 0,0-1 0,1 1 0,-1 0 0,0 0 0,0 0 0,1-1 0,12-13-575,7-19-384,11-43-4238,-29 67 3585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1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551 116 1412,'9'-6'6215,"-6"3"-6310,-2 1 634,-3-3-75,0-1 1,0 0 0,0 1-1,-1-1 1,0 1-1,-4-7 1,1 6-337,0 1 0,0-1 0,-1 1-1,0 0 1,0 1 0,0-1 0,0 2 0,-1-1 0,1 1 0,-1 0-1,0 0 1,0 1 0,0 0 0,0 1 0,-1 0 0,1 0-1,0 0 1,-1 1 0,1 1 0,0-1 0,0 1 0,-10 3 0,6-2-84,1 0 0,0 1 1,0 1-1,0 0 0,0 0 1,0 1-1,1 1 0,0-1 1,0 2-1,1-1 1,-1 1-1,1 1 0,1 0 1,0 0-1,-10 12 0,9-5-18,0-1 0,1 1 0,1 1 0,0-1 0,1 1 0,1 0 0,1 0 0,0 1 0,1 0 0,1-1 0,0 1 0,1 21 0,1-30-30,1 0 0,-1 1 1,2-1-1,-1 0 0,1 0 1,0 0-1,1-1 0,0 1 1,0-1-1,0 1 0,1-1 1,1 0-1,-1 0 0,1 0 1,0-1-1,0 0 0,1 0 1,0 0-1,0-1 0,0 0 1,1 0-1,-1 0 0,1-1 1,0 0-1,1 0 0,-1-1 1,10 4-1,-9-5-1,-1 1 0,0-1 0,1 0 0,-1-1 1,1 0-1,-1 0 0,1-1 0,0 0 0,-1 0 0,1 0 0,-1-1 0,1 0 0,-1-1 1,1 0-1,-1 0 0,0-1 0,0 1 0,0-2 0,0 1 0,0-1 0,-1 0 0,1 0 0,-1-1 1,0 1-1,0-2 0,-1 1 0,6-8 0,0 0 37,-2-1 1,0-1-1,-1 0 1,0 0-1,-1 0 1,-1-1-1,0 0 1,-2 0-1,0-1 1,0 0-1,1-21 1,-3 16 156,-1 0 1,0 0 0,-2 0 0,-1 0-1,0 0 1,-9-34 0,10 55-130,-3-4 112,92 339-295,-59-242-28,-4 1 1,-3 1-1,13 142 0,-33-161 126,-2 0 0,-4-1 0,-3 1-1,-3-1 1,-30 108 0,27-135 192,-3 0 0,-1-2 0,-2 0 0,-2-1 0,-2-1 0,-2-1 0,-2-1 0,-2-2 0,-53 58 0,70-84-7,-1-1 1,0-1-1,-1 0 0,0-1 0,-1-1 0,-30 16 0,40-23-113,0 0 0,-1 0-1,1-1 1,-1 1-1,1-1 1,-1 0-1,0 0 1,1-1-1,-1 0 1,0 0 0,1 0-1,-1-1 1,0 0-1,1 0 1,-1 0-1,1-1 1,-1 1-1,1-1 1,0-1-1,0 1 1,0-1 0,0 0-1,0 0 1,-8-7-1,2-1-16,1 0 1,0-1-1,1 0 0,1 0 0,-1-1 0,2 0 1,0-1-1,0 1 0,2-2 0,-1 1 0,2 0 0,-4-17 1,2 0 2,1 0 1,2 0 0,1 0-1,3-59 1,2 66-15,0 0 0,1 0 0,2 0 0,0 1 0,2 0 0,0 0 0,2 1 0,0 0 0,2 0 1,0 1-1,26-32 0,-25 37-129,1 0 1,0 1 0,2 1-1,0 1 1,0 0 0,1 1-1,0 0 1,1 2 0,1 0-1,0 1 1,0 1-1,0 1 1,36-9 0,-41 13-622,25-3-1572,-11 10-5345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38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290 289 2144,'-16'-26'2227,"-1"1"0,-22-25 0,-91-87 1937,90 98-2844,40 38-1296,-1 1-1,1-1 0,-1 0 0,1 0 0,-1 1 0,1-1 1,-1 0-1,0 1 0,1-1 0,-1 1 0,0-1 1,1 1-1,-1-1 0,0 1 0,0-1 0,0 1 1,1 0-1,-1-1 0,0 1 0,0 0 0,0 0 1,0 0-1,0 0 0,0 0 0,1-1 0,-1 2 1,0-1-1,0 0 0,0 0 0,0 0 0,0 0 0,0 0 1,1 1-1,-1-1 0,0 0 0,0 1 0,0-1 1,1 1-1,-1-1 0,0 1 0,0-1 0,1 1 1,-1 0-1,1-1 0,-1 1 0,0 0 0,1-1 1,-1 1-1,1 0 0,0 0 0,-1-1 0,1 1 1,-1 0-1,1 0 0,0 0 0,0 0 0,0-1 0,-1 1 1,1 2-1,-8 55 68,8-56-66,0 113 142,6 0 1,39 220 0,-23-198-88,-21-131-76,65 358 155,28 176 155,-88-460 155,-3-1 0,-4 1 0,-3-1 0,-4 1 0,-32 144 0,39-221-410,-14 46 594,15-46-548,-1 0 0,0 0 0,-1 0 0,1 0-1,-1 0 1,1-1 0,-1 1 0,0 0 0,0-1 0,0 0 0,0 1 0,-3 2 0,4-5 147,-15-27 192,6 6-354,2-1 1,0 0-1,2-1 0,0 1 1,2-1-1,0-1 1,0-33-1,-1 4-15,-14-229-713,28 137-1831,-4 113 440,1 0 0,14-42 0,-11 51-2467,-1 2 41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3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2032,'-1'-1'312,"1"0"0,0 0-1,0 0 1,1 0 0,-1 0-1,0 0 1,0 0 0,0 0-1,1 0 1,-1 0 0,0 0-1,1 0 1,-1 0 0,1 0 0,-1 0-1,1 0 1,0 1 0,-1-1-1,1 0 1,0 0 0,-1 0-1,1 1 1,0-1 0,0 1-1,1-2 1,7 24 1681,0 48-1486,-3 261 2176,8 102 392,-14-432-3072,1 13-55,0-1 1,0 0 0,1 1-1,1-1 1,1 0 0,-1-1 0,10 21-1,0-44-8566,-9 0 3874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3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2524,'0'-2'250,"1"1"-1,-1 0 1,0 0 0,1 0-1,-1 0 1,1 0-1,0 0 1,-1 0 0,1 0-1,0 0 1,-1 0-1,1 0 1,0 0 0,0 0-1,0 1 1,0-1 0,0 0-1,0 1 1,0-1-1,0 0 1,0 1 0,0-1-1,0 1 1,0 0-1,0-1 1,1 1 0,-1 0-1,2 0 1,43-6 1062,-35 6-653,71-6 454,1 4 0,-1 4-1,132 19 1,-202-19-1770,24 5-206,-14 3-6182,-11-4 3561</inkml:trace>
  <inkml:trace contextRef="#ctx0" brushRef="#br0" timeOffset="1">242 361 1708,'-1'3'580,"0"1"-1,0 0 1,0-1 0,0 1-1,1 0 1,0-1 0,-1 1-1,1 0 1,1 0 0,-1-1-1,1 1 1,-1 0 0,1-1-1,0 1 1,0-1 0,1 1-1,-1-1 1,3 6 0,0-4-149,0 0 0,0 0 1,0 0-1,1 0 1,0-1-1,0 0 0,0 0 1,0 0-1,11 6 1,3-1-97,-1-1 0,1-1 0,0-1 0,1 0 0,36 5 0,-41-9-741,67 6-411,-76-8-524,0 0 1,0-1-1,0 0 1,0 0-1,0 0 1,8-3-1,-5-1-2554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8 252 1208,'-7'-8'9623,"7"8"-9477,346 30 4627,-255-19-3768,-3 1-28,-36-4 1194,69 2-1,-120-10-2107,0 0 0,0 0 0,0 0 0,0-1 0,0 1-1,0 0 1,0 0 0,0 0 0,0-1 0,-1 1 0,1-1-1,0 1 1,0-1 0,0 1 0,-1-1 0,1 1 0,0-1-1,0 1 1,-1-1 0,1 0 0,-1 0 0,1 1 0,-1-1-1,1 0 1,-1 0 0,1 0 0,-1 1 0,1-1 0,-1 0-1,0 0 1,0 0 0,0 0 0,1 0 0,-1 0 0,0 0-1,0 0 1,0 0 0,0 0 0,0 0 0,-1 1 0,1-1-1,0-2 1,-12-39 786,11 39-765,-11-23 130,-1 1 0,0 0-1,-2 1 1,-1 1 0,-27-31-1,-16-10-4695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2 892,'0'0'5148,"0"0"-5001,-1-1 0,0 1 1,0 0-1,0 0 0,0-1 1,1 1-1,-1 0 0,0 0 0,0 0 1,0 0-1,0 0 0,0 0 0,0 0 1,1 1-1,-1-1 0,0 0 1,0 0-1,-1 1 0,-1 3 154,0-1 0,0 1 0,0 0 0,1 0-1,-1 0 1,1 1 0,0-1 0,1 0 0,-1 1 0,1 0-1,-1-1 1,1 1 0,1 0 0,-1-1 0,1 1 0,0 0-1,0 0 1,0 0 0,0-1 0,1 1 0,0 0 0,2 6-1,-3-10-246,1-1 0,-1 1 0,1-1 0,-1 1-1,0-1 1,1 0 0,-1 1 0,1-1 0,-1 0-1,1 1 1,-1-1 0,1 0 0,-1 1 0,1-1-1,-1 0 1,1 0 0,-1 0 0,1 0 0,-1 0-1,1 1 1,-1-1 0,1 0 0,0 0-1,-1 0 1,1 0 0,-1-1 0,1 1 0,-1 0-1,1 0 1,-1 0 0,1 0 0,-1 0 0,1-1-1,-1 1 1,1 0 0,-1-1 0,1 1 0,0-1-1,0 1-3,0-1 1,0 1-1,0-1 0,0 0 0,-1 0 0,1 1 0,0-1 0,0 0 0,0 0 0,-1 0 0,1 0 0,-1 0 0,1 0 1,0 0-1,-1 0 0,0 0 0,1 0 0,-1 0 0,1-2 0,-2-3 137,1 0-1,-1 0 1,0 0-1,0 0 1,-1 0-1,-2-7 1,3 10-303,0 1 0,0-1 1,0 1-1,-1 0 0,1-1 0,0 1 1,-1 0-1,0 0 0,1 0 0,-1 0 0,0 0 1,0 0-1,0 0 0,-1 1 0,1-1 1,0 1-1,-4-2 0,4 2-719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0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200 684 900,'-3'0'309,"0"-1"0,0 1 1,0 0-1,0 0 0,0 0 0,0 1 0,0-1 0,0 1 0,0-1 1,0 1-1,0 0 0,0 0 0,0 1 0,0-1 0,1 1 1,-1-1-1,0 1 0,1 0 0,0 0 0,-1 0 0,1 0 1,0 0-1,-3 4 0,-7 7 250,1 1 0,-16 25 0,14-17 63,1-1 0,0 2 1,-15 43-1,23-54-374,1 1 1,0 0-1,1 0 0,0 0 1,1 1-1,0-1 0,1 0 1,0 0-1,4 17 0,-4-29-207,0 1 0,0-1 0,0 0 0,0 1-1,1-1 1,-1 1 0,0-1 0,1 0 0,-1 0 0,1 1-1,0-1 1,-1 0 0,1 0 0,0 1 0,0-1 0,0 0-1,0 0 1,0 0 0,0 0 0,0 0 0,0-1-1,0 1 1,0 0 0,0 0 0,0-1 0,1 1 0,-1-1-1,3 2 1,-2-2-5,1-1 0,0 1-1,-1 0 1,1-1 0,0 0 0,-1 1-1,1-1 1,-1 0 0,1 0 0,-1-1-1,1 1 1,-1 0 0,4-4 0,6-4 24,0-1 0,-1-1 1,0 1-1,10-15 1,-3-1 10,-1 0 0,-2-1 0,0 0 0,-2-1 0,16-48 1,-9 10 36,15-101 1,-24 92-39,-4 0 0,-3 0 0,-3 0 0,-17-137 0,8 159 153,-10 82-139,9 0-25,1 0-1,2 0 1,1 1-1,1 0 1,0 35 0,0-12 21,-2 16 97,2 0-1,3 0 1,16 126-1,-10-167-86,1 0-1,2 0 0,1-1 1,23 51-1,-23-61-36,1 0-1,0-1 0,1 0 1,1-1-1,1 0 1,0 0-1,1-2 0,18 15 1,-26-23-34,1 0 0,-1-1 0,1 0 0,-1-1 0,1 1 0,0-1-1,0-1 1,1 1 0,-1-1 0,1-1 0,-1 1 0,1-1 0,-1 0 0,1-1 0,0 0 0,-1 0 0,1-1 0,-1 0 0,1 0 0,-1 0 0,1-1 0,-1-1 0,0 1 0,1-1-1,-2 0 1,1-1 0,0 1 0,-1-1 0,1-1 0,8-7 0,1-2-20,0-1 0,0 0 0,-2-1 0,0-1 0,0 0 0,-2-1 0,0 0 0,-1-1 0,13-33 0,-5-4-99,-3 0 0,-2-2 0,-2 0 0,-4 0 0,-1-1 1,-4 0-1,-4-76 0,-1 97-72,-13-66 0,12 88 120,-1 1 1,0 0 0,-2 1-1,0-1 1,0 1-1,-17-26 1,22 39 48,1 0 1,-1 0-1,1 0 1,-1 0 0,0 0-1,1 0 1,-1 0-1,0 0 1,0 1-1,0-1 1,0 0 0,0 1-1,0-1 1,0 1-1,0-1 1,0 1-1,0-1 1,0 1-1,0 0 1,0-1 0,0 1-1,0 0 1,0 0-1,0 0 1,0 0-1,-1 0 1,0 0 0,0 1 6,0 0 1,0 0 0,0 0 0,0 0-1,0 0 1,0 0 0,1 1 0,-1-1 0,1 1-1,-1-1 1,1 1 0,-1 0 0,0 2-1,-5 6 40,1 1-1,1-1 0,-8 24 0,1 11 167,-11 81-1,16-81-109,-6 55 457,4 1-1,5 125 1,5-184-248,2 0-1,8 44 1,-9-76-263,0 0-1,0-1 1,1 1-1,0 0 1,1-1-1,0 0 0,1 0 1,-1 0-1,2 0 1,-1-1-1,1 0 1,1 0-1,-1 0 1,13 10-1,-15-16-159,-1 0 0,1 0-1,0 0 1,0-1 0,0 1-1,0-1 1,0 0 0,0 0 0,0 0-1,0-1 1,1 1 0,-1-1 0,0 0-1,0 0 1,1-1 0,-1 1-1,0-1 1,0 0 0,0 0 0,0 0-1,5-3 1,37-19-3315,-8-7-3983,-25 15 2743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1 285 852,'1'-6'11611,"84"30"-9392,138 31 1567,-112-38 223,-108-17-3413,9-18 1023,-13 9-1418,0 1 0,0 0 1,-1-1-1,-1 1 0,1 0 0,-1 0 0,-1 0 0,1 1 0,-1-1 0,-1 1 0,-9-13 0,-9-10 277,-35-34-1,41 47-240,-8-11-365,-43-42-269,19 30-8457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29 127 1844,'1'-19'2184,"0"-1"-1,2 1 0,0 0 1,9-30 2053,-14 52-4146,1-1 0,-1 1 0,1 0-1,-1 0 1,1 0 0,0 0-1,1 1 1,-1-1 0,0 0-1,0 5 1,1-3 52,-2 1-78,-10 47 678,-8 85 0,19-122-637,1 0 0,0 0 1,1 0-1,0 0 0,2-1 0,-1 1 0,2-1 0,0 1 0,1-1 0,8 16 0,-11-27-67,0-1-1,1 1 1,-1 0-1,1-1 1,0 0-1,0 1 1,0-1-1,1 0 1,-1-1-1,1 1 1,-1-1-1,6 3 1,-8-4-16,1 0 0,-1-1 0,0 1 0,1-1 0,-1 1 0,0-1 0,1 1 1,-1-1-1,1 0 0,-1 0 0,1 0 0,-1 0 0,1 0 0,-1 0 0,1 0 0,-1 0 0,0-1 0,1 1 0,-1-1 0,1 1 1,-1-1-1,0 1 0,1-1 0,-1 0 0,0 0 0,0 1 0,0-1 0,1 0 0,-1 0 0,0 0 0,0 0 0,0 0 0,0-1 1,-1 1-1,1 0 0,0 0 0,1-3 0,-1 2 14,-1-1-1,1 1 1,-1 0 0,1 0 0,-1 0 0,0 0 0,1-1-1,-1 1 1,0 0 0,0 0 0,-1-1 0,1 1-1,0 0 1,-1 0 0,0 0 0,1-1 0,-1 1 0,0 0-1,0 0 1,0 0 0,0 0 0,0 0 0,-1 1-1,1-1 1,-1 0 0,1 1 0,-4-3 0,4 2-454,-1 0 1,0 1-1,0-1 1,0 1-1,0 0 1,0 0 0,0-1-1,0 1 1,0 1-1,-1-1 1,1 0-1,0 0 1,-1 1-1,-2-1 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2368,'-2'17'7610,"-8"74"-5627,-12 303 2279,6-164-2029,6-151-1479,7-60-749,0 0 0,1 0 0,1 1 1,0-1-1,4 23 0,6-63-10492,-6-2 6437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37 904,'0'0'1761,"12"-12"4986,16 16-3909,46 0 0,86-12-525,-108 4-1501,48-5 212,50-3-2760,-137 13 361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136 342 10597,'-5'3'297,"-1"-1"-1,1 0 1,-1 0-1,1-1 1,-1 0 0,1 0-1,-1 0 1,-11 0-1,12-2-67,0 2-1,0-1 1,-1 1 0,1 0-1,0 0 1,0 0-1,0 1 1,-8 3-1,-7-6 3386,91-15-3075,1 4 0,83-4 0,-63 7-87,-43 7-200,-36 2-34,1-1 0,-1 0 0,0 0 0,1-1 1,18-6-1,-21 4 492,-10 4-680,0 0 0,-1 0-1,1 0 1,0-1 0,0 1-1,0 0 1,-1 0 0,1-1-1,0 1 1,0 0-1,-1-1 1,1 1 0,0-1-1,-1 1 1,1-1 0,-1 1-1,1-1 1,0 1 0,-1-1-1,1 1 1,-1-1 0,0 0-1,1 0 1,-1 1-1,1-1 1,-1 0 0,0 1-1,0-1 1,1 0 0,-1 0-1,0 0 1,0 1 0,0-1-1,0 0 1,0 0 0,0 1-1,0-1 1,0 0-1,0 0 1,0 0 0,-1 1-1,1-1 1,0 0 0,0 0-1,-1 1 1,1-1 0,0 0-1,-1 0 1,0 0 0,-5-17 213,-1 1 1,0 0 0,-2 1 0,0 0-1,-22-30 1,4 11 155,-43-41 0,57 53-531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12 112 11673,'-11'24'6113,"16"-22"-5906,0 1 0,0-1 0,1 0-1,-1 0 1,1-1 0,0 0 0,-1 0 0,1 0-1,0 0 1,0-1 0,10-1 0,66-9 405,-38 1-656,0-2 0,42-18 1,-61 19-1148,0-2 0,33-21 0,-40 23-314,9-6-5139,-19 6 2457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10 403 2112,'-1'0'182,"1"0"0,-1 0 1,1 0-1,-1 0 0,1 0 0,-1-1 0,1 1 0,-1 0 1,1 0-1,0-1 0,-1 1 0,1 0 0,0-1 0,-1 1 0,1 0 1,0-1-1,-1 1 0,1 0 0,0-1 0,-1 1 0,1-1 1,0 1-1,0 0 0,0-1 0,0 1 0,-1-1 0,1 1 0,0-1 1,0 1-1,0-1 0,0 1 0,0-1 0,0 1 0,0-1 1,0 1-1,0-1 0,17-12 2495,39-5-2000,-49 16-179,82-20 1316,100-10 0,-32 7 187,-103 19-1140,-44 6-399,1 0 0,-1-1 0,0-1 0,0 0 0,0 0 0,15-6 0,-24 8-402,-1-1-1,1 1 1,0-1 0,-1 0-1,1 1 1,-1-1 0,1 0-1,-1 1 1,0-1 0,1 0-1,-1 1 1,0-1 0,1 0 0,-1 0-1,0 0 1,0 1 0,0-1-1,0 0 1,0 0 0,0 0-1,0 0 1,0 1 0,0-1-1,0 0 1,0 0 0,0 0-1,-1 1 1,1-1 0,0 0-1,0 0 1,-1 0 0,1 1-1,-1-1 1,1 0 0,-1 1-1,1-1 1,-1 0 0,0 0-1,-23-28 395,22 26-322,-126-117 1139,94 90-1097,12 15-257,18 12-347,0 1 1,0 0 0,1-1 0,-1 0-1,1 0 1,0 0 0,-1 0 0,-3-5-1,28 22-10497,-18-12 9579,16 16-3603</inkml:trace>
  <inkml:trace contextRef="#ctx0" brushRef="#br0" timeOffset="1">1010 928 1388,'2'3'764,"1"0"0,0 0 0,-1-1-1,1 1 1,1-1 0,-1 1 0,0-1-1,7 3 1,36 10 2694,52-4-1131,-79-10-1743,281 6 3329,-294-7-3856,3-1-557,21 0 365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64 1944,'-10'15'12906,"17"-11"-8877,12-4-3716,19-5-110,-1-2 0,1-2 0,40-16 0,28-6-10125,-81 26 5212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4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39 1612,'1'-24'3980,"2"9"1682,4 75-5135,-3 1 1,-2-1-1,-9 83 0,2-54 66,-5 8 256,0 12 1075,30-197-2019,-8 2-176,35-133 1,-46 213 236,0 1 0,1-1 0,0 0 0,0 1 0,1 0 0,-1-1 0,1 1 0,0 0 0,1 0 0,-1 0 0,1 1 0,0-1 0,0 1 0,0 0 0,8-5 0,-11 8 11,1 1-1,0 0 27,0 1 1,0-1-1,0 1 0,0-1 0,0 1 1,0 0-1,0 0 0,0 0 0,0 0 1,-1 0-1,1 0 0,0 1 0,-1-1 1,1 0-1,-1 1 0,1-1 0,-1 1 1,0 0-1,1-1 0,-1 1 0,0 0 1,0 0-1,0 0 0,0 0 1,-1 0-1,2 2 0,2 5 35,2 4 63,0 0 1,-1 1-1,0 0 1,-1-1-1,-1 2 0,0-1 1,-1 0-1,1 20 1,-1-13 151,1-1 1,10 38 0,-13-58-250,0 1 0,0-1 0,0 1 1,0-1-1,0 0 0,0 1 1,0-1-1,0 1 0,0-1 0,0 1 1,0-1-1,0 0 0,1 1 1,-1-1-1,0 1 0,0-1 0,0 0 1,1 1-1,-1-1 0,0 0 1,1 1-1,-1-1 0,0 0 1,1 0-1,-1 1 0,0-1 0,1 0 1,-1 0-1,0 0 0,1 1 1,-1-1-1,1 0 0,-1 0 0,1 0 1,-1 0-1,9-13-122,-7 9 128,42-97-393,-30 66 233,1 1 0,34-56-1,-45 83 122,0 0 1,1 0-1,0 0 0,0 1 0,1 0 1,-1 0-1,1 0 0,1 1 0,-1 0 0,1 0 1,0 0-1,14-6 0,-19 10 39,0 1 1,0 0-1,-1-1 0,1 1 1,0 0-1,0 0 0,0 1 1,0-1-1,0 0 0,0 1 1,0-1-1,-1 1 0,1-1 1,0 1-1,0 0 0,-1 0 1,1 0-1,0 0 0,-1 0 0,1 0 1,-1 0-1,1 0 0,-1 1 1,0-1-1,1 1 0,-1-1 1,1 3-1,22 42 664,-23-42-615,3 9 251,0 1 0,0-1 0,-1 1 0,-1 0-1,-1 0 1,0 0 0,-1 25 0,-4 3 846,-13 51 0,14-76-919,2-14-1060,-2 11 2083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1468,'13'-47'6961,"-1"6"-2077,-12 40-4637,8-35 6627,-10 30-6634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33 1232,'0'0'794,"-5"-10"4919,-7-8-2880,9 17-2709,-1 0 1,1 1-1,-1-1 0,1 0 0,-1 1 0,0 0 0,1 0 1,-1 0-1,1 0 0,-1 0 0,0 1 0,1 0 0,-1 0 1,1 0-1,-1 0 0,1 0 0,0 1 0,0-1 0,-1 1 1,1 0-1,0 0 0,0 0 0,1 0 0,-1 1 0,0-1 0,-3 5 1,-1 0-38,0 1 0,1-1 0,0 1 0,0 0 0,1 1 0,0-1 0,0 1 0,-5 14 0,6-12-45,1 0 1,0 0-1,0 0 0,1 1 1,1-1-1,0 1 0,0 0 1,1-1-1,1 1 1,0-1-1,0 1 0,1-1 1,1 1-1,0-1 0,0 0 1,1 0-1,0 0 0,1 0 1,1-1-1,12 19 0,-16-26-33,-1-1-1,1 1 0,-1-1 0,1 0 0,0 0 0,-1 0 0,1 0 1,0 0-1,1 0 0,-1 0 0,0 0 0,0-1 0,1 0 0,-1 1 1,1-1-1,-1 0 0,1 0 0,0 0 0,-1 0 0,1-1 0,0 1 1,-1-1-1,1 1 0,0-1 0,0 0 0,0 0 0,-1 0 0,1-1 1,0 1-1,0-1 0,-1 0 0,1 1 0,0-1 0,-1 0 0,1 0 0,-1-1 1,1 1-1,-1-1 0,1 1 0,-1-1 0,0 0 0,3-2 0,4-4 3,0 0-1,-1-1 1,1 0-1,-2-1 1,1 0-1,-1 0 0,-1 0 1,0-1-1,0 0 1,-1 0-1,-1-1 0,0 1 1,0-1-1,-1 0 1,2-13-1,-2 6 40,-1 1 0,0-1 0,-1 0 0,-1 0 0,-1 0 0,0 0 0,-2 0 0,0 0 0,-7-21 0,6 57 215,4 18-252,32 171 34,11 130 46,-43-251 3,-17 130 0,12-172-5,-8 42 356,-31 107 0,31-139-150,12-50-261,0 0 0,0 1 0,0-1 0,0 0 0,0 0 0,-1 0 0,1 0 0,-1 0 0,0 0 0,0-1 0,0 1 0,0 0 0,-3 2 0,4-5-24,0 1-1,1-1 1,-1 0-1,0 1 0,1-1 1,-1 0-1,0 0 1,1 1-1,-1-1 0,0 0 1,1 0-1,-1 0 1,0 0-1,0 0 0,1 0 1,-1 0-1,0 0 1,1 0-1,-1-1 0,0 1 1,0 0-1,1 0 1,-2-1-1,0 0-1,0-1 0,1 1 0,-1-1 0,0 1 0,1-1 0,-1 0 0,1 0 0,-1 1 0,1-1 0,0 0 0,-1-3 0,-13-22 45,2-2 0,0 1 1,3-1-1,0-1 0,2 0 1,1 0-1,1-1 0,2 0 0,-1-34 1,5 49-193,1 0 1,0 0 0,1 0 0,0 0-1,2 1 1,0-1 0,0 1 0,2 0-1,0 0 1,0 0 0,1 1 0,1 0-1,1 1 1,0 0 0,0 0 0,2 0-1,-1 2 1,2-1 0,20-16 0,36-34-5842,-57 51 2883,5-4-660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19 279 1944,'-19'-7'9930,"56"22"-8047,81 16 661,133 16 0,-250-47-2416,1 0 0,-1 1 0,1-1 0,-1 0 0,1 0 0,-1 0 0,1 0 0,-1 0 0,1 0 0,-1 0 0,1 0 0,-1-1 0,0 1 0,1-1 0,-1 1 0,1-1 0,-1 1 0,0-1 0,1 0 0,-1 0 0,0 0 0,0 1 0,0-1 0,1-1 0,-1 1 0,0 0 0,1-2 0,-1 1-23,0-1 1,-1 0-1,1 0 0,-1 1 0,1-1 0,-1 0 0,0 0 0,0 1 0,0-1 0,-1 0 0,1 0 1,-1 1-1,-1-6 0,-4-10 183,-1 0 1,-1 1-1,-12-21 1,20 37-268,-18-26 400,-1 0 0,-1 1 0,-27-26 0,-10-15-2310,50 51-150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3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439 14 2200,'-18'-6'3307,"10"4"-2915,0 1-1,0-1 1,0 1-1,0 0 1,0 1 0,-1 0-1,1 0 1,0 1-1,0 0 1,0 0-1,0 1 1,0 0-1,-12 5 1,8-1-96,-1 1 0,2 0 0,-1 0 0,1 1 0,0 0 0,0 1 0,-13 15 0,-2 6 75,1 2 0,2 0 0,2 2 0,-30 59 0,48-86-304,0 0 1,0 0-1,1 1 0,0-1 0,1 1 0,0 0 1,0-1-1,0 1 0,1 0 0,0-1 1,2 15-1,-1-20-53,-1 0 0,0 0 0,1 1-1,0-1 1,-1 0 0,1 0 0,0 0 0,0 0 0,0 0 0,0 0 0,1 0 0,-1-1 0,0 1 0,1 0-1,-1-1 1,1 1 0,0-1 0,-1 1 0,1-1 0,0 0 0,0 0 0,0 0 0,0 0 0,0 0 0,0 0-1,0 0 1,0-1 0,1 1 0,-1-1 0,0 1 0,0-1 0,1 0 0,-1 0 0,0 0 0,0 0 0,0 0-1,1-1 1,-1 1 0,0-1 0,0 1 0,0-1 0,0 0 0,4-2 0,4-1 3,1 0-1,-1-1 1,0-1 0,-1 1 0,1-2-1,-1 1 1,0-1 0,0-1 0,-1 1 0,0-2-1,-1 1 1,0-1 0,0 0 0,-1 0-1,10-20 1,-7 12 15,-2-1 1,0 0-1,-2 0 0,0 0 1,0-1-1,-2 1 0,0-1 0,-1-33 1,-6-18 397,4 69-220,3 6-152,20 55 33,-2 1 0,19 98 1,-30-117-54,8 34 167,-3 1-1,5 103 1,-18-142 39,-2 1-1,-2 0 1,-2 0 0,-1 0-1,-2-1 1,-18 58 0,14-63-16,-30 79 547,36-101-672,0-1 0,0 0-1,-1-1 1,-1 1 0,0-1 0,0 0 0,0-1 0,-11 10 0,15-16-73,0 0 1,0 0 0,0 0 0,0 0-1,0-1 1,-1 1 0,1-1 0,0 0-1,-1 0 1,1 0 0,-1 0-1,1 0 1,-1-1 0,1 0 0,-1 0-1,-7 0 1,5-1 5,0-1 0,-1 1 0,1-1 0,0 0 0,0-1-1,0 0 1,0 0 0,-9-6 0,1-2-3,0-1-1,0 0 0,1 0 0,1-2 1,-18-23-1,22 25-103,0-1 0,1 0 0,0-1 0,2 0 0,-1 1 0,2-2 0,0 1 0,0 0 0,2-1 0,0 0 1,0 0-1,1-23 0,3-6-1085,3 1 0,17-83 0,-17 111 434,0-1 0,11-24 0,3-7-2244,-4 11-1498,0 3 42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3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14 332 1332,'-13'-8'10035,"30"8"-7205,1 2-3756,57 9 1983,1-3 1,-1-3-1,1-4 1,101-11-1,-176 10-956,1 0-1,-1 0 0,0 0 1,1 0-1,-1-1 0,1 1 0,-1-1 1,0 1-1,1-1 0,-1 0 1,0 1-1,1-1 0,-1 0 0,0 0 1,0 0-1,0 0 0,0 0 1,0 0-1,0 0 0,0 0 0,0 0 1,0 0-1,0-1 0,-1 1 1,1 0-1,0-2 0,0 0 16,-1 0 0,0 0 0,0 0-1,0 0 1,0 0 0,0 0 0,-1 0 0,1 0-1,-1 0 1,0 1 0,1-1 0,-3-3-1,-3-7 156,0 0 0,-1 1 0,0 0 0,-13-16 0,-5-4 120,-2 1 1,-1 2-1,-1 0 1,-53-39 0,66 57-2988,34 30-4657,14 22 342,-9-9 2575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1368,'10'4'5295,"13"5"-1804,13 0-1029,-1-2 1,45 5 0,-28-9-1460,-1-2-1,75-8 1,-113 7-1582,12 0 618,-16-3-3294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4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 2308,'-18'-2'14914,"93"7"-14109,246 18 1827,-232-13-1888,-87-10-734,16-4-1209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1892,'-7'5'16140,"20"-5"-15783,0-1 1,-1 0 0,1-1-1,-1 0 1,1-1 0,-1 0 0,0-1-1,0 0 1,0-1 0,-1-1-1,17-10 1,44-17-2882,-63 30 1176,-1 0 0,1 0 1,0 1-1,0 1 0,1-1 0,10 1 1,3 2-3506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4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47 1684,'-30'-3'14571,"354"-26"-9209,-257 23-5002,-65 6-774,8-2-1960,11-5-6754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5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13 132 1020,'-12'-20'11005,"133"358"-7533,-69-175-2594,-27-90-492,43 119 1049,-15-29 1176,-52-162-2416,4 1 401,0-10-448,1-13-58,53-332 479,-42 281-582,2 0 0,3 1 1,46-96-1,-43 115-153,3 2 0,1 1 1,58-71-1,-88 120 169,1 0 1,0 0 0,0 0-1,0 0 1,0 0-1,-1 0 1,1 0 0,0 0-1,0 0 1,0 0-1,-1 0 1,1 0 0,0 0-1,0 0 1,0 0-1,-1 0 1,1 0 0,0 0-1,0 0 1,0-1 0,0 1-1,-1 0 1,1 0-1,0 0 1,0 0 0,0 0-1,0 0 1,0-1-1,0 1 1,-1 0 0,1 0-1,0 0 1,0 0 0,0-1-1,0 1 1,0 0-1,0 0 1,0 0 0,0-1-1,0 1 1,0 0-1,0 0 1,0 0 0,0 0-1,0-1 1,0 1 0,0 0-1,0 0 1,0 0-1,0-1 1,0 1 0,0 0-1,0 0 1,0 0-1,0 0 1,0-1 0,1 1-1,-1 0 1,0 0 0,0 0-1,0 0 1,0 0-1,0-1 1,0 1 0,1 0-1,-1 0 1,0 0-1,0 0 1,-28 5 146,-54 21 35,57-18-77,-403 118 1918,414-123-2007,0-1 1,0 0-1,-16-1 1,27-1-269,-23-9-1176,18 4-5138,5-3 5071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134 279 836,'-25'-26'10015,"21"27"-9837,1-1 0,-1 1 0,1-1-1,0 1 1,-1 0 0,1 1 0,0-1 0,-1 1 0,1-1-1,0 1 1,0 0 0,0 0 0,1 0 0,-1 0 0,0 1 0,1-1-1,0 1 1,-1 0 0,1-1 0,0 1 0,-3 6 0,-1-1 10,1 1 1,0 0 0,0 1 0,1-1 0,0 1 0,-5 17-1,8-20-123,0 0 0,0 0 0,0 1-1,1-1 1,0 0 0,1 0-1,-1 1 1,1-1 0,1 0-1,-1 0 1,1 0 0,1 0-1,-1 0 1,1 0 0,0-1 0,1 0-1,0 1 1,0-1 0,0 0-1,0-1 1,1 1 0,0-1-1,0 0 1,1 0 0,-1 0-1,1-1 1,0 0 0,0 0-1,1 0 1,-1-1 0,1 0 0,0 0-1,0-1 1,0 0 0,0 0-1,0-1 1,11 2 0,-6-1 9,0 0 1,0-1-1,1 0 1,-1-1-1,1-1 1,-1 1-1,1-2 1,-1 0-1,0 0 1,0-2-1,0 1 1,0-1-1,-1-1 1,1 0-1,-1-1 1,0 0-1,-1 0 1,0-1-1,0-1 1,0 1-1,-1-2 1,0 1-1,0-1 1,-1-1-1,0 0 1,-1 0-1,0 0 1,-1-1-1,6-12 1,-6 8 76,-1 0 0,-1 0 0,0-1 1,0 0-1,-2 0 0,0 1 1,-1-1-1,0-1 0,-2 1 0,0 0 1,0 0-1,-1 0 0,-2 1 1,1-1-1,-11-25 0,11 31-83,-2 0 1,1 1-1,-2-1 0,1 1 0,-1 1 1,0-1-1,-1 1 0,0 0 0,0 0 0,-1 1 1,-8-7-1,9 10-108,0-1-1,0 1 1,-1 1 0,1-1 0,-1 1-1,0 0 1,0 1 0,0 0 0,0 0 0,0 1-1,0 0 1,-1 0 0,1 1 0,0 0-1,-12 2 1,10 1-248,0-1-1,0 2 0,0-1 1,1 1-1,0 1 1,0-1-1,0 2 1,0-1-1,1 1 0,0 1 1,-7 6-1,-17 21-3324,12 0-3664,17-26 3096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7:5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35 1684,'-25'-34'11990,"-18"871"-3810,18-479-5054,17-112 1235,7-239-5875,-7-20-9143,6 10 11109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47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69 2064,'-2'-41'5128,"1"14"2193,9 55-5212,34 234-993,-3-15-465,-31-205-551,16 65 254,-21-96-292,1 0 0,0 0 0,1 0 0,0-1 0,1 1 0,14 18 0,-20-28-57,1-1 0,-1 1 0,1 0-1,0 0 1,-1-1 0,1 1 0,0-1 0,0 1 0,0 0 0,-1-1-1,1 0 1,0 1 0,0-1 0,0 1 0,0-1 0,0 0-1,0 0 1,0 1 0,0-1 0,0 0 0,0 0 0,0 0 0,0 0-1,0 0 1,0 0 0,0-1 0,0 1 0,0 0 0,0 0-1,0-1 1,0 1 0,-1 0 0,1-1 0,0 1 0,0-1-1,0 0 1,0 1 0,-1-1 0,1 1 0,0-1 0,-1 0 0,1 0-1,0 1 1,-1-1 0,1 0 0,-1 0 0,1 0 0,-1 0-1,1 0 1,-1 1 0,1-3 0,23-57 10,-22 54-1,8-29-5,-1-1 0,-2 1-1,5-71 1,-10-109 12,-3 110 13,4 105-53,3 11 20,7 19 25,27 107 40,21 64 96,-39-140-69,-10-25 68,1-1 0,2 0 0,1-1-1,2 0 1,39 54 0,-55-85-120,0 0-1,0 0 1,0-1 0,1 1-1,0-1 1,-1 1 0,1-1 0,0 0-1,0 0 1,0 0 0,0-1-1,0 1 1,1-1 0,-1 0 0,0 0-1,1 0 1,-1 0 0,1 0-1,-1-1 1,5 1 0,-4-2 16,0 0 1,1 1 0,-1-2-1,0 1 1,1 0 0,-1-1-1,0 0 1,0 0 0,0 0-1,-1-1 1,1 1 0,-1-1-1,7-5 1,2-5 123,0-1-1,-1 1 1,-1-2 0,0 1-1,-1-1 1,13-30 0,-8 9 116,-1-1-1,-2 0 1,-2-1-1,-1-1 1,-2 1 0,1-51-1,-6 37-107,-2-1 0,-2 1-1,-3 0 1,-15-60-1,8 50-3544,13 61 2291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4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2364,'12'0'1771,"-1"-1"0,1-1-1,-1 0 1,18-5 0,46-20 3494,6-2-2764,113-23-280,-138 46-6302,-54 6 2627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4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1968,'-2'0'508,"1"1"0,0-1 1,0 1-1,0-1 0,0 1 0,0 0 0,0 0 0,0-1 1,0 1-1,1 0 0,-1 0 0,0 0 0,0 0 0,1 0 0,-1 0 1,0 0-1,1 0 0,-1 0 0,1 1 0,0-1 0,-1 0 1,1 0-1,0 0 0,-1 2 0,16 5 5535,5-5-6373,6-3 1507,0-1 1,0-1-1,48-10 0,-13 2-3555,-1 5-9386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4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1436,'0'-1'83,"0"1"0,0 0-1,0 0 1,0 0 0,0 0-1,0 0 1,0-1 0,0 1 0,0 0-1,0 0 1,0 0 0,0 0 0,0-1-1,0 1 1,0 0 0,0 0 0,0 0-1,0 0 1,0-1 0,0 1-1,0 0 1,0 0 0,0 0 0,0 0-1,0-1 1,0 1 0,0 0 0,-1 0-1,1 0 1,0 0 0,0 0-1,0 0 1,0-1 0,0 1 0,0 0-1,-1 0 1,1 0 0,0 0 0,0 0-1,0 0 1,0 0 0,-1 0-1,1 0 1,0 0 0,0 0 0,0 0-1,0 0 1,-1 0 0,1 0 0,0 0-1,0 0 1,0 0 0,0 0-1,-1 0 1,1 0 0,0 0 0,0 0-1,0 0 1,0 0 0,0 0 0,-1 0-1,1 0 1,0 1 0,0-1-1,0 0 1,0 0 0,-6 18 1510,0 32-1471,6-47 256,-6 99 1599,9 108 0,0-51 1045,1-129-1973,1-26-369,0-18-547,26-148-51,-20 93-122,31-108 1,-41 176 49,-1 0-1,0 1 1,0-1 0,0 0-1,1 0 1,-1 0-1,0 0 1,1 0 0,-1 1-1,1-1 1,-1 0 0,1 0-1,-1 1 1,1-1 0,0 0-1,-1 1 1,1-1 0,0 0-1,-1 1 1,1-1 0,0 1-1,0-1 1,0 1-1,0 0 1,-1-1 0,1 1-1,0 0 1,0 0 0,2-1-1,-1 2 13,0-1-1,-1 1 1,1-1 0,0 1-1,0 0 1,-1 0-1,1 0 1,0 0-1,-1 0 1,1 0 0,-1 1-1,1-1 1,1 2-1,39 55 472,-40-55-461,20 37 347,19 26 259,-41-65-649,1-1 0,-1 1 0,1 0 0,-1-1-1,1 1 1,0-1 0,-1 1 0,1-1 0,0 1-1,0-1 1,-1 0 0,1 1 0,0-1 0,0 0-1,0 1 1,-1-1 0,1 0 0,0 0 0,0 0-1,0 0 1,0 0 0,0 0 0,-1 0 0,1 0-1,0 0 1,0 0 0,0 0 0,0-1 0,-1 1-1,1 0 1,0-1 0,0 1 0,0 0 0,-1-1-1,1 1 1,1-2 0,24-24-294,-24 25 297,71-92-624,61-67-587,-133 159 1231,0 0 0,0 0 0,0 0 1,0 0-1,1 0 0,-1 0 1,0 0-1,1 0 0,-1 0 1,1 1-1,-1-1 0,1 0 0,-1 1 1,1-1-1,0 1 0,-1 0 1,1 0-1,0-1 0,-1 1 1,1 0-1,-1 0 0,1 1 0,0-1 1,1 1-1,0 0 16,0 0-1,0 0 1,-1 1 0,1 0 0,0 0-1,-1-1 1,1 1 0,-1 1-1,0-1 1,0 0 0,4 5 0,1 4 97,0 0 0,-1 0 0,0 0 0,-1 1 0,6 19 0,6 37 1343,18 139 0,-35-161-2043,0-44-177,3-35-9986,-1 25 6205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0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450 316 876,'-8'-38'7487,"1"24"-6745,-1 0-1,0 0 1,-1 1 0,-1 1 0,0 0 0,-20-18 0,-76-60 997,88 76-1388,-2 1-1,-28-16 1,41 26-261,-1-1 0,1 1 0,-1 0 0,1 1 0,-1 0 0,0 0 0,1 1 0,-1 0 0,0 0 0,-13 1 0,18 1-69,0-1-1,0 1 1,0 0 0,0 0 0,1 1-1,-1-1 1,0 1 0,1-1-1,-1 1 1,1 0 0,0 0 0,0 0-1,-1 0 1,1 0 0,0 0 0,1 1-1,-1-1 1,0 1 0,1-1-1,-1 1 1,1 0 0,0 0 0,0-1-1,0 1 1,-1 5 0,-2 8 29,1 0-1,0 1 1,0 20 0,2-29-27,0 43 90,2 1 0,14 97 0,33 109 130,-22-124-169,47 245 153,0 9-42,4-8-67,15 270 492,-85-523-84,-6 0 0,-16 132-1,11-207-156,5-50-345,-1-1 0,0 0-1,0 1 1,0-1 0,0 1 0,0-1 0,0 0 0,-1 1-1,1-1 1,0 0 0,-1 1 0,1-1 0,-1 0 0,1 1-1,-1-1 1,1 0 0,-1 0 0,0 0 0,0 0-1,0 1 1,0-1 0,0 0 0,0 0 0,0-1 0,0 1-1,-1 1 1,0-2-8,1 0 0,-1-1 1,1 1-1,-1-1 0,1 1 0,-1-1 0,1 1 0,-1-1 0,1 0 0,-1 0 1,1 1-1,0-1 0,0 0 0,-1 0 0,1 0 0,0-1 0,0 1 0,-1-2 1,-10-11 41,2 0-1,-16-27 1,-31-62-4,5-3 0,5-2 0,-65-219 0,109 315-284,0-1 0,0 1 0,1-1-1,1 0 1,0 0 0,1 1 0,1-1 0,0 0 0,0 0 0,1 1 0,5-17 0,16-21-3614,15 3-3508,-23 32 3066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1516,'-20'8'4950,"8"-1"4508,82-4-6831,128-12-1,-136 5-810,-35 4-3638,-34 7-515,4-1 197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9 1828,'-19'-3'2355,"-16"-2"15489,66 7-15673,40 3-1100,11-1 697,145 28-1,-188-18-1342,-33-11-379,0 0 1,0-1 0,0 0-1,0 0 1,1-1 0,12 2-1,-17-3-264,8-25-4591,-10 22 3853,0-16-1773,0 8-5913,0-4 2874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64 409 2552,'5'-58'9574,"-5"57"-9518,0 1 0,0 0 0,0 0 0,0-1 0,0 1 0,0 0 0,1 0 0,-1 0 0,0-1 0,0 1 0,0 0 0,0 0 0,1 0 0,-1 0 0,0-1-1,0 1 1,0 0 0,1 0 0,-1 0 0,0 0 0,0 0 0,1 0 0,-1 0 0,0 0 0,0 0 0,1-1 0,-1 1 0,0 0 0,0 0 0,1 0 0,-1 0-1,0 1 1,0-1 0,1 0 0,-1 0 0,0 0 0,0 0 0,0 0 0,1 0 0,-1 0 0,0 0 0,0 0 0,1 1 0,-1-1 0,0 0 0,0 0 0,0 0-1,0 0 1,1 1 0,-1-1 0,11 7 788,-11-7-888,10 9 307,-1 0 1,-1 0 0,1 0-1,-2 1 1,1 0 0,-2 1 0,7 11-1,35 86 825,-26-55-532,16 39 898,-4 2 0,40 181 0,-54-217-152,-20-57-1118,3-4-100,5-9-70,0 0 1,0-1 0,-1 0 0,-1 0 0,0-1-1,-1 0 1,7-28 0,-4 16-29,82-313-278,43-121-98,-114 414 351,-10 27 139,-1-1-1,-1 0 1,6-26-1,-13 46-80,0-1 1,0 1-1,0-1 0,0 1 1,0 0-1,0-1 0,0 1 1,0-1-1,0 1 0,0-1 1,0 1-1,0-1 1,0 1-1,0-1 0,0 1 1,0 0-1,-1-1 0,1 1 1,0-1-1,0 1 0,-1-1 1,1 1-1,0 0 0,0-1 1,-1 1-1,1 0 0,0-1 1,-1 1-1,1 0 0,-1 0 1,1-1-1,-1 1 1,-18 0 293,-30 16-107,38-11-99,-498 165 1467,489-165-1785,0-1-1,-1-1 1,1-1 0,-32 0 0,49-2-378,-6 0 593,2 1-3719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73 190 2084,'0'0'8590,"-5"2"-7540,2 0-872,-1-1-1,1 1 0,0 0 0,0 1 0,0-1 1,0 1-1,1-1 0,-1 1 0,0 0 0,1 0 1,0 0-1,0 0 0,0 0 0,0 1 0,-1 3 1,-2 3 128,2 0 1,-1 1 0,1 0 0,1 0-1,-1 11 1,0 14 431,1 0-1,6 50 0,-2-63-445,1-1-1,1-1 1,2 1-1,0-1 0,1 1 1,11 23-1,-13-35-174,-1-1 0,1 1-1,1-1 1,0 0 0,0-1 0,0 1-1,1-1 1,1-1 0,-1 1 0,1-1-1,0 0 1,1-1 0,0 0 0,0-1-1,12 7 1,-15-10-79,1-1 0,-1 1 0,1-1 0,-1 0 0,1-1 0,-1 0 0,1 0 0,0 0 0,-1 0 0,1-1 0,-1-1 0,1 1 0,-1-1-1,0 0 1,0 0 0,1-1 0,-2 1 0,1-1 0,0-1 0,0 1 0,6-7 0,8-6 27,-1-1 1,-1 0-1,-1-1 0,18-25 1,-17 20-20,-1-1 0,-1-1 1,-2 0-1,0-1 1,-2-1-1,0 0 1,-2 0-1,-1-1 1,-2 0-1,0-1 1,-2 0-1,2-50 1,-7 65 16,-1 1 0,0-1 0,-1 1 0,0 0 1,-1-1-1,-1 1 0,0 1 0,-1-1 1,0 0-1,-1 1 0,-13-21 0,16 28-27,-1 0-1,0 0 0,-1 1 0,1-1 1,-1 1-1,0 0 0,0 0 0,0 0 1,0 1-1,-1 0 0,1 0 0,-1 0 1,0 1-1,0 0 0,0 0 1,0 0-1,0 1 0,-1 0 0,1 0 1,0 0-1,0 1 0,-1 0 0,1 0 1,0 1-1,-1 0 0,1 0 0,-8 2 1,-14 5-90,1 1 0,0 1 0,0 1 0,-36 22 0,53-27-414,-1 0 1,2 0 0,-1 1 0,1 1 0,0 0 0,0 0 0,1 0 0,0 1 0,1 0 0,0 1 0,0 0 0,1 0 0,-9 19 0,14-2-8680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2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68 2152,'-12'-66'8684,"12"66"-8623,0 0 1,0 0-1,-1 0 1,1 0-1,0 1 1,0-1-1,0 0 0,0 0 1,0 0-1,0 0 1,0 0-1,0 1 1,0-1-1,-1 0 1,1 0-1,0 0 1,0 0-1,0 0 1,0 0-1,-1 0 1,1 1-1,0-1 1,0 0-1,0 0 1,0 0-1,-1 0 1,1 0-1,0 0 0,0 0 1,0 0-1,0 0 1,-1 0-1,1 0 1,0 0-1,0 0 1,0 0-1,0 0 1,-1 0-1,1 0 1,0 0-1,0-1 1,0 1-1,0 0 1,-1 0-1,1 0 1,0 0-1,0 0 1,0 0-1,0 0 0,0-1 1,0 1-1,-1 0 1,1 0-1,0 0 1,0 0-1,0 0 1,0-1-1,0 1 1,0 0-1,0 0 1,0 0-1,0 0 1,0-1-1,0 1 1,0 0-1,0 0 1,0-1-1,-27 509 5084,8-109-3341,14 9 593,4-130-569,11-107-426,-1-25 271,-23-152-10395,9 1 6685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3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1043 856,'0'-11'1968,"0"10"-1707,1 0 1,-1 0-1,0-1 0,1 1 0,-1 0 0,0 0 0,0-1 0,0 1 1,0 0-1,0 0 0,-1-1 0,1 1 0,0 0 0,0 0 1,-1 0-1,1-1 0,-1 1 0,1 0 0,-1 0 0,0 0 1,1 0-1,-1 0 0,0 0 0,0 0 0,0 0 0,1 0 1,-1 0-1,0 1 0,-2-2 0,2 1 179,-19 19 627,8 4-811,2 0 0,1 1 0,0 0 0,2 0 0,0 1 0,2 0 0,-4 37 0,9-50-156,1 0-1,0 0 1,1 0 0,0 0-1,0 0 1,8 19-1,-9-28-68,0 1 0,1 0 0,-1 0-1,0-1 1,1 1 0,0-1 0,0 1-1,-1-1 1,1 0 0,1 0 0,-1 0-1,0 0 1,4 2 0,-5-3-11,1-1 1,0 1-1,-1-1 0,1 1 1,0-1-1,-1 0 0,1 0 0,0 0 1,-1 0-1,1 0 0,0 0 1,-1 0-1,1-1 0,0 1 1,-1-1-1,1 1 0,-1-1 1,1 1-1,-1-1 0,1 0 1,-1 0-1,1 0 0,-1 0 0,0 0 1,3-2-1,9-10 53,0 0 1,-1 0-1,0-2 0,-1 1 0,-1-2 0,0 1 1,-1-1-1,-1-1 0,12-30 0,-2-6 129,21-107 0,-22 67-64,9-184 0,-44-131 321,10 376-4,1 28-135,-1 17-238,3 3-54,2 0 0,-1 0 0,2 1 0,0-1 0,1 24 0,-1 0 10,-3 58 63,4 1 1,5-1-1,29 178 1,-28-251-69,1-1 1,1 0 0,1 0 0,16 33-1,-18-44-13,1-1 0,0 0 0,1 0 0,1 0 0,0-1 0,0 0-1,1-1 1,0 0 0,15 11 0,-23-19-15,1-1 0,0 1-1,-1-1 1,1 0 0,0 0 0,0 0-1,-1 0 1,1 0 0,0 0 0,0-1-1,0 0 1,0 1 0,0-1 0,0 0-1,0 0 1,0-1 0,4 0 0,-1-1-1,0 0 1,0 0 0,0 0-1,0-1 1,-1 0 0,1 0-1,9-7 1,-1-2-21,-1 0 0,0-1 0,-1 0 0,19-27 0,-3-4-55,-3-1 0,-1-1 1,-3-2-1,-1 0 0,-3 0 1,-2-2-1,-2 0 0,-2-1 1,-3 0-1,-1 0 0,-3-1 1,-4-77-1,-2 84 13,-2 0-1,-2 1 1,-3 0 0,0 0-1,-23-58 1,32 100 56,-1 0 1,0 0-1,1 0 0,-1 0 0,0 0 1,0 1-1,0-1 0,0 0 0,0 1 1,-1-1-1,1 1 0,0-1 0,-1 1 1,1 0-1,-1-1 0,1 1 0,-1 0 1,0 0-1,-3-2 0,4 3 4,0 0 0,-1 0 0,1 1 0,0-1-1,-1 0 1,1 0 0,0 1 0,-1-1 0,1 1 0,0-1 0,0 1-1,0-1 1,-1 1 0,1 0 0,0-1 0,0 1 0,0 0 0,0 0-1,0 0 1,0 0 0,-1 2 0,-5 6 19,0 1-1,1 1 1,0-1 0,-7 19-1,-1 7 28,1 2 1,2-1-1,2 2 0,2-1 0,1 1 0,-1 42 0,5 12 248,13 130 0,-4-153 30,2 1 0,3-2 0,4 0 0,45 127 0,-57-187-325,0 1 1,1-1 0,0 0 0,0 0-1,1 0 1,0-1 0,1 0-1,13 14 1,-18-21-147,1 1 0,-1-1-1,0 1 1,1-1 0,-1 0-1,1 0 1,0 0 0,-1 0-1,1 0 1,0 0 0,0-1-1,-1 1 1,1-1 0,0 0-1,0 0 1,0 0-1,0 0 1,-1-1 0,1 1-1,0-1 1,0 1 0,-1-1-1,1 0 1,0 0 0,-1 0-1,1-1 1,-1 1 0,1-1-1,-1 1 1,0-1 0,0 0-1,1 0 1,-1 0 0,-1 0-1,4-4 1,24-28-6564,-14 16 2492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3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20 255 2032,'-19'7'7477,"19"-7"-7394,0 0 0,0 1 0,0-1 0,0 0 0,-1 0-1,1 0 1,0 0 0,0 1 0,0-1 0,0 0-1,0 0 1,0 0 0,0 1 0,0-1 0,0 0 0,0 0-1,0 0 1,0 0 0,0 1 0,0-1 0,0 0-1,0 0 1,0 0 0,0 1 0,1-1 0,-1 0 0,0 0-1,0 0 1,0 0 0,0 1 0,0-1 0,0 0-1,0 0 1,1 0 0,-1 0 0,0 0 0,0 0 0,0 1-1,0-1 1,1 0 0,-1 0 0,0 0 0,0 0-1,0 0 1,1 0 0,39 14 2201,-38-13-2211,27 7 436,1-1 1,0-2-1,0-1 1,0-1-1,42-2 0,-57-2 81,0 1-1,1 0 1,23 4 0,-38-4-552,-1 0 1,1 0 0,0 0 0,0 0 0,-1 0 0,1 0 0,0 0 0,0 0 0,0-1 0,-1 1-1,1 0 1,0-1 0,-1 1 0,1-1 0,0 1 0,-1 0 0,1-1 0,0 1 0,-1-1-1,1 0 1,-1 1 0,1-1 0,-1 1 0,1-1 0,-1 0 0,0 0 0,1 1 0,-1-1-1,0 0 1,1 0 0,-1 1 0,0-1 0,0 0 0,0 0 0,0 1 0,0-2 0,4-30 877,-7 16-713,-1 1 0,0-1 1,-1 1-1,-1 0 1,-1 1-1,0-1 1,-1 1-1,0 1 0,-1-1 1,0 1-1,-2 1 1,1 0-1,-1 0 1,-24-19-1,-10-5-5363,44 35 3801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4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71 1124,'-7'5'7157,"2"0"-6438,5-3 16,3 1-401,-1 0 0,1-1-1,1 0 1,-1 0 0,0 0 0,0 0 0,1-1-1,4 3 1,0-3 25,0 0-1,0 0 1,0-1-1,1 0 1,-1-1 0,0 1-1,0-1 1,0-1-1,10-3 1,-15 5-248,-1-1 0,1 0 1,0 0-1,0 0 0,-1 0 0,1 0 1,0-1-1,-1 1 0,1-1 0,-1 0 1,0 0-1,0 0 0,1 0 0,-1 0 1,-1 0-1,1 0 0,0-1 0,0 1 1,-1-1-1,0 1 0,1-1 0,-1 0 1,0 1-1,0-1 0,0 0 0,-1 0 1,1 0-1,0-3 0,-1 4-35,0 0-1,0 0 0,0 0 1,-1 0-1,1 0 1,0 0-1,-1 0 0,1 0 1,-1 0-1,0 0 1,1 0-1,-1 0 0,-2-3 1,2 5-50,1-1 1,-1 1-1,1-1 1,-1 1 0,1 0-1,-1-1 1,0 1-1,1-1 1,-1 1-1,0 0 1,1 0-1,-1-1 1,0 1-1,1 0 1,-1 0-1,0 0 1,1 0 0,-1 0-1,0 0 1,0 0-1,1 0 1,-1 0-1,0 0 1,1 0-1,-2 1 1,0 0-7,-1 0-1,1 0 1,0 0 0,0 1-1,0-1 1,0 1-1,0 0 1,0-1 0,0 1-1,0 0 1,1 0 0,-1 0-1,1 0 1,0 0 0,-1 1-1,1-1 1,0 0 0,0 1-1,0 2 1,-1 0-24,1 1 0,0-1 0,0 1-1,1 0 1,0-1 0,0 1 0,0 0 0,1-1 0,0 1 0,0-1-1,0 1 1,3 8 0,-3-11-2,0-1 0,0 1 0,1-1 0,-1 1-1,0-1 1,1 0 0,-1 1 0,1-1 0,0 0 0,0 0-1,0 0 1,0 0 0,0-1 0,0 1 0,0-1 0,1 1 0,-1-1-1,1 1 1,-1-1 0,1 0 0,-1 0 0,1-1 0,0 1-1,-1 0 1,1-1 0,5 1 0,-7-1 13,1 0 0,-1-1 0,1 1 0,-1 0 0,1 0 0,-1-1 0,1 1 0,-1-1 0,0 1 0,1-1-1,-1 0 1,0 1 0,1-1 0,-1 0 0,0 0 0,0 0 0,0 0 0,1 0 0,-1 0 0,0-1 0,-1 1 0,1 0 0,0 0 0,0-1 0,0 1 0,-1 0 0,1-1 0,-1 1 0,1-1 0,-1 1 0,1-1 0,-1 1-1,0-1 1,0 1 0,0-1 0,0 1 0,0-3 0,0-1 34,0 1-1,-1 0 1,1 0-1,-1-1 1,0 1-1,0 0 1,0 0 0,-1 0-1,1 0 1,-1 0-1,-4-6 1,5 9-47,0 0 0,0 0 1,0 0-1,0 1 0,-1-1 0,1 0 1,0 0-1,-1 1 0,1-1 1,0 1-1,-1-1 0,1 1 1,-1 0-1,1-1 0,-1 1 0,1 0 1,-1 0-1,1 0 0,-1 0 1,1 0-1,-1 0 0,1 1 0,0-1 1,-1 0-1,1 1 0,-1-1 1,1 1-1,0-1 0,-1 1 1,1 0-1,0 0 0,0 0 0,-2 1 1,-21 16-2747,6-2-5646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101 382 1300,'-7'-4'1632,"-1"0"1,1 1-1,-1-1 0,-14-2 0,-25-13 4780,45 18-5553,77 2 2524,176-4-1952,-223 1-1336,-18 2 44,1 0 1,-1-1-1,0 0 1,1-1-1,9-3 1,-18 4-88,0 1-1,1-1 1,-1 0 0,0-1-1,0 1 1,0 0 0,0-1-1,0 1 1,-1-1 0,1 1-1,0-1 1,-1 0 0,1 0 0,-1 1-1,1-1 1,-1 0 0,0-1-1,0 1 1,0 0 0,0 0-1,0 0 1,-1-1 0,1 1-1,-1 0 1,1-1 0,-1-3 0,1-3 78,-1 0 1,0-1 0,-1 1 0,0 0 0,0 0-1,-1 0 1,0 0 0,-1 0 0,0 0 0,0 0-1,-1 1 1,0-1 0,0 1 0,-1 0 0,-9-11 0,-5-3-150,-1 1 0,-1 1 0,-37-28 0,51 42-151,-4-1-505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8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629 498 1052,'0'-36'4636,"0"-35"926,-6 3-3308,4 54-2012,-1 0 0,-1 0 0,0 1 0,-1-1 0,0 1 0,-1 0 0,0 1 0,-9-13 0,6 11-98,-1 1-1,0 0 0,0 1 1,-2 0-1,1 0 1,-1 1-1,-1 1 1,0 0-1,-1 1 0,1 0 1,-2 1-1,1 1 1,-1 0-1,0 1 1,-20-5-1,9 4 67,-1 0 1,-52-5-1,68 11-154,0 1 0,-1 0 0,1 1 0,0 0-1,-1 1 1,1 0 0,0 1 0,0 0 0,-18 8-1,23-7-38,-1 0-1,1 0 0,0 1 0,0 0 1,1 0-1,0 1 0,0 0 0,0-1 1,0 2-1,1-1 0,0 0 0,0 1 0,1 0 1,0 0-1,0 0 0,1 0 0,-1 1 1,2-1-1,-1 0 0,1 1 0,-1 14 1,1 7 5,0-1 1,2 1-1,1 0 1,7 35-1,5 1 8,2-1 0,36 88 0,65 118 42,22 61-27,-107-240-31,-5 1 0,-4 2 1,17 142-1,-36-192 189,-1 1-1,-3 1 1,-2-1 0,-2-1 0,-1 1-1,-3 0 1,-1-1 0,-3-1 0,-28 72-1,39-111-113,-1-1 0,1 1-1,-1-1 1,0 1 0,0-1-1,0 0 1,0 1-1,-1-1 1,1 0 0,-1-1-1,0 1 1,0 0 0,0-1-1,0 0 1,0 1 0,-6 1-1,6-5-52,0 0-1,-1 0 1,1-1-1,0 1 1,1-1-1,-1 0 1,0 0-1,0 0 1,1 0-1,-1 0 1,1-1-1,-4-3 1,-9-13 19,1 0 1,0-1-1,1-1 1,-19-41 0,-29-98-371,37 93-61,21 58 127,-54-166-1688,42 84-1335,14 74 1207,0 0 0,2 0 0,2-22-1,2 15-2490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32 162 1716,'-1'-2'1135,"0"0"-629,0 1 0,1-1 0,-1 1 0,1-1 0,-1 1 0,1-1 1,0 0-1,0 1 0,0-1 0,0 1 0,0-1 0,0 0 0,0 1 0,0-1 0,1 0 0,0-2 1542,2 8-1337,18 38 68,-2 1 1,-2 1-1,13 50 1,25 146 440,-37-157-683,6 53 284,10 39 371,4-6 459,-30-102 59,9-92-1460,1-12-125,21-63 1,-16 37-100,99-281-166,-11 25-355,-14 76-5,-95 241 514,-1 0-1,0-1 1,-1 0-1,1 1 1,0-1 0,-1 1-1,1-1 1,-1 0-1,0 1 1,0-1-1,0 0 1,0 0 0,0 1-1,-1-1 1,1 1-1,-1-1 1,0 0-1,0 1 1,0-1 0,0 1-1,0-1 1,0 1-1,-3-3 1,1 2 22,0 0 0,0 1 0,-1-1 0,1 1-1,-1 0 1,1 0 0,-1 0 0,0 0 0,0 1 0,0-1 0,0 1 0,0 0 0,-6-1-1,-11 0 126,-1 1-1,1 0 0,-1 2 0,-35 4 1,-15 9 373,-73 23 1,86-20-717,0-3 0,-79 10 1,105-24-1776,22 0-2244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518 210 1840,'18'-11'7950,"-19"9"-7786,1 0 1,0 0 0,0 0 0,-1 0 0,1 1 0,-1-1 0,0 0 0,1 0 0,-1 0-1,0 1 1,0-1 0,0 0 0,0 1 0,-1-1 0,1 1 0,0-1 0,-1 1-1,-2-2 1,-29-23 1100,21 19-1130,-2 0-1,1 1 0,-1 1 0,1 0 1,-1 1-1,-1 1 0,1 0 0,0 0 0,-1 2 1,0 0-1,1 0 0,-1 2 0,1 0 1,-1 0-1,-24 6 0,26-4-84,1 0-1,-1 1 0,1 1 1,0-1-1,0 2 0,1 0 1,0 0-1,0 1 0,0 0 1,1 1-1,0 0 0,0 1 1,1 0-1,0 0 0,1 1 1,0 0-1,0 1 1,-6 12-1,9-13-49,1 0 1,-1 0-1,2 1 1,0-1-1,0 1 1,1 0-1,0-1 1,0 1-1,2 0 1,-1 0-1,1 0 0,1 0 1,3 17-1,-3-22-30,1 0 0,0 0 0,0 0 0,1 0 0,0-1 0,0 1 0,0-1-1,1 0 1,0 0 0,0 0 0,0 0 0,0-1 0,1 1 0,-1-1 0,1 0-1,1-1 1,-1 1 0,0-1 0,1 0 0,-1 0 0,1-1 0,0 0 0,0 0-1,0 0 1,8 1 0,-2-1-2,0-1 1,0 0-1,0 0 0,0-1 1,0-1-1,0 0 0,0 0 0,0-1 1,0-1-1,-1 0 0,1-1 0,-1 0 1,0 0-1,0-1 0,0-1 1,-1 0-1,0-1 0,0 1 0,0-2 1,-1 0-1,12-12 0,-8 7 14,-1-1 0,0-1 0,-1 0 0,0-1-1,-2 0 1,1 0 0,-2-1 0,0 0 0,-2-1 0,0 0 0,0 0-1,-2 0 1,3-22 0,3-151 455,-10 191-106,3 26-136,11 247 578,-13-245-711,38 473 1397,-12-237-280,-25-231-406,2 0-1,14 58 0,-17-109-9711,-1 10 4942,2-2-356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119 127 1856,'0'0'3470,"-16"26"592,2-4-2975,0 0 1,1 1 0,1 1-1,-14 41 1,21-48-709,0 0-1,0 1 0,2 0 1,0 0-1,1 0 1,1 0-1,2 29 1,0-41-288,0 1 1,0-1 0,0 1-1,1-1 1,0 1 0,0-1-1,0 0 1,1 0-1,0 0 1,1 0 0,-1 0-1,1-1 1,0 0 0,0 0-1,1 0 1,-1 0 0,1 0-1,0-1 1,9 6 0,-7-6-40,0-1 1,1 0 0,0 0 0,-1 0-1,1-1 1,0 0 0,1 0 0,-1-1-1,0 0 1,0 0 0,0-1 0,1-1-1,-1 1 1,0-1 0,9-2 0,4-2-7,-2-1 0,1 0 0,0-2 1,-1 0-1,-1-1 0,1-1 1,-1-1-1,-1 0 0,0-1 1,-1-1-1,0-1 0,-1 0 0,-1-1 1,0 0-1,-1-2 0,0 1 1,-2-1-1,0-1 0,14-30 1,-22 37-25,1 1 1,-1 0-1,-1-1 0,0 0 1,-1 1-1,0-1 1,0 0-1,-1 0 1,-1 0-1,0 0 0,0 1 1,-1-1-1,0 0 1,-1 1-1,0 0 1,-1-1-1,0 1 0,-1 0 1,0 1-1,0-1 1,-1 1-1,0 0 1,-1 1-1,0-1 1,0 1-1,-1 1 0,0-1 1,0 1-1,-1 1 1,0 0-1,0 0 1,0 0-1,-1 1 0,0 1 1,0 0-1,0 0 1,0 1-1,-1 0 1,-11-2-1,0 2-153,1 0 0,-1 2 0,0 0 0,0 1 0,-29 5 0,-56 13-4851,88-10-2102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5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2288,'0'0'5880,"0"7"-4868,3 761 6506,-11-350-5378,12-342-1642,-1-52-749,-2-1 0,-1 1 0,-4 34 0,2-50-907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0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86 1548,'-13'-4'3470,"-6"2"3776,12 7-7076,1-1 0,0 1 0,0 0 0,0 0 0,1 1 0,0-1 0,0 1 0,0 1 0,1-1 0,0 0 0,0 1 0,0 0 0,1 0 0,0 0 0,0 1 0,1-1 0,0 0-1,-2 15 1,4-21-158,0 0-1,-1 0 1,1 0-1,0 1 0,0-1 1,0 0-1,0 0 1,0 0-1,0 0 0,0 0 1,0 1-1,0-1 1,0 0-1,1 0 0,-1 0 1,0 0-1,1 0 1,-1 0-1,1 0 0,-1 0 1,1 0-1,1 2 1,-1-3-7,-1 0 0,1 0 0,0 0 0,0 0 0,0 0 0,-1 0 0,1 0 0,0 0 0,0 0 0,0 0 0,0 0 0,-1-1 0,1 1 0,0 0 0,0 0 0,-1-1 0,1 1 0,0-1 0,0 1 0,-1-1 0,1 1 0,1-2 0,1 0 18,0-1 1,1 0-1,-1 0 0,0-1 0,0 1 0,-1-1 0,1 1 0,-1-1 0,0 0 1,0 0-1,2-4 0,-1-6 169,-1 1 0,-1-1 0,0-17 0,-1 29-119,0-1 0,0 0 0,0 0 0,0 0 0,0 0 0,-1 0 0,1 0 0,-1 0 0,0 1 0,0-1 0,0 0 0,0 0 0,0 1 0,-1-1 0,1 1 0,-1-1 0,0 1 0,1 0 0,-1 0 0,0-1 0,-3-1 0,4 4-35,-1-1-1,0 1 1,1 0 0,-1-1-1,0 1 1,1 0 0,-1 0-1,0 0 1,0 0 0,1 0-1,-1 0 1,0 0 0,1 1-1,-1-1 1,0 1-1,1-1 1,-1 1 0,1 0-1,-1-1 1,1 1 0,-1 0-1,1 0 1,-1 0 0,1 0-1,0 0 1,0 1 0,0-1-1,-1 0 1,1 1 0,0-1-1,0 2 1,-30 50 505,27-44-381,3-8-47,4-4-108,0-2 1,0-1 0,0 1 0,0-1 0,-1 0 0,0 0 0,0 0 0,-1 0 0,1 0 0,-1 0 0,-1 0 0,1-1 0,-1 1 0,0 0 0,0 0 0,-1-1 0,0 1 0,0 0 0,0 0 0,-1 0 0,-2-7 0,3 13-18,-1 1-1180,1 0 1090,0 0 0,0 0 0,1 0 0,-1 0 0,0 0 0,0 1 0,1-1 0,-1 0 0,1 0 0,-1 0 0,1 1 0,-1-1 0,1 0 0,0 1 0,-1-1 0,1 0 0,0 3 0,3 10-8985,4-6 5095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1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226 856 2492,'0'0'1447,"-5"-34"5599,4 33-6866,0 1-1,-1-1 1,1 1 0,0-1-1,-1 1 1,1 0-1,0-1 1,-1 1 0,1 0-1,-1 0 1,1 0 0,-1 0-1,1 0 1,0 0 0,-1 1-1,1-1 1,0 0-1,-1 1 1,1-1 0,0 1-1,-1-1 1,1 1 0,0 0-1,-3 1 1,2-1-162,-5 3 121,1 0 1,-1 0-1,1 1 0,0 0 0,0 0 1,0 0-1,1 1 0,-9 12 0,-32 52 587,40-61-613,-6 12 137,1 0 0,1 1-1,-13 37 1,20-50-178,1 0 1,0-1-1,0 1 1,1 0-1,0 0 1,1 0-1,-1 0 1,2 0-1,-1 0 1,1 0-1,1 0 1,4 14-1,-6-22-55,0 0 0,1 0 0,-1 1 0,0-1 0,1 0-1,0 0 1,-1 0 0,1 0 0,0 0 0,-1 1 0,1-2 0,0 1 0,0 0-1,0 0 1,0 0 0,0 0 0,0 0 0,0-1 0,0 1 0,0 0-1,0-1 1,1 1 0,-1-1 0,0 0 0,0 1 0,3 0 0,-2-2-7,1 1 1,-1-1 0,0 1 0,1-1-1,-1 0 1,0 1 0,0-1-1,0 0 1,0-1 0,1 1-1,-1 0 1,-1-1 0,4-1-1,6-8 2,0 0 0,0-1-1,11-18 1,-19 27 8,27-38-5,-1-2 1,-3-1-1,38-86 0,-36 66-16,-4-1 1,-2-2-1,-3 0 0,-3-1 1,12-118-1,-24 125-6,2 6 30,-4 0 1,-1 0-1,-9-68 1,1 94 136,7 29-158,0 0 1,0 0 0,-1 0 0,1-1-1,0 1 1,0 0 0,0 0 0,0 0-1,0 0 1,0 0 0,0-1 0,-1 1-1,1 0 1,0 0 0,0 0 0,0 0-1,0 0 1,0 0 0,-1 0 0,1 0-1,0 0 1,0 0 0,0 0 0,0 0-1,-1 0 1,1-1 0,0 1-1,0 0 1,0 0 0,-1 1 0,1-1-1,0 0 1,0 0 0,0 0 0,0 0-1,-1 0 1,1 0 0,0 0 0,0 0-1,0 0 1,0 0 0,-1 0 0,1 0-1,0 1 1,0-1 0,0 0 0,0 0-1,0 0 1,0 0 0,0 0 0,-1 0-1,1 1 1,0-1 0,0 0 0,0 0-1,0 0 1,0 0 0,0 1 0,-16 49 107,15-48-114,-11 53 67,2 2 0,-4 100 1,17 117 127,0-212-91,18 90 0,-16-130-81,0-1 0,1 1 1,1-1-1,1-1 0,1 1 0,1-1 1,19 29-1,-27-46-21,0 0 0,0-1-1,0 1 1,1-1 0,-1 0 0,1 1 0,0-1-1,0 0 1,-1-1 0,1 1 0,1 0 0,-1-1-1,0 0 1,0 1 0,0-1 0,1-1 0,-1 1-1,4 0 1,0-1-24,-1 0-1,0 0 1,0-1-1,0 0 1,0 0 0,0 0-1,0-1 1,0 0-1,8-4 1,5-4-118,0 0 0,-1-2 1,-1 0-1,30-27 0,-23 17 43,-2-2-1,-1-1 1,-1 0-1,-1-2 1,-2 0-1,0-1 1,-2-1-1,-1 0 1,-1-1-1,-2 0 1,-1-1-1,-1 0 1,-2-1-1,-1 0 1,-2 0-1,-1 0 1,-1-1-1,-2 1 1,-1-1-1,-1 1 1,-2 0-1,-2 0 1,-10-37-1,16 68 116,0 0-1,0-1 1,-1 1 0,1 0-1,0 0 1,-1 0 0,1 0-1,-1 0 1,1 0-1,-1 0 1,1 0 0,-1 0-1,0 0 1,1 0 0,-1 0-1,0 0 1,0 0 0,0 0-1,0 1 1,0-1 0,0 0-1,0 1 1,0-1-1,0 1 1,-1-1 0,0 1 3,1 0 0,0 1 0,0-1 0,0 1 0,-1-1 0,1 1 0,0-1 1,0 1-1,0 0 0,0 0 0,0-1 0,0 1 0,0 0 0,0 0 0,1 0 0,-1 0 0,0 0 0,-1 2 1,-26 55 305,10-6 42,3 0 1,2 0-1,-11 108 1,18-68 304,8 141-1,-1-221-691,10 96 503,-10-101-566,0-1-1,1 1 0,-1 0 0,2 0 0,-1-1 0,1 0 0,0 1 0,0-1 0,1 0 0,0 0 0,0-1 0,8 10 0,-11-14-51,1 0 1,-1-1-1,0 1 0,0 0 0,1-1 0,-1 1 0,0-1 0,1 1 1,-1-1-1,1 0 0,-1 0 0,0 1 0,1-1 0,-1 0 0,1 0 0,-1-1 1,1 1-1,-1 0 0,0 0 0,1-1 0,-1 1 0,1-1 0,-1 1 1,0-1-1,0 1 0,1-1 0,-1 0 0,0 0 0,0 1 0,0-1 1,0 0-1,0 0 0,2-2 0,1-1-922,0-1 1,0 1-1,-1-1 1,1 1-1,-1-1 1,4-9-1,1-7-3177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19 225 1780,'-18'-4'9784,"32"11"-7648,37 13-1703,282 53 3351,-188-50 1259,-145-23-4912,1 0 1,-1 0-1,1 0 0,-1 0 0,1 0 0,-1 0 1,1 0-1,-1 0 0,1 0 0,0 0 0,-1 0 0,1 0 1,-1 0-1,1 0 0,-1 0 0,1 0 0,-1-1 1,1 1-1,-1 0 0,1 0 0,-1-1 0,0 1 1,1 0-1,-1-1 0,1 1 0,-1 0 0,0-1 1,1 1-1,-1-1 0,1 0 0,-4-17 1525,-22-23-992,21 35-256,-20-26 447,-2 0 1,-48-45-1,17 20-1549,5-4-3456,49 52 2467,1 4-2517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1552,'6'1'10932,"9"4"-6084,85 22-1798,250 71 1344,-182-48-3012,-137-44 89,-20-4-4760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1468,'-5'7'9771,"11"-4"-9210,0 1 0,0-1 0,0 0 0,0-1 0,0 0 0,1 0-1,-1 0 1,0-1 0,1 1 0,10-1 0,74 2 771,-75-3-897,25-1-248,43-6 0,-2-7-3456,-51 11-3672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3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1516,'-7'17'9551,"-30"73"-8664,-20 56 174,6 4 0,-43 210 0,80-288-464,3 1-1,-2 110 1,20-112 388,-7-88-920,0-14 0,-1 0-1,-1 0 0,-8-42 0,4 49-40,-1-12 28,-2 1 1,-1 0-1,-20-43 1,29 76 99,1 27 30,1 0-1,1 0 0,1 0 0,1-1 1,2 1-1,0-1 0,2 0 1,13 31-1,-21-54-165,0-1-1,1 0 1,-1 0 0,0 1 0,0-1 0,0 0-1,1 1 1,-1-1 0,0 0 0,0 0-1,1 1 1,-1-1 0,0 0 0,0 0 0,1 0-1,-1 1 1,0-1 0,1 0 0,-1 0-1,0 0 1,1 0 0,-1 0 0,0 0 0,1 1-1,-1-1 1,0 0 0,1 0 0,-1 0-1,0 0 1,1 0 0,-1-1 0,0 1 0,1 0-1,-1 0 1,1 0 0,13-11 238,13-24-145,-22 28-49,37-57-565,11-15-3129,-46 72 2021,0-1-1,0 1 1,1 0 0,10-7-1,-1 4-2571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89 1620,'0'-72'8696,"0"71"-7653,-1-7-444,2 5-276,2 8 1577,21 60-1155,-3 2-1,21 120 0,0-1 122,14 98 1132,-27-120 225,-21-134-1372,-8-30-843,0 0 1,0 0-1,0-1 0,0 1 0,0 0 0,0 0 1,0 0-1,0 0 0,0 0 0,0 0 0,0 0 1,0 0-1,0-1 0,0 1 0,0 0 0,1 0 1,-1 0-1,0 0 0,0 0 0,0 0 0,0 0 1,0 0-1,0 0 0,0 0 0,0 0 0,1 0 1,-1-1-1,0 1 0,0 0 0,0 0 1,0 0-1,0 0 0,0 0 0,1 0 0,-1 0 1,0 0-1,0 0 0,0 0 0,0 0 0,0 0 1,0 0-1,0 1 0,1-1 0,-1 0 0,0 0 1,0 0-1,0 0 0,0 0 0,0 0 0,0 0 1,0 0-1,1 0 0,-1 0 0,0 0 0,0 0 1,0 1-1,0-1 0,0 0 0,0 0 1,0 0-1,0 0 0,0 0 0,0 0 0,0 1 1,7-49 370,-5 21-401,15-94 59,32-121 0,-28 163-60,4 0 0,3 1 0,49-96 0,-52 131 4,12-25 94,-37 67-42,1 0 0,-1 1 0,1-1 0,-1 0 0,0 0 0,0 0 0,0 1 0,1-1 0,-1 0 0,0 0 0,0 0 0,0 0 0,0 1 0,0-1 0,-1 0-1,1 0 1,0 0 0,0 0 0,0 1 0,-1-1 0,1 0 0,0 0 0,-1 1 0,1-1 0,-1 0 0,1 0 0,-1 1 0,1-1 0,-1 1 0,0-2 0,-1 1 13,0 0 1,0 0 0,-1 0-1,1 0 1,0 0 0,-1 0-1,1 1 1,-1-1 0,1 1-1,-5-1 1,-12 1 96,-1 1-1,-24 4 1,23-3 85,-117 13 285,-124 5-45,220-14-2161,36-5-3398,34 10-9230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 1804,'0'0'5672,"-4"-1"-4565,-13-8 5477,23 9-5978,56 1 1533,-46 1-1679,0-2 0,1 0 0,-1 0 0,21-5 0,-33 5-310,-1 0 0,1 0 0,-1 0 0,0 0 0,1 1 0,-1-1 0,1 1 0,5 2 0,6 0-2141,-2-1-5250,-31 16-553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6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17 1564,'11'-17'15124,"-17"42"-13717,-43 262-38,17-118-188,34-151-49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0 1792,'-7'6'2315,"-16"11"2861,11-12 3757,26 3-8085,-13-7-766,1 1 0,-1-1 0,1 0 0,0 0 0,0 0 0,0 0 0,0 0 0,0 0 0,0 0 0,0-1 0,2 2 0,22-1 294,1 0 0,42-5 0,-18-2-4823,-37 3-1151,-11 1 4069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17 208 1828,'-4'-9'570,"1"0"0,1-1 1,-1 0-1,2 0 0,-1 0 0,1 0 0,1 0 0,0 0 0,0 0 0,1 0 1,0 1-1,3-11 0,-3 16-440,0 0 0,0 0 0,1 0 1,0 1-1,0-1 0,0 1 0,0-1 0,1 1 0,-1 0 1,1 0-1,0 0 0,0 0 0,0 0 0,0 1 0,0-1 1,1 1-1,-1 0 0,1 0 0,-1 0 0,1 0 0,0 1 1,0-1-1,0 1 0,0 0 0,0 0 0,0 1 0,0-1 1,0 1-1,0 0 0,0 0 0,7 1 0,1 1 24,-1 0 1,0 0-1,0 1 0,0 0 0,0 1 1,0 1-1,-1 0 0,1 0 0,-1 1 1,-1 0-1,1 1 0,-1 0 0,0 0 1,-1 1-1,1 0 0,10 14 0,-3-2 104,-1 1-1,-1 1 1,0 0-1,-2 0 0,0 2 1,10 30-1,-16-33-59,0 0 0,-2 1 1,0 0-1,-2-1 0,0 1 0,-1 0 0,-1 0 0,-6 36 1,2-32 3,-1 1 1,-1-1-1,-2 1 1,-1-2-1,0 1 0,-22 37 1,29-58-153,-1 0-1,-1 0 1,1-1-1,-1 1 1,1-1 0,-1 0-1,-1 0 1,1 0-1,0 0 1,-8 4 0,10-7-38,0 0 0,0 0 1,0 0-1,-1 0 0,1-1 0,0 1 1,-1-1-1,1 1 0,-1-1 1,1 0-1,-1 0 0,1 0 1,-1 0-1,1 0 0,0-1 1,-1 1-1,1-1 0,-1 1 1,1-1-1,0 0 0,0 0 0,-1 0 1,1 0-1,0-1 0,0 1 1,-3-3-1,-5-4-1,1-1-1,-1-1 1,2 0-1,-1 0 1,1-1-1,1 1 1,0-2 0,-6-12-1,9 15-12,-1 0 0,2 0 0,-1-1-1,1 0 1,1 0 0,0 1 0,0-1 0,1 0-1,0-1 1,1 1 0,1-12 0,0 19-6,0 0 0,0 1 0,0-1 0,0 1 0,1-1 0,-1 1 0,1-1 1,0 1-1,0 0 0,0 0 0,0 0 0,0 0 0,0 0 0,0 0 0,1 1 1,-1-1-1,1 1 0,-1-1 0,1 1 0,0 0 0,-1 0 0,1 0 0,0 1 0,3-1 1,5-2-552,1 0 0,-1 2 1,1-1-1,12 1 0,2 3-1825,-15 2-4608,4 3 2514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33 161 12513,'-32'16'6347,"248"-75"-3656,33-7-559,-49 26-2134,-185 39-1230,-15 1 1044,1 0-1,-1 0 1,1 0-1,-1 0 1,0 0-1,1 0 1,-1 0-1,1 0 1,-1 0-1,1 0 0,-1 0 1,1 0-1,-1 0 1,0 0-1,1 0 1,-1 0-1,1 0 1,-1-1-1,1 1 0,-1 0 1,0 0-1,1 0 1,-1-1-1,0 1 1,1 0-1,-1-1 1,0 1-1,1 0 1,-1-1-1,0 1 0,0 0 1,1-1-1,-1 1 1,0 0-1,0-1 1,0 1-1,1-1 1,-1 1-1,0-1 1,0 1-1,0 0 0,0-1 1,0 0-1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 2316,'-26'1'2944,"0"-3"7179,38 2-9902,0 0 1,0 0 0,0 1-1,0 1 1,0 0-1,0 1 1,-1 0 0,1 1-1,-1 0 1,0 0-1,0 2 1,0-1 0,0 1-1,-1 1 1,0 0-1,-1 0 1,0 1 0,0 0-1,0 1 1,8 11-1,-6-7-21,-1 0-1,0 1 0,-2 0 0,1 0 0,-2 1 0,0 0 0,0 0 0,-2 1 0,0-1 0,-1 1 0,0 1 1,-1-1-1,-1 0 0,0 30 0,-2-31-9,-1 0-1,-1 1 1,0-1 0,-1 0-1,-8 21 1,10-32-166,0-1 0,0 0 0,-1 0-1,1 1 1,-1-1 0,0-1 0,0 1 0,0 0-1,0 0 1,-1-1 0,1 1 0,-1-1 0,0 0 0,1 0-1,-1 0 1,0 0 0,0 0 0,0 0 0,0-1-1,-1 0 1,1 1 0,0-1 0,-1-1 0,1 1 0,-1 0-1,1-1 1,0 0 0,-1 1 0,-6-2 0,0-1-18,-1 0 1,1 0 0,0-1 0,0-1-1,0 0 1,0 0 0,1-1 0,0 0 0,0-1-1,0 0 1,1 0 0,-9-8 0,13 10-12,0 0 1,1 0 0,-1 0-1,1-1 1,-1 0 0,1 1-1,1-1 1,-1 0 0,1 0-1,0 0 1,-2-6 0,3 7-1,1 1 1,-1-1-1,1 1 1,0-1 0,0 0-1,0 1 1,0-1-1,1 0 1,0 1-1,-1-1 1,1 1-1,1-1 1,-1 1-1,0 0 1,1-1-1,0 1 1,-1 0-1,4-4 1,0 1 26,1 1-1,-1-1 1,1 1 0,0 0 0,0 1 0,0-1-1,0 1 1,1 0 0,0 1 0,14-6-1,31-5-3039,-2 9-8384,-31 5 6409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0 131 836,'0'0'4834,"0"0"-4704,0 0 0,1-1 0,-1 1 1,0 0-1,0-1 0,0 1 0,0 0 0,0-1 1,1 1-1,-1 0 0,0 0 0,0 0 0,1-1 1,-1 1-1,0 0 0,0 0 0,1 0 0,-1-1 1,0 1-1,1 0 0,-1 0 0,0 0 0,0 0 1,1 0-1,-1 0 0,0-1 0,1 1 0,-1 0 1,0 0-1,1 0 0,-1 0 0,0 0 0,1 0 1,-1 1-1,0-1 0,1 0 0,-1 0 0,1 0 1,53 51 3964,66 81 0,2 2-1327,-97-107-1691,-14-13-3090,1-1-8717</inkml:trace>
  <inkml:trace contextRef="#ctx0" brushRef="#br0" timeOffset="1">267 3 2688,'0'0'1612,"0"-1"-1452,0 1 0,-1 0 0,1 0 0,0-1 0,-1 1 0,1 0 0,0 0 0,-1 0 0,1 0 0,0 0 0,-1-1 0,1 1 0,-1 0 0,1 0 0,0 0 0,-1 0 0,1 0 0,-1 0 0,1 0 0,0 0 0,-1 1 0,1-1 1,0 0-1,-1 0 0,1 0 0,-1 0 0,1 0 0,0 1 0,-1-1 0,1 0 0,0 0 0,0 0 0,-1 1 0,1-1 0,-16 27 1263,2-1 0,1 2 0,1 0 0,-14 49 0,13-39-449,-122 334 3689,133-365-5317,-1 6 264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1596,'0'0'1042,"1"-10"5931,-1 10-6876,0-1 1,0 1-1,0 0 1,0 0 0,0 0-1,0 0 1,0-1 0,0 1-1,0 0 1,0 0-1,0 0 1,0-1 0,0 1-1,1 0 1,-1 0 0,0 0-1,0 0 1,0-1-1,0 1 1,0 0 0,0 0-1,0 0 1,0 0 0,1 0-1,-1 0 1,0-1-1,0 1 1,0 0 0,0 0-1,0 0 1,1 0 0,-1 0-1,0 0 1,0 0-1,0 0 1,0 0 0,1 0-1,-1 0 1,0 0 0,0 0-1,0 0 1,0 0 0,1 0-1,-1 0 1,0 0-1,0 0 1,0 0 0,1 0-1,-1 0 1,0 0 0,0 0-1,0 0 1,0 0-1,1 0 1,-1 0 0,0 0-1,0 0 1,0 1 0,0-1-1,0 0 1,1 0-1,81 97 1337,64 67 914,-130-151-1177,-6-6-2753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1312,'-1'0'307,"-1"-1"0,1 1-1,-1 0 1,1 0 0,-1 1-1,1-1 1,-1 0 0,1 0-1,-1 1 1,1-1 0,-1 1 0,1-1-1,-1 1 1,1 0 0,-1-1-1,1 1 1,0 0 0,0 0-1,-1 0 1,1 0 0,0 0-1,0 0 1,0 1 0,0-1 0,0 0-1,0 0 1,1 1 0,-1-1-1,0 2 1,-26 54 1249,19-37-465,-50 137 2069,44-112-4127,10-37-1297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0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1 374 1312,'23'-59'3190,"-9"18"-1866,2 2 0,1 0 1,3 1-1,35-53 0,-39 67-477,-13 19-420,0 0 0,0 0 0,0 1 0,1-1 0,0 1 0,0 0 0,6-5 0,-9 8 136,31 42 1525,3 47-486,-21-47-832,29 53 0,-25-71-1274,-16-22 60,0 0 1,0 0-1,-1 0 1,1 0-1,0-1 1,0 1-1,0-1 1,0 0-1,0 1 1,1-1-1,-1 0 1,0 0-1,0 0 1,0-1-1,0 1 1,0 0-1,0-1 1,0 1-1,0-1 1,0 0-1,0 1 1,-1-1 0,1 0-1,2-2 1,20-7-4021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1 293 1512,'4'0'12988,"32"2"-12607,15-4 1081,54-8 0,-6-1-32,-55 3-863,-26 4-1956,0 1-3409,-15-9-3857</inkml:trace>
  <inkml:trace contextRef="#ctx0" brushRef="#br0" timeOffset="1">220 0 2064,'-6'8'1218,"0"1"-1,1 0 0,0 0 1,0 0-1,-6 19 1,5-8 66,1-1 1,-3 28-1,3 9 868,2 60 0,3-114-2098,3 83 1160,-3-78-1600,1 1 1,0-1 0,1 0-1,-1 0 1,2 0 0,-1 0-1,1 0 1,6 12-1,6-7-6115,-8-7 2417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0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11 1468,'-3'-11'13450,"-5"24"-10858,-1 15-3948,7-12 3316,1-13-1842,1 1 0,0-1 0,0 0-1,1 1 1,-1-1 0,1 0 0,-1 0-1,1 1 1,0-1 0,0 0 0,1 0 0,-1 0-1,0 0 1,1 0 0,0-1 0,0 1-1,0 0 1,0-1 0,0 1 0,0-1 0,1 0-1,-1 1 1,1-1 0,5 3 0,-6-5 37,20-9 126,-16 5-233,0-1 1,0 1-1,-1-1 1,0 0-1,0 0 0,0-1 1,0 0-1,-1 1 1,5-9-1,-5 7 17,0 1-1,1 0 0,-1 0 1,2 0-1,7-7 0,-11 12 124,-1 1-173,0 1 0,1 0 0,-1-1 0,0 1 0,0 0 0,0 0 0,1 0 0,-1 0 0,0 0 0,0 0 0,0 0 0,0 0 0,-1 0 0,1 0 0,0 0 0,0 1 0,-1-1 0,1 0 0,-1 1 0,1-1 0,-1 0 0,1 3 0,9 36 86,-8-33-65,11 56 218,-2 0 0,-2 1 0,-1 121 1,-9-122-48,-4 1 1,-2 0 0,-3-1 0,-2 0 0,-27 79-1,11-84-455,27-54 87,-1-1 0,0 0 1,0 0-1,0 0 0,-1-1 0,1 1 1,-1 0-1,1-1 0,-1 0 0,0 0 1,0 1-1,0-2 0,0 1 0,-7 3 1,9-5-678,-20-15-1049,14 7 1457,2-1 0,-1 1 0,1-1 0,0 0 0,1-1 0,0 1 0,0-1 0,1 0 0,0 1 0,-2-19 0,-4-10-1730,-6-10-1988,0-2 36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6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195 220 2076,'-1'-3'564,"1"0"0,0 0 0,-1-1 1,0 1-1,1 0 0,-1 0 0,0 0 0,-1 1 0,1-1 0,0 0 0,-1 0 0,0 1 0,0-1 0,1 1 1,-1-1-1,-4-3 0,4 5-138,1 0-287,-1 1-1,0-1 1,0 1-1,0 0 0,0-1 1,0 1-1,0 0 1,0 0-1,0 0 0,0 0 1,0 1-1,0-1 0,1 1 1,-1-1-1,0 1 1,0-1-1,-2 2 0,-7 6-30,1 0 0,0 1 1,0 0-1,1 1 0,0 0 0,0 0 0,1 1 0,1 0 0,0 0 0,0 1 0,1 0 0,1 0 0,0 1 0,0-1 1,1 1-1,1 0 0,0 0 0,1 0 0,1 1 0,0-1 0,0 1 0,1-1 0,1 0 0,1 1 0,-1-1 0,2 0 0,0 0 1,6 15-1,-7-23-109,0 0 0,0-1 0,1 1 0,-1-1 0,1 1-1,0-1 1,1 0 0,-1 0 0,1 0 0,0-1 0,0 1 0,0-1 0,0 0 0,0 0 0,1 0 0,-1-1 0,1 1 0,0-1 0,0 0 0,0 0 0,0-1 0,0 0 0,0 0 0,0 0 0,1 0 0,-1-1 0,6 0 0,-3-1-4,-1 0 0,1 0 0,0 0 0,-1-1 0,0-1 0,1 1 0,-1-1 0,0 0 0,0-1-1,-1 1 1,1-1 0,-1-1 0,1 1 0,-1-1 0,-1 0 0,1-1 0,-1 1 0,5-8 0,4-7 11,-1 0 0,-1-1 0,-1 0 0,-1-1 0,-1 0 0,-1-1 0,8-35 0,-12 40 27,-1 0 1,-1 0-1,0 0 0,-1 0 0,-1 0 1,-1-1-1,0 1 0,-2 0 0,0 0 1,-9-28-1,9 38 25,-1-1 0,0 0 0,0 1 0,-1 0-1,-10-14 1,12 19-140,0 0-1,1 0 0,-1 0 0,0 0 1,-1 1-1,1-1 0,0 1 1,-1 0-1,1-1 0,-1 2 0,0-1 1,0 0-1,0 1 0,-6-2 1,8 3-55,-1 0 0,1 0 0,0 0 1,0 1-1,-1-1 0,1 1 1,0-1-1,0 1 0,0 0 1,0 0-1,0 0 0,0 0 0,0 0 1,0 0-1,0 1 0,0-1 1,1 1-1,-1-1 0,1 1 0,-1 0 1,1-1-1,-2 4 0,-26 44-4946,25-42 3466,-6 15-1688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1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0 283 912,'30'-34'8506,"-2"-3"-3895,8-20-2142,37-79 1,-72 132-2174,0 4-220,-1-1-1,0 0 1,0 0-1,0 1 1,1-1-1,-1 0 1,0 1-1,1-1 1,-1 0-1,0 1 1,1-1-1,-1 0 1,1 1-1,-1-1 1,1 1-1,0-1 1,-1 1-1,1-1 1,-1 1-1,1-1 1,0 1 0,-1 0-1,1-1 1,0 1-1,0 0 1,-1 0-1,1-1 1,0 1-1,0 0 1,-1 0-1,1 0 1,0 0-1,0 0 1,-1 0-1,1 0 1,0 0-1,0 0 1,-1 1-1,1-1 1,1 1-1,1 1 9,0 0-1,-1 1 1,1-1-1,-1 1 1,0 0 0,0-1-1,0 1 1,0 0-1,2 6 1,29 78-1607,-33-87 1518,18 73-3212,-1-2-5714,-6-36 4503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1200,'2'-2'368,"0"0"-1,0 0 1,1 0-1,-1 0 0,1 1 1,-1-1-1,1 1 1,0-1-1,0 1 1,-1 0-1,1 0 1,0 0-1,0 1 1,0-1-1,0 1 1,6-1-1,-4 1-83,0 1-1,0 0 1,0 0-1,0 0 1,-1 0 0,1 1-1,-1 0 1,1 0-1,7 4 1,4 6 132,1 0-1,-2 1 1,0 1-1,15 16 1,-28-27-325,17 17 369,-1 1 1,0 1 0,-2 0-1,0 2 1,-2 0-1,19 41 1,-27-50-252,0 1 0,-2 0 0,0 1 1,0-1-1,-2 1 0,0-1 0,-1 1 1,0 0-1,-2-1 0,0 1 0,0 0 0,-6 21 1,4-25-27,-1 1 0,-1-1 0,0 0-1,0 0 1,-14 22 0,16-30-106,0 0 0,-1 0-1,0 0 1,0-1-1,0 0 1,0 1-1,-1-1 1,0-1 0,0 1-1,0-1 1,0 0-1,0 0 1,-1 0-1,1-1 1,-9 3 0,10-5-58,1 1 1,-1-1 0,1 0 0,-1 0-1,0-1 1,1 1 0,-1-1 0,1 0-1,-1 0 1,1 0 0,-1 0 0,1-1 0,-1 1-1,1-1 1,0 0 0,0 0 0,0 0-1,0 0 1,0 0 0,1-1 0,-1 1-1,1-1 1,-1 0 0,-3-6 0,0 0 8,-1 0 0,2-1 0,-1 0 0,1 0 0,0 0 0,-4-17 0,8 23-16,0 0 0,0 1 0,1-1 0,0 0 0,-1 1 0,1-1 0,0 0 0,1 0 0,-1 1 0,1-1 0,0 0 0,0 1-1,0-1 1,0 0 0,0 1 0,1 0 0,0-1 0,0 1 0,0 0 0,0 0 0,0 0 0,0 0 0,1 0 0,0 0 0,4-3 0,-1 2-159,-1 0 0,1 0-1,0 1 1,0 0 0,0 0 0,0 0 0,1 1 0,-1 0 0,1 0 0,-1 1 0,1 0 0,0 0 0,8 0 0,-13 1-645,2 1-178,-2-2 177,13 2 710,-4 5-7426,-3 2 3079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1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2792,'0'0'1892,"7"9"5570,2-3-5527,246-16 5954,-126 3-7503,-3 4-6024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1876,'-10'1'2083,"8"-1"-1801,0 1-1,0-1 1,1 0 0,-1 0-1,0 0 1,0 0-1,0 0 1,0 0 0,0-1-1,0 1 1,0-1-1,0 1 1,0-1-1,1 0 1,-1 0 0,0 1-1,0-1 1,1 0-1,-1-1 1,0 1 0,-1-2-1,2 2 317,1-1-416,0 0 0,0 1 0,0-1 0,0 0 0,1 1-1,-1-1 1,0 0 0,1 1 0,-1-1 0,1 0 0,0 1 0,-1-1-1,1 1 1,0-1 0,0 1 0,2-3 0,1 2-19,1 0 0,-1-1 0,1 2 0,-1-1 0,1 0 1,0 1-1,0 0 0,0 0 0,0 0 0,0 1 0,0 0 0,0 0 0,0 0 0,0 1 0,0-1 0,0 1 1,0 0-1,-1 0 0,1 1 0,0 0 0,-1 0 0,1 0 0,-1 0 0,1 1 0,3 2 0,0-1-27,-1 1 0,0-1 0,0 1 0,-1 1 0,1-1 0,-1 1 0,0 0 0,-1 1 0,1-1 0,-1 1-1,0 0 1,-1 1 0,0-1 0,5 13 0,-5 0 24,0 0 0,-1 0-1,-1 0 1,-1 1 0,-2 23-1,0-30-73,0 0-1,-1 0 1,0 1-1,-2-2 0,1 1 1,-2 0-1,0-1 1,-8 17-1,12-28-82,-1 1-1,0 0 1,1-1 0,-1 0-1,0 1 1,-1-1-1,1 0 1,0 0 0,0 0-1,-1 0 1,0 0 0,1-1-1,-1 1 1,0-1-1,1 0 1,-1 0 0,0 0-1,0 0 1,0 0 0,-6 0-1,4-1 3,1 0 0,-1 0 0,0-1 0,0 1 0,0-1 0,1 0 0,-1-1 0,0 1 0,1-1 0,-1 0-1,1 0 1,-7-4 0,7 3-2,-1 0 0,1 0 0,-1 0 0,1 0 0,0-1 0,0 0 0,0 0 0,1 0 0,-1 0 0,1-1 0,0 1 1,0-1-1,1 1 0,0-1 0,-1 0 0,1 0 0,1-1 0,-1 1 0,1 0 0,0 0 0,0-1 0,1 1 0,-1-1 0,2-9 0,1 8-267,0 1 0,0-1 1,1 1-1,0 0 1,0 0-1,0 0 1,1 0-1,0 1 0,0-1 1,1 1-1,5-6 1,9-6-2824,37-25 1,-4 3-429,-33 24-751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2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1812,'0'0'5500,"-1"4"-4338,0 13-35,-4 87 3668,5-97-4500,0 1-1,1-1 1,0 0 0,0 0-1,1 0 1,0 0 0,0 0-1,0-1 1,1 1-1,0 0 1,0-1 0,6 8-1,-8-13-257,0 0 0,1-1-1,-1 1 1,0 0-1,0 0 1,1-1 0,-1 1-1,0 0 1,1-1-1,-1 0 1,1 1 0,-1-1-1,1 0 1,-1 0-1,1 0 1,-1 1 0,1-2-1,-1 1 1,1 0-1,-1 0 1,0 0 0,1-1-1,-1 1 1,1-1-1,-1 1 1,1-1 0,-1 1-1,0-1 1,0 0-1,1 0 1,-1 0 0,0 0-1,0 0 1,0 0-1,0 0 1,0 0 0,1-2-1,48-52-78,-40 41 136,-4 8-149,-4 3 100,0 1 0,0-1 0,0 1 0,0-1 0,1 1-1,0 0 1,-1 0 0,5-3 0,-6 5-30,0 0 1,0 0-1,0 0 0,0 0 0,0 0 0,0 0 0,0 0 0,0 1 1,0-1-1,0 0 0,-1 0 0,1 1 0,0-1 0,0 1 0,0-1 1,0 1-1,-1-1 0,1 1 0,0-1 0,-1 1 0,1 0 1,0-1-1,-1 1 0,1 0 0,0 0 0,-1-1 0,0 1 0,1 0 1,-1 0-1,1 0 0,-1 0 0,0 0 0,1-1 0,-1 1 0,0 0 1,0 0-1,0 2 0,18 53 337,-2 1-1,-3 0 1,7 73 0,-12-40 307,-4 127 0,-8-143 23,-4-1 1,-3 0-1,-40 142 1,36-183-437,15-31-287,-4-4-215,-1-1 187,1 0 0,0 0 1,0-1-1,0 1 0,0-1 0,1 0 0,0 0 0,0-1 0,0 1 0,0 0 0,1-1 0,-2-7 0,-20-84-983,17 62 508,-6-27-895,3 0 0,-1-66 0,12-38-7448,4 104 4070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2144,'0'0'12151,"6"1"-11335,22 3 61,1 0-1,-1-3 1,1 0 0,52-6 0,-47 1-1345,63-17 1,-78 11-2141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1892,'-3'2'414,"0"1"0,1-1 0,-1 0-1,1 1 1,0-1 0,-1 1 0,1-1 0,0 1 0,1 0-1,-1 0 1,0 0 0,1 0 0,0 0 0,0 1-1,0-1 1,0 0 0,0 0 0,1 1 0,-1-1-1,1 1 1,0-1 0,0 5 0,0 14 897,2 0 0,4 29 0,-3-25-303,16 167 2690,-14-151-4810,-4-28-1955,-1-2-3451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87 2116,'-26'-30'9045,"25"29"-8758,-1-1 0,1 1 0,0-1 0,0 0 0,0 1-1,0-1 1,1 0 0,-1 0 0,0 1 0,1-1 0,-1 0 0,1 0 0,-1 0 0,1 0 0,0 0-1,0 0 1,0 0 0,0 0 0,1-2 0,0 2-205,-1 1 1,1 0-1,-1 0 0,1 0 1,0 0-1,0 0 0,0 0 1,0 0-1,0 0 0,0 0 1,0 0-1,0 1 0,0-1 1,0 0-1,0 1 0,0-1 1,1 1-1,-1-1 0,0 1 1,0-1-1,1 1 0,-1 0 1,0 0-1,1 0 0,-1 0 0,0 0 1,1 0-1,0 0 0,1 0 147,-2 0-196,1 0 1,0 1-1,0-1 0,-1 1 0,1-1 0,-1 1 1,1 0-1,0-1 0,-1 1 0,1 0 0,-1 0 1,0 0-1,1 0 0,-1 0 0,0 0 0,0 1 1,1-1-1,-1 0 0,0 1 0,0-1 1,-1 1-1,1-1 0,0 1 0,0-1 0,-1 1 1,1-1-1,-1 1 0,1 0 0,-1-1 0,0 1 1,1 0-1,-1 0 0,0-1 0,0 1 0,0 0 1,-1-1-1,1 4 0,-1 10 50,-1 0 1,0 0-1,-4 17 0,4-25-34,-10 34-203,-1-1 0,-2-1 0,-37 67 0,34-70-613,17-35 752,1 0 0,-1 0 0,0 0 1,1 0-1,-1 0 0,1 0 0,-1 1 0,1-1 1,0 0-1,-1 0 0,1 0 0,0 0 0,0 1 1,0-1-1,0 0 0,0 0 0,0 1 0,0-1 0,0 0 1,0 0-1,1 0 0,-1 0 0,1 3 0,0-3 97,14 5 305,-4-2-172,0-1-1,0 0 0,0-1 1,0 0-1,0-1 1,20 0-1,-24-1-316,0-1-1,0 0 1,-1-1-1,1 0 1,0 0-1,-1 0 1,1-1 0,-1 0-1,0 0 1,0 0-1,0-1 1,9-7 0,-6 3-1155,-8 7 802,1-1 0,-1 1 0,1-1 0,0 1 0,0 0 0,-1 0-1,1 0 1,0 0 0,0 0 0,0 0 0,3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1812,'0'0'11975,"6"0"-11195,25 4 409,0-1 1,43-3-1,-61-1-1496,0 0 0,-1-1 0,1 0 0,-1-1 0,1 0 0,-1-1 1,0-1-1,-1 1 0,14-9 0,-9-2-6084,-11 8 2384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2296,'2'-19'1113,"1"1"0,0-1-1,2 0 1,0 1 0,1 0-1,0 0 1,2 1 0,15-27 0,-21 41-806,-2 2-216,1 0 0,-1 0 0,1 1 1,0-1-1,-1 0 0,1 0 0,0 1 0,0-1 1,0 1-1,-1-1 0,1 1 0,0-1 0,0 1 0,0-1 1,0 1-1,0 0 0,0-1 0,0 1 0,0 0 1,0 0-1,0 0 0,0 0 0,0 0 0,0 0 1,0 0-1,0 0 0,0 0 0,0 0 0,0 0 0,0 1 1,0-1-1,0 0 0,0 1 0,0-1 0,-1 1 1,1-1-1,0 1 0,0 0 0,0-1 0,0 1 1,0 1-1,4 1 93,-1 0 1,0 1-1,0-1 1,0 1-1,-1 0 1,1 0-1,2 5 1,16 33 570,25 69-1,-19-41-2353,4-2-3370,-20-49 871,0-3 39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91 274 1788,'-5'4'595,"-1"-1"-1,1 1 1,1 0 0,-1 1-1,0-1 1,1 1 0,0 0-1,0 0 1,1 1 0,-1-1-1,1 1 1,-4 10 0,0 1-73,1 0 0,0 0 0,-4 25 0,9-28-319,0 1 0,0 0 1,2-1-1,0 1 0,0 0 0,1-1 0,1 1 0,1-1 0,0 0 1,1 0-1,10 22 0,-12-30-148,1 0 0,-1 0 1,1 0-1,0-1 0,0 1 0,1-1 1,0 0-1,-1-1 0,2 1 0,-1-1 1,0 0-1,7 4 0,-7-7-37,-1 1-1,1 0 1,-1-1-1,1 0 1,-1 0-1,1 0 0,0 0 1,-1-1-1,1 0 1,0 0-1,0 0 1,-1-1-1,1 1 1,0-1-1,-1 0 1,1 0-1,-1-1 1,1 0-1,4-2 1,5-3-9,0-1 0,0-1 1,0 0-1,-2-1 0,1 0 0,-1-1 1,0-1-1,-1 0 0,-1 0 1,0-1-1,0-1 0,-2 1 0,1-1 1,-2-1-1,0 0 0,5-15 1,-5 11 22,0-1 0,-2 0 0,0 0 0,-2 0 1,0 0-1,-1-1 0,-1 0 0,-1 1 1,0-1-1,-2 1 0,-1-1 0,-6-24 0,5 29 86,-1 1-1,-1 0 0,0 1 0,-1-1 0,-1 1 0,0 1 0,-1-1 1,-1 2-1,-14-17 0,21 25-74,-1 0 0,0 1-1,0-1 1,-1 1 0,1 0 0,-1 0 0,1 0 0,-1 0 0,0 1 0,0 0 0,0 0-1,0 1 1,0-1 0,-1 1 0,1 0 0,0 0 0,-1 1 0,1-1 0,-1 1 0,1 1-1,0-1 1,-1 1 0,1 0 0,0 0 0,-1 0 0,1 1 0,0 0 0,0 0 0,0 0-1,-6 4 1,2 0-132,1 0 0,0 0 0,0 0 0,1 1 0,0 0 0,0 1 0,0 0 0,1 0 0,-8 13 0,10-13-426,0 0 1,0 0-1,1 0 1,-4 15 0,5-17-338,1 0 0,1 0 0,-1-1 0,1 1 0,0 0 0,0 0 1,2 10-1,2 4-2777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2324,'0'-16'1233,"0"0"0,1 1 0,4-20-1,-4 30-901,1 1-1,-1 0 0,0-1 0,1 1 0,0 0 1,0 0-1,0 0 0,1 0 0,-1 0 0,1 1 1,0-1-1,0 1 0,0 0 0,0 0 0,7-5 0,-9 7-239,1 1 0,-1-1-1,1 1 1,-1-1-1,1 1 1,-1 0-1,1 0 1,-1 0-1,1 0 1,-1 0-1,1 0 1,-1 0-1,0 0 1,1 0-1,-1 1 1,1-1-1,-1 1 1,1-1-1,-1 1 1,2 1-1,27 15 774,-13-3-556,0 0-1,-1 1 1,-1 1-1,0 1 1,-1 0-1,-1 0 1,0 1 0,-1 1-1,-2 0 1,0 1-1,-1 0 1,12 39-1,-16-43-224,-1-1 0,0 1 0,-1 0 0,-1 0-1,-1 1 1,0-1 0,-1 0 0,-1 0 0,-1 1 0,0-1-1,-1 0 1,0 0 0,-2-1 0,0 1 0,0-1 0,-2 0 0,0 0-1,-9 14 1,15-26-104,-1-1 0,1 0 0,0 0 0,-1 0 0,0 0 0,1 0-1,-1-1 1,0 1 0,0 0 0,0-1 0,0 1 0,0-1 0,-1 0 0,1 0-1,0 0 1,0 0 0,-4 1 0,5-2-9,-1 0 0,1 0 0,-1 0 1,0 0-1,1-1 0,-1 1 0,0 0 0,1-1 0,-1 0 0,1 1 1,-1-1-1,1 0 0,-1 1 0,1-1 0,0 0 0,-1 0 0,1 0 1,0 0-1,-2-2 0,-2-3-32,1 0 0,0 0 0,0 0 0,0 0 0,1-1 0,0 0 0,0 1 0,1-1 0,0 0 0,-2-10 0,3 11 50,0-1-1,0 1 0,1-1 0,0 1 0,0-1 0,0 1 0,1-1 0,0 1 1,3-10-1,-3 13-37,0 0 1,0 1 0,0-1-1,1 1 1,-1-1 0,1 1-1,0-1 1,0 1-1,0 0 1,0 0 0,0 0-1,0 0 1,0 0 0,1 1-1,-1-1 1,1 1 0,-1-1-1,1 1 1,0 0-1,0 0 1,-1 0 0,1 0-1,0 1 1,5-1 0,40 1-4088,-44 0 2020,7 8-5195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5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1832,'-20'10'8503,"32"-3"-3405,37 1-1881,-46-8-3223,284 25 4049,-142-12-5163,-142-13 360,5 3-1366,-5-1 66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66 964,'-19'8'14233,"23"-14"-14012,1 1 0,0-1 0,1 1 1,-1 0-1,1 0 0,0 0 1,1 1-1,-1 0 0,1 0 0,-1 0 1,1 1-1,0 0 0,11-2 0,-6 2 24,0 1 0,0 0 0,0 0 0,0 2 0,0 0 0,0 0 0,1 1 0,14 3 0,-14-2-80,-1 0-1,1 2 1,0 0 0,-1 0 0,0 1-1,0 0 1,0 1 0,-1 1 0,0 0 0,0 0-1,-1 1 1,0 1 0,0-1 0,-1 2-1,0-1 1,0 1 0,7 12 0,-8-4-59,0 0-1,-2 0 1,0 1 0,-1 0-1,0 0 1,-2 0 0,0 1 0,-2-1-1,0 0 1,-1 1 0,-1 0-1,0-1 1,-2 0 0,0 1 0,-1-1-1,-1 0 1,-14 32 0,18-47-115,-1 0 0,0 0 0,0 0 0,0-1 1,0 1-1,0-1 0,-1 1 0,0-1 0,0 0 0,0 0 1,0 0-1,0 0 0,0-1 0,-1 1 0,1-1 0,-1 0 1,0 0-1,1 0 0,-6 1 0,5-2-4,0-1 0,-1 0-1,1 1 1,0-2 0,0 1 0,0 0-1,0-1 1,0 0 0,0 0 0,0 0-1,0 0 1,1-1 0,-1 1 0,0-1-1,1 0 1,-1 0 0,1-1 0,-1 1 0,-4-5-1,4 4 5,1 0 0,-1 0 0,1 0 0,-1-1-1,1 1 1,0-1 0,0 0 0,0 0 0,1 0 0,-1 0-1,1 0 1,0 0 0,1-1 0,-2-4 0,2 3-48,1 1 0,0-1-1,0 0 1,0 1 0,1-1 0,0 1 0,0-1 0,0 1 0,1-1 0,0 1 0,4-10 0,4-2-790,1 0 1,0 1 0,1 0 0,1 1 0,0 0-1,1 1 1,25-20 0,9-10-7786,-38 36 4606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53 2256,'0'0'3004,"-9"-5"-613,-3-9 9221,51-14-7854,-37 28-3202,-2-1-504,1 1 0,-1-1 1,0 1-1,1-1 0,-1 1 0,1 0 0,-1-1 1,1 1-1,-1 0 0,1 0 0,-1-1 1,1 1-1,-1 0 0,1 0 0,-1 0 1,1-1-1,-1 1 0,1 0 0,-1 0 1,1 0-1,0 0 0,-1 0 0,1 0 0,-1 0 1,1 0-1,-1 0 0,1 1 0,0-1 1,1 2-37,-1 1 0,0-1 0,0 1 1,0 0-1,0-1 0,-1 1 0,1 0 1,-1 0-1,1-1 0,-1 1 0,0 0 0,0 0 1,0-1-1,-1 1 0,1 0 0,-1 0 1,1-1-1,-1 1 0,0 0 0,-1 2 1,-30 70-128,11-28-415,20-45 397,1 0 0,-1 0 0,1 1 0,-1-1 0,1 0 0,0 1 1,0-1-1,0 0 0,0 1 0,0-1 0,0 0 0,1 1 1,-1-1-1,1 0 0,0 0 0,-1 1 0,1-1 0,3 4 0,30 31-700,-27-30 1038,15 16-12,-2 1 0,0 1 0,-2 0 0,-1 2 0,-1 0-1,-1 1 1,21 58 0,-28-64-67,-2 1 0,0-1 0,-2 1 0,-1 0-1,0 0 1,-2 0 0,0 1 0,-6 44 0,2-39-51,-2 0 1,-2 0 0,0-1-1,-2 0 1,-1-1 0,-22 44-1,3-31-127,27-38 31,1-1 1,0 0-1,-1 0 0,1 0 0,0 0 1,-1 0-1,0 0 0,1 0 1,-1 0-1,1-1 0,-1 1 1,0 0-1,0-1 0,1 0 0,-1 1 1,0-1-1,0 0 0,0 0 1,1 0-1,-1 0 0,0 0 0,0 0 1,0-1-1,1 1 0,-1-1 1,0 1-1,-3-2 0,-1-3-27,-1 0 1,0 0-1,1 0 0,0-1 0,0 0 1,1-1-1,0 1 0,0-1 0,0 0 0,1 0 1,0 0-1,0-1 0,1 0 0,0 1 1,1-1-1,-1 0 0,-1-14 0,-1-3-36,1 0 0,1 0-1,2-1 1,2-47 0,4 42-62,1 0 0,1 1 0,1-1 0,2 2 0,1-1 0,1 1 1,2 1-1,1 0 0,1 1 0,1 1 0,1 0 0,1 2 0,2 0 0,0 1 0,2 1 0,47-36 1,-28 20-2128,0 1-6313,-27 27 3878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1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1620,'0'0'1158,"6"-26"12381,1 86-12957,-2 1 0,-5 78-1,0-35-238,59 1124 2481,-3-780-1399,-32-285-890,-12-74-195,-3 2 0,-4-1-1,-11 137 1,4-197-265,-2 1 0,0-1 0,-3 0 0,0 0 0,-2 0 0,0-1 0,-3-1 0,-20 39 0,3-9 112,24-46-136,0 0-1,-1-1 0,0 1 1,-1-2-1,0 1 1,-10 11-1,16-22-56,2 1 5,0 0 0,0 0 1,0 0-1,0 0 0,0 0 0,0 0 0,0-1 1,0 1-1,0 0 0,0-1 0,0 1 0,1-1 1,-1 1-1,0-1 0,0 0 0,1 1 0,-1-1 1,0 0-1,1 0 0,-1 0 0,2 0 0,38 3-23,-36-3 23,87 5 13,441 16 8,-326-24 32,144 2 207,-273 5-76,-1 4-1,116 26 1,-114-15-44,37 11 103,224 28 0,63-43 190,-336-13-377,28-2 16,46 2-21,39 13 15,0-8 0,194-18 0,-159 0 113,296 21 0,-30 7-98,-202-19-112,341-45 0,136-38 102,-734 83-73,474-34 12,1 40-267,-172 24 39,112 8 63,-350-39 110,-67 1-33,1 1 0,-1 1 0,38 5 0,-56-4 49,17-5-28,-17 4 53,0 0 0,0 0 0,-1 0 0,1 0 0,0 0 0,0 0 0,0-1 0,0 1 1,-1-1-1,1 0 0,0 1 0,-1-1 0,1 0 0,0 0 0,-1 0 0,1 0 0,-1 0 0,1 0 1,-1-1-1,0 1 0,0 0 0,1-1 0,-1 1 0,0-1 0,0 0 0,0 1 0,-1-1 0,1 0 0,0 1 1,-1-1-1,1 0 0,-1 0 0,1 1 0,-1-1 0,1-3 0,9-99-205,-5-176-1,-5 178 103,-12-168-229,7 186 255,-51-606-1166,15 225 491,2 78 137,-4-81-137,42 438 659,2 18 99,-2 0-1,1 1 1,-1-1-1,-1 0 1,-4-15-1,5 24 12,0 1-1,0-1 1,0 0-1,0 0 1,-1 1-1,0-1 1,1 1-1,-1-1 1,0 1-1,0 0 1,0 0-1,-1 0 1,1 0-1,0 0 1,-1 0-1,1 1 1,-1-1-1,0 1 1,0-1-1,1 1 1,-1 0-1,0 0 1,0 1-1,0-1 1,0 0-1,-4 1 1,-85-13 91,43 6 30,-1 1 0,1 2 0,-60 4 0,-115 26 328,115-10 19,-127 0 1,-111-28 121,225 5-459,-426-20 495,156 34-195,-126 29 296,67-44-494,362 4-227,-54-5 19,-75-2 59,-177 25-29,298-9-13,-381 21 345,315-21-234,-171-16 0,269 7-140,-433-23 118,124 1 99,89 28-142,36 2 45,205-4-139,-1 3 1,-44 8-1,-29 3 21,0-6 24,32 0-46,-107-5 0,143-9 30,-1-1 0,-62-19 1,57 12-39,-72-16 26,126 30-37,-37-10-176,38 10 178,-1-1-22,-5 0 12,6 0 31,-2 0-1467,-7-4 4390,4 2-7125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2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247 254 1424,'0'0'4392,"13"-11"732,-7 5-2205,-8 4-1732,-13 8-1135,0 0-1,1 0 1,0 2-1,0 0 1,1 0-1,0 1 1,1 1 0,0 0-1,0 0 1,1 2-1,0-1 1,1 1-1,-10 16 1,10-15 63,1 1 0,1 0 1,0 1-1,1 0 0,0 0 0,1 0 0,1 1 1,0 0-1,1 0 0,1 0 0,1 1 0,-1 31 1,4-38-47,1 0 1,0 0-1,0 0 0,1-1 1,0 1-1,1-1 1,0 0-1,1 0 1,0 0-1,0-1 1,1 1-1,0-1 1,0-1-1,14 14 1,-10-11-24,1-1 0,0 0 0,1-1 0,-1 0 0,2-1 0,-1-1 0,1 1 0,0-2 0,0 0 0,15 4 0,-16-7-28,0-1 1,1 0-1,-1-1 1,1 0-1,-1-1 1,1-1-1,-1 1 1,0-2-1,0 0 0,0 0 1,0-1-1,0-1 1,-1 0-1,21-13 1,-10 6 2,-2-2 0,0-1 0,-1 0 0,0-1 0,-1-1 0,24-31 0,-28 31 13,-2-1 0,0-1 0,-1 0 1,0 0-1,-2-1 0,0-1 0,-2 1 0,0-1 1,-1-1-1,-2 1 0,5-40 0,-8 46 35,-1 0-1,-1 0 0,0 0 0,0 0 0,-2 1 1,0-1-1,-1 1 0,0-1 0,-1 1 1,-1 1-1,0-1 0,0 1 0,-2 0 0,0 0 1,0 1-1,-1 0 0,0 0 0,-16-13 1,11 13 14,0 0 0,-1 2 1,-1 0-1,0 0 1,0 2-1,0 0 0,-1 0 1,0 2-1,-1 0 1,0 1-1,1 1 0,-35-3 1,25 4-568,1 2-1,0 1 1,0 2 0,0 0-1,0 1 1,0 2 0,0 1 0,-37 13-1,61-18 72,-12 5-641,3 1-6293,3-1 3243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99 1716,'19'-31'1998,"-12"19"-418,1 0 0,0 0 1,15-17-1,-22 29-1509,-1 0 1,1-1-1,0 1 0,-1 0 1,1 0-1,-1-1 0,1 1 1,0 0-1,-1 0 0,1 0 1,0 0-1,-1 0 0,1 0 1,0 0-1,-1 0 0,1 0 1,0 0-1,-1 0 0,1 1 0,0-1 1,-1 0-1,1 0 0,0 1 1,-1-1-1,1 0 0,-1 1 1,1-1-1,-1 0 0,1 1 1,-1-1-1,1 1 0,-1-1 1,1 1-1,-1-1 0,1 1 1,-1 0-1,0-1 0,0 1 1,1-1-1,-1 1 0,0 0 1,0-1-1,1 2 0,14 33 468,-3 17 26,-2 1-1,-2 1 1,1 67 0,-10 169 786,-1-240-1077,-6 410 1778,4 44 824,-1-435-1862,0-3-4777,6-69 3144,1-1 0,-1 0 0,0 0 0,1 1-1,0-1 1,0 0 0,0 1 0,4-6 0,4-6-3248,2-5-968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11 932,'0'0'906,"-14"-11"8013,9 17-8745,-1-1-1,1 1 1,0-1 0,1 1 0,-1 1-1,1-1 1,0 1 0,-3 8-1,-28 69 560,27-64-519,-101 305 1974,89-246-1545,3 0-1,-9 107 0,23-152-412,3 0-1,3 47 0,-1-68-191,0 0-1,0 0 0,1 0 1,1 0-1,0-1 0,0 1 1,1-1-1,1 0 0,10 15 1,-15-26-119,0 0 0,0 0 1,0 1-1,0-1 0,0 0 0,0 0 1,0 0-1,1-1 0,-1 1 1,0 0-1,1 0 0,-1-1 0,1 1 1,-1 0-1,1-1 0,-1 0 1,1 1-1,-1-1 0,1 0 0,-1 0 1,1 0-1,-1 0 0,1 0 1,0 0-1,-1 0 0,1-1 0,-1 1 1,1 0-1,-1-1 0,3 0 1,1-2-904,0 1 0,0-1 0,0 0 0,0 0 0,0-1 0,-1 1 0,7-7 0,4-7-2730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1524,'-9'38'7767,"-4"12"-4487,-33 138-1486,26-81-566,-10 77 619,28-162-1563,0 0 0,2 0-1,1 0 1,1 0 0,0 0 0,7 26-1,-8-46-258,-1 0-1,1 0 0,-1 1 0,1-1 0,0 0 0,0 0 0,0 0 0,0 0 0,0 0 0,0 0 0,0 0 0,1 0 0,-1-1 0,1 1 0,0 0 0,-1-1 1,1 1-1,0-1 0,0 0 0,0 0 0,0 1 0,0-1 0,0-1 0,4 3 0,-3-3-28,0 0 1,1 0-1,-1 0 0,0-1 0,1 1 1,-1-1-1,0 0 0,1 0 1,-1 0-1,0 0 0,0 0 0,0-1 1,0 1-1,0-1 0,2-2 1,3-1-29,-1 0-1,0-1 1,0 0 0,0-1 0,-1 1 0,0-1 0,0-1 0,-1 1 0,0-1 0,0 1 0,6-17 0,-10 20 58,0-1-1,0 0 1,0 1 0,0-1 0,-1 0 0,0 1 0,0-1-1,0 0 1,0 0 0,-1 1 0,0-1 0,0 0 0,0 1-1,-1-1 1,1 1 0,-5-7 0,4 7-25,0 1 0,-1 0 0,1 1 0,-1-1 0,0 0 0,0 1 0,0 0-1,0-1 1,-1 1 0,1 0 0,-1 1 0,1-1 0,-1 1 0,1-1 0,-1 1 0,0 0 0,0 0 0,1 1 0,-1-1 0,0 1 0,0 0 0,-5 0 0,1 0-798,1 0 0,0-1 0,-1 0 0,1-1 0,-11-3 0,12-4-5682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4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2448,'1'0'217,"-1"-1"0,0 1 0,0-1 0,0 1 0,0-1 0,0 1 0,1-1 0,-1 1 0,0-1 0,1 1 0,-1-1 0,0 1 0,1-1 0,-1 1 0,0 0 0,1-1 0,-1 1 0,1 0 0,-1-1 0,0 1-1,1 0 1,-1 0 0,1-1 0,3 2 85,-1 0 0,1 0-1,-1 0 1,0 1-1,1-1 1,-1 1 0,0 0-1,0 0 1,0 0 0,-1 0-1,1 1 1,0-1-1,-1 1 1,1-1 0,-1 1-1,0 0 1,2 4-1,34 57 1573,-20-23-1100,-2 0 1,-1 2-1,-3-1 0,-1 1 0,-3 1 1,-1 0-1,-2 0 0,-2 0 0,-2 1 1,-2-1-1,-2 1 0,-2-1 0,-19 81 1,10-82 231,3-9-3424,4-11-10217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8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5 114 1752,'-5'-37'7121,"7"31"-3230,2 24-3179,4 35 284,2 73 0,6 43 490,-13-151-1384,5 18 961,-8-36-1056,0 0 0,0 0 0,0 1 0,0-1-1,1 0 1,-1 0 0,0 0 0,0 0 0,0 0 0,0 0-1,0 0 1,0 0 0,0 0 0,1 0 0,-1 0-1,0 0 1,0 0 0,0 0 0,0 0 0,0 0-1,0 0 1,0 0 0,1 0 0,-1 0 0,0 0 0,0 0-1,0 0 1,0 0 0,0 0 0,0 0 0,0 0-1,1 0 1,-1 0 0,0-1 0,0 1 0,0 0-1,0 0 1,0 0 0,0 0 0,0 0 0,0 0-1,0 0 1,0 0 0,1 0 0,-1-1 0,0 1 0,0 0-1,0 0 1,0 0 0,0 0 0,0 0 0,0 0-1,0-1 1,0 1 0,0 0 0,0 0 0,0 0-1,0 0 1,0 0 0,0 0 0,0 0 0,0-1-1,0 1 1,0 0 0,-1 0 0,1 0 0,0 0 0,5-29 54,-2 7-13,44-333 128,-46 350-184,-1-1 0,1 1-1,1-1 1,-1 1 0,1-1 0,0 1 0,0 0 0,1 0 0,0 0 0,-1 0 0,2 0 0,-1 1-1,7-8 1,-9 12 12,0-1-1,0 1 1,0-1 0,0 1-1,1 0 1,-1 0-1,0 0 1,0-1-1,1 1 1,-1 0-1,0 0 1,0 1 0,0-1-1,1 0 1,-1 0-1,0 0 1,0 1-1,0-1 1,0 1-1,1-1 1,-1 1 0,0-1-1,1 2 1,24 28 101,7 38 109,-33-68-213,14 39 428,-2 1 0,-2-1 0,7 62-1,-17-101-412,0 1-1,0-1 0,0 0 0,0 1 1,0-1-1,-1 1 0,1-1 1,0 0-1,0 1 0,0-1 1,0 0-1,1 1 0,-1-1 1,0 0-1,0 1 0,0-1 1,0 0-1,0 1 0,0-1 0,0 0 1,1 1-1,-1-1 0,0 0 1,0 1-1,0-1 0,1 0 1,-1 0-1,0 1 0,0-1 1,1 0-1,-1 0 0,0 1 1,1-1-1,-1 0 0,0 0 0,1 0 1,-1 0-1,0 0 0,1 1 1,-1-1-1,0 0 0,1 0 1,0 0-1,10-18 64,16-54-647,-17 45 452,-3 7 15,1-3-57,1 0 0,1 1 0,1 0 0,24-34 0,-35 55 159,1 0 1,-1 0-1,1 1 0,-1-1 0,1 0 0,-1 1 1,1-1-1,0 1 0,-1-1 0,1 1 1,0-1-1,-1 1 0,1-1 0,0 1 0,0 0 1,-1-1-1,1 1 0,0 0 0,0 0 1,0-1-1,0 1 0,-1 0 0,1 0 0,0 0 1,0 0-1,0 0 0,0 0 0,-1 0 1,1 1-1,0-1 0,1 0 0,0 2 19,0-1 1,0 0-1,0 1 0,-1 0 0,1-1 0,-1 1 1,1 0-1,-1 0 0,1-1 0,-1 1 0,2 4 1,2 4 117,-1 1 1,0 0 0,5 21-1,-4-10 218,-1 0-1,-1 0 1,-1 1-1,-2-1 1,0 1-1,-1-1 1,-1 1-1,-1-1 1,-9 33-1,10-40-580,-2 6 2733,1-8-3684,-1-6-3689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2252,'34'-10'7716,"59"12"-1624,19 1-3299,-88-4-3272,1 0 0,34-8 0,-31-1-2081,-11 3-2936,-6 4 1144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5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89 126 2172,'-6'4'564,"-1"1"-1,1-1 0,0 1 0,1 0 1,0 0-1,-1 1 0,1 0 1,1 0-1,-1 0 0,1 0 1,1 1-1,-1-1 0,-4 12 1,5-8-161,0-1 0,0 1 0,1-1 0,1 1 0,-1 0 0,2-1 0,-1 1 0,1 0 0,1 0 0,1 10 0,-2-14-304,1 0-1,0-1 1,1 1-1,-1 0 1,1 0-1,0-1 1,0 0-1,1 1 1,0-1-1,0 0 1,0 0-1,0 0 1,1-1-1,0 1 1,0-1-1,0 0 1,0 0-1,1 0 1,0 0-1,-1-1 1,1 0-1,1 0 1,-1 0-1,0-1 1,1 0-1,-1 0 1,1 0 0,0 0-1,-1-1 1,1 0-1,0-1 1,0 1-1,0-1 1,0 0-1,0 0 1,-1-1-1,10-1 1,-2-1-43,0-1 0,0-1 0,-1 1-1,1-2 1,-1 0 0,0 0 0,-1-1 0,0-1 0,0 0 0,0 0 0,-1-1 0,0-1 0,-1 1 0,0-1 0,-1-1 0,15-22 0,-19 27-11,-1-1 1,1 1-1,-1-1 1,0 1-1,0-1 0,-1 0 1,0 0-1,0 0 1,-1-1-1,0 1 1,0 0-1,0-1 0,-1 1 1,0 0-1,-1-1 1,0 1-1,0 0 1,0 0-1,-1-1 0,0 1 1,-1 0-1,1 1 1,-1-1-1,-1 0 1,1 1-1,-1 0 0,0-1 1,0 1-1,-1 1 1,0-1-1,0 1 0,-9-7 1,6 5-13,0 1-1,-1 1 1,0-1 0,0 2-1,0-1 1,-1 1 0,1 0-1,-13-2 1,-82-12-1862,25 6-8486,69 10 6223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1728,'1'0'170,"0"-1"-1,0 1 0,0-1 1,0 1-1,0-1 1,-1 1-1,1-1 1,0 1-1,0 0 0,0-1 1,0 1-1,0 0 1,0 0-1,1 0 1,-1 0-1,0 0 0,0 0 1,0 0-1,0 0 1,0 1-1,0-1 1,0 0-1,0 1 0,0-1 1,0 0-1,-1 1 1,1-1-1,0 1 0,0-1 1,0 1-1,0 0 1,-1-1-1,1 1 1,0 0-1,0 0 0,-1 0 1,1-1-1,-1 1 1,1 0-1,-1 0 1,1 0-1,-1 0 0,1 0 1,-1 0-1,0 1 1,18 53 1306,-15-46-923,7 36 680,-2-1 0,-2 1 0,1 59 0,-13 136 1493,1 20-135,6 141 13,0-377-3134,2 25-1546,-3-47 1496,1 0 0,0 1-1,0-1 1,0 0 0,0 0-1,0 0 1,0 0 0,0 0-1,1 0 1,2 3 0,9-2-9266</inkml:trace>
  <inkml:trace contextRef="#ctx0" brushRef="#br0" timeOffset="1">582 463 2752,'-5'5'1720,"-6"8"-798,1 0-1,0 1 0,1 0 0,1 0 0,-12 28 0,-32 92 2246,37-94-2503,-44 144 2906,54-161-3142,1 1 0,0-1 0,2 1-1,1 0 1,3 46 0,-1-62-475,0 0 1,1 0-1,0 0 0,0 0 0,6 13 1,12 3-2590,-18-23 2072,0 0 0,-1 0-1,1 0 1,0 0 0,0-1-1,0 1 1,0 0 0,0-1-1,0 0 1,0 1 0,0-1-1,0 0 1,0 0-1,3-1 1,14-1-3398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 2236,'-12'-2'5378,"-10"15"-2673,-10 21-854,8-3-373,1 2-1,-23 44 1,37-60-865,1 1-1,0 0 1,2 0 0,0 0-1,1 1 1,-5 35-1,10-52-587,-1-1-1,1 1 1,0 0 0,-1 0-1,1 1 1,0-1-1,0 0 1,1 0 0,-1 0-1,0 0 1,1 0-1,-1-1 1,1 1 0,-1 0-1,1 0 1,0 0-1,0 0 1,0 0 0,0-1-1,0 1 1,0 0-1,0-1 1,1 1 0,1 1-1,-1-2-82,1-1-1,-1 1 1,0-1-1,0 1 1,0-1-1,1 0 0,-1 0 1,0 0-1,0 0 1,1 0-1,-1-1 1,0 1-1,0-1 1,0 1-1,0-1 1,0 0-1,0 0 1,3-1-1,8-5-456,0-1-1,0 0 1,0-1 0,-1 0 0,15-15-1,-11 4 187,-1-1 0,-1 0 0,-1 0 0,-1-2 0,-1 1 0,0-2 0,-2 1 0,10-42 0,-19 64 1511,1 5-715,0 19 482,-1 0-1,-4 28 0,1-33-822,2 1 0,0-1 0,1 1-1,1-1 1,5 27 0,-6-41-494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9:2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1400,'4'4'554,"1"1"0,-2-1-1,1 1 1,0 0 0,-1 1-1,0-1 1,-1 0 0,1 1 0,-1 0-1,0 0 1,3 11 0,8 76 2074,-8-48-1348,6 73 1549,-5 0 0,-10 137 0,0-138-1620,3-70-969,-13 78-1,-9-41-3133,18-70 702,-2 0 1,1-1-1,-14 21 0,4-12-2710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11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 1444,'-1'-1'276,"1"1"0,-1 0-1,1-1 1,-1 1 0,1-1 0,-1 1 0,1 0-1,-1-1 1,1 1 0,-1 0 0,1 0-1,-1-1 1,1 1 0,-1 0 0,0 0 0,1 0-1,-1 0 1,1 0 0,-1 0 0,0 0-1,1 0 1,-1 0 0,0 0 0,-2 10-7,0 0 1,1 1 0,1-1-1,0 1 1,0-1 0,1 1-1,1-1 1,-1 1-1,2-1 1,4 19 0,0 19 147,5 52 429,5-1 1,4-1 0,5-1 0,41 106-1,-65-198-696,0-1 0,1 0-1,-1 0 1,1 0-1,0 0 1,0 0 0,1 0-1,-1 0 1,1-1-1,0 1 1,0-1 0,4 4-1,-6-7 318,21-18 62,-12-2-416,-2-1 0,0 0 0,-1 0 0,-2-1 0,4-22 0,5-110 94,-4 26-15,-11 128-191,1-1-1,0 1 0,0-1 1,0 1-1,0-1 1,0 1-1,0 0 1,0-1-1,0 1 0,0-1 1,0 1-1,0-1 1,0 1-1,0-1 1,0 1-1,0-1 0,0 1 1,1 0-1,-1-1 1,0 1-1,0-1 1,1 1-1,-1 0 0,0-1 1,0 1-1,1-1 1,-1 1-1,0 0 0,1 0 1,-1-1-1,1 1 1,-1 0-1,0 0 1,1-1-1,-1 1 0,1 0 1,-1 0-1,1 0 1,-1 0-1,0-1 1,1 1-1,0 0 0,15 20 7,13 43-8,-27-58 0,6 16 8,14 34 280,1-1 0,4-1 0,34 54 0,-60-105-242,0 0-1,0 0 1,0 0-1,1 0 1,-1-1-1,0 1 1,1 0-1,0 0 1,-1-1-1,1 1 1,0-1-1,0 0 1,0 1-1,0-1 1,0 0-1,0 0 0,0 0 1,0 0-1,0-1 1,0 1-1,1-1 1,-1 1-1,0-1 1,0 0-1,1 1 1,-1-1-1,0-1 1,1 1-1,-1 0 1,0 0-1,0-1 1,3 0-1,0-2 64,0 0-1,0-1 0,0 1 0,-1-1 1,1 0-1,-1-1 0,0 1 1,0-1-1,0 1 0,-1-1 1,4-7-1,2-2 142,-2-1-1,0 1 1,-1-1 0,0 0-1,-1 0 1,-1-1 0,5-28 0,-5 0-827,-2-65-1,-3 64-2024,-1 41 403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1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2220,'1'100'9485,"1"0"-4157,2 98-105,0-176-4777,-1-14-2872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11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2140,'17'-4'6804,"5"-1"-3871,164-9 4538,-2 12-6390,-165 2-1302,-16 0-545,7 2-927</inkml:trace>
  <inkml:trace contextRef="#ctx0" brushRef="#br0" timeOffset="1">273 156 1564,'-5'15'16020,"10"-12"-15591,0 0 0,0-1 1,0 0-1,1 1 0,-1-2 1,1 1-1,0-1 0,-1 0 1,1 0-1,0 0 1,0-1-1,6 0 0,79-5 178,-72 3-1046,12-4-1831,7 0-7861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12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57 1156,'-13'-5'8094,"9"9"-7761,0 0 0,0 1 1,1 0-1,0 0 0,-1 0 1,1 0-1,1 0 1,-1 0-1,1 1 0,0-1 1,0 1-1,1 0 0,0 0 1,0-1-1,0 1 1,0 11-1,0-1 34,1 0 0,1 0 0,0 0 0,1 0 0,5 20 1,-4-25-198,1 0 0,0 0 1,0-1-1,1 1 0,1-1 1,0 0-1,0-1 0,1 0 0,0 0 1,0 0-1,1-1 0,1 0 1,-1 0-1,1-1 0,0 0 1,1-1-1,0 0 0,0 0 1,18 7-1,-20-10-72,1-1 1,0 0-1,0 0 0,0 0 0,0-1 0,0 0 1,0-1-1,1 0 0,-1-1 0,0 0 1,0 0-1,0-1 0,0 0 0,0 0 1,0-1-1,-1 0 0,1-1 0,-1 0 0,0 0 1,0-1-1,0 0 0,-1 0 0,0-1 1,0 0-1,6-7 0,-4 4 4,-1-1 0,0 0 0,0 0 0,-2-1 0,1 0 0,-1 0 0,-1 0 0,0-1 1,0 0-1,-1 0 0,-1 0 0,0-1 0,-1 1 0,2-26 0,-4 30-61,0 0-1,0 0 1,-1 0 0,0 0 0,0 0 0,-1 0-1,0 1 1,-1-1 0,0 1 0,0-1 0,0 1 0,-1 0-1,0 0 1,0 0 0,-1 1 0,0-1 0,0 1-1,-1 0 1,1 1 0,-1-1 0,0 1 0,-1 0-1,1 1 1,-15-8 0,11 8-149,0 0 0,-1 1-1,1 0 1,-1 0 0,1 1 0,-1 1 0,0 0-1,1 0 1,-1 1 0,0 0 0,0 1 0,0 0-1,1 1 1,-1 0 0,-12 5 0,9-3-617,1 1 0,0 1 0,0 0 0,-20 13 0,23-12-847,0 0 1,1 1 0,-1 0 0,2 1 0,-12 13 0,2 1-3520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5.5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21 1576,'1'-2'291,"9"-13"9906,-7 11-10536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1692,'-1'4'6062,"-5"14"-413,-17 43-5020,-361 625 8124,373-668-8501,-102 155 1903,112-172-2457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6.1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0 2192,'-37'32'10071,"36"-31"-10098,-7 21-29,6-20 99,1 0 0,-1 1 0,1-1 0,0 0 0,0 1-1,0-1 1,0 1 0,1 0 0,-1-1 0,1 1 0,-1-1 0,1 1 0,0 0 0,0-1 0,0 1 0,0 0 0,1-1 0,-1 1 0,1-1 0,0 1 0,-1 0 0,1-1 0,2 3 0,-3-4-130,20 15-420,21 25 371,-37-35 175,0-1 0,1 1 0,0-1-1,0 0 1,0-1 0,1 1-1,-1-1 1,1 0 0,0 0-1,1-1 1,-1 0 0,0 0-1,12 3 1,47-4-1250,-53-3 1104,0 0-1,-1 1 0,1 1 0,12 2 1,19 9 2018,-36-15-2249,1-1 1,-1 0-1,0 0 0,0-1 0,-1 1 1,12-12-1,-18 16 295,16-12-396,0 1 0,26-13 1,-40 23 836,-1 1-219,1-1-1,-1 1 0,1 0 0,-1-1 1,1 0-1,-1 1 0,1-1 0,-1 1 1,0-1-1,1 0 0,-1 0 0,0 0 1,0 0-1,0 0 0,1 0 1,0-2-1,18-24-544,-9 12-777,4-9-4112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6.6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296 331 1740,'-29'-33'8494,"22"23"-7968,2-1-1,-1 1 1,-6-22-1,-14-72-1509,26 102 1102,-1-1 0,1 0-1,0 1 1,-1-1-1,0 1 1,1-1-1,-1 1 1,0-1 0,0 1-1,-1 0 1,1-1-1,0 1 1,-1 0 0,1 0-1,-1 0 1,0 0-1,0 0 1,0 1 0,0-1-1,0 0 1,0 1-1,0-1 1,0 1-1,-1 0 1,1 0 0,0 0-1,-1 0 1,1 0-1,-1 0 1,1 1 0,-1-1-1,-2 1 1,-6-3 433,-71-24 2224,36 0-5667,31 11-4466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7.9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26 169 2172,'-25'-69'15484,"25"67"-15105,19 55 2479,-10-25-2654,65 161 651,31 89 59,-81-209-1,44 88 0,-67-156-813,2-4-53,4-5-32,1 0 1,-1-1-1,0 0 1,-1 0-1,0-1 1,0 0-1,-1 0 1,0-1-1,6-19 1,6-12 14,28-69 84,49-190 1,-58 172 57,-20 58 149,-12 50 227,1 0-1,8-24 1,-14 31-445,1 14-236,0 0 1,0-1 0,-13 16-9950,10-2 4391,1-3 366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8.3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169 0 2144,'0'0'5511,"-4"3"-4339,-1 1-727,-1 1 0,1 0 0,-1 0 0,2 1-1,-1 0 1,0 0 0,1 0 0,0 0-1,-5 13 1,-28 70 1443,31-72-1514,-10 28 527,2 1 1,3 0-1,-10 74 0,18-89-472,1 1 0,1-1-1,2 1 1,1-1-1,1 0 1,11 43 0,-12-67-350,0-1 0,0 1 1,1-1-1,0 1 1,1-1-1,-1 0 0,1 0 1,9 10-1,-10-12-411,2 0 1,-1 0-1,0-1 0,1 1 1,0-1-1,7 4 0,17-13-6035,-16 1 1839,-1 1 40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8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12 590 2116,'-12'13'10310,"12"-13"-10212,1 1 0,-1 0-1,0 0 1,0-1 0,1 1-1,-1 0 1,0 0 0,1-1-1,-1 1 1,1 0-1,-1-1 1,1 1 0,-1 0-1,1-1 1,0 1 0,-1-1-1,1 1 1,0-1 0,-1 1-1,1-1 1,0 1-1,-1-1 1,1 0 0,0 0-1,0 1 1,0-1 0,-1 0-1,1 0 1,0 0-1,0 0 1,0 0 0,1 0-1,36-9 1502,-25 3-1252,0-1-1,0 0 1,15-11 0,-16 7-176,0-1 0,-1 0 0,0 0 0,0-1 0,-2-1 1,1 1-1,-2-2 0,0 1 0,-1-1 0,0 0 0,-1-1 1,7-29-1,-10 32-41,0 0-1,-1 0 1,0 0 0,-1 0 0,-1 0 0,0 0 0,-1 0 0,0-1 0,-1 1 0,0 0-1,-1 1 1,-1-1 0,0 0 0,0 1 0,-1 0 0,-12-20 0,-15-15 851,31 46-958,33-17-39,-12 8 10,0 1 0,1 0-1,0 2 1,0 0 0,1 1 0,0 2 0,33-4 0,-53 8 24,0 1 0,0-1 1,0 0-1,-1 1 0,1 0 1,0-1-1,0 1 0,0 0 1,-1 0-1,1 0 1,0 0-1,-1 0 0,1 0 1,-1 0-1,1 1 0,-1-1 1,0 0-1,0 1 1,0 0-1,1-1 0,-1 1 1,0-1-1,-1 1 0,1 0 1,0 0-1,0 0 1,-1-1-1,1 1 0,-1 0 1,0 0-1,0 0 0,1 3 1,0 8 67,0 0-1,-1 0 1,-1 19 0,0-22-39,-9 73 380,6-63-272,1 1 0,1-1 0,1 1-1,1 0 1,3 23 0,-3-43-171,0 0 1,0 0 0,0 1-1,0-1 1,0 0 0,1 0-1,-1 1 1,1-1 0,-1 0-1,1 0 1,-1 0-1,1 0 1,0 0 0,-1 0-1,1 0 1,0 0 0,0 0-1,0 0 1,0 0 0,0-1-1,0 1 1,0 0 0,0-1-1,0 1 1,0 0-1,0-1 1,0 1 0,2 0-1,0-1-66,0 0-1,0-1 0,0 1 0,0 0 1,0-1-1,-1 1 0,1-1 1,0 0-1,0 0 0,-1 0 0,1-1 1,2-1-1,11-7-1242,-1 0-1,28-26 1,-40 34 923,7-7-621,5-6-2342,-4 7-2498,-1 5 1087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9.3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1516,'0'0'10948,"5"36"-7285,-6 53-290,0 0-2821,3-83-1717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9.7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53 1668,'2'-4'592,"1"0"0,0 0 0,1 1 0,-1-1 0,1 1-1,-1-1 1,1 1 0,0 0 0,0 1 0,1-1 0,-1 1 0,0-1 0,1 1-1,0 1 1,-1-1 0,1 1 0,0-1 0,0 1 0,7 0 0,-7 1-391,-1 0 0,0 0 0,1 0 0,-1 1 0,0 0 0,0 0 0,0 0 1,1 0-1,-1 0 0,0 1 0,0 0 0,-1 0 0,1 0 0,0 0 0,-1 1 0,1-1 0,-1 1 1,0 0-1,0 0 0,0 0 0,0 1 0,0-1 0,-1 1 0,1-1 0,-1 1 0,0 0 1,0 0-1,-1 0 0,1 0 0,-1 0 0,0 0 0,0 0 0,1 7 0,-2 5 116,0 0 1,0 0-1,-2 0 0,0 0 0,0 0 0,-2 0 0,0 0 1,-1-1-1,0 0 0,-1 0 0,-9 15 0,12-23-160,2-4-82,0-1-1,0 1 1,0 0-1,0 0 1,1 0 0,-1-1-1,1 1 1,0 0-1,0 0 1,0 0-1,0 5 1,1-7-6,22 3 179,-15-7-591,-1 0-1,0 0 1,0-1 0,0 0 0,0 0 0,-1-1 0,1 0 0,-1 0-1,6-6 1,-5 3-1822,-1-1-1,1 0 1,-1 0-1,4-9 0,0-2-3127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50.0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 2584,'1'-1'183,"-1"1"-1,1 0 1,-1-1-1,1 1 1,-1-1-1,1 1 1,-1 0-1,1-1 1,0 1-1,-1 0 1,1 0-1,0-1 1,-1 1-1,1 0 1,0 0-1,-1 0 1,1 0-1,0 0 0,-1 0 1,1 0-1,0 0 1,-1 0-1,1 0 1,0 0-1,-1 0 1,1 1-1,0-1 1,-1 0-1,1 0 1,0 1-1,-1-1 1,1 1-1,-1-1 1,1 0-1,-1 1 1,1-1-1,-1 1 1,1-1-1,-1 1 1,1-1-1,-1 1 1,1 0-1,23 25 1796,-9-6-1342,-1 1 0,-1 1 0,-1 0 0,-1 1-1,0 0 1,6 26 0,31 146 1804,-45-181-2239,8 53 722,-3 0 1,-3 1-1,-2-1 0,-4 1 0,-2 0 0,-18 92 1,12-107 381,-30 88-1,31-118-2148,-1-1-1,-15 24 1,-3-5-4279,-5-4-3674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51.5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1 178 2448,'5'-51'5854,"-4"36"-2753,0 0 0,1 0 0,6-20 1898,-3 40-4680,6 8-179,0 0 1,-1 1 0,-1 0 0,0 1-1,-1 0 1,10 25 0,35 114 496,-31-86-428,90 326 940,-110-381-1068,0-1 119,1-1 0,0 0 0,8 20 0,-10-30 176,4-4-272,8-9-60,0-1-1,0 0 1,-1 0-1,-1-1 0,0 0 1,-1-1-1,9-18 1,58-128 147,-55 111-139,5-9-21,148-290 80,-169 338-192,1 2-26,0-1 0,-2 0 0,1-1 0,-1 1 0,0-1 0,-1 0 0,4-18 0,-8 28-577,-1-3 6,0-1-1893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51.8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317 25 1644,'-15'-25'9299,"13"26"-9011,-1-1 1,0 1-1,1 0 0,-1 0 1,1 0-1,0 1 0,-1-1 1,1 1-1,0-1 0,0 1 1,0-1-1,0 1 0,0 0 1,0 0-1,-2 4 0,-32 42 610,22-28-185,-12 17-33,2 0-1,2 2 1,2 1 0,1 0 0,-20 66-1,22-49 105,2 0 0,-8 61 0,19-85-489,1 0 0,2 1 0,1-1 0,1 1 1,7 33-1,-8-62-339,1-1 0,0 1 0,0 0 1,1-1-1,-1 1 0,1-1 1,0 0-1,0 1 0,1-1 0,-1 0 1,5 4-1,-5-6-231,0 0 1,0-1-1,0 1 0,0-1 1,0 0-1,0 0 1,0 1-1,1-1 0,-1-1 1,1 1-1,-1 0 1,0-1-1,1 1 0,-1-1 1,1 0-1,-1 1 1,1-1-1,0-1 0,-1 1 1,1 0-1,4-2 1,31-6-7773,-16 2 3001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3.03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75 1 1368,'0'27'2876,"-9"48"1,-26 79-340,7-37-1633,25-98-1444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9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13 1648,'0'0'4718,"-38"-12"1382,25 12-5431,-1 1 1,1 1-1,0 0 1,0 1-1,0 0 1,0 1-1,0 1 1,-14 7-1,25-12-604,-7 4 201,1-1 1,0 1-1,-1 0 1,1 1-1,1 0 1,-14 11-1,19-14-260,0 0-1,1-1 1,-1 1-1,0 0 1,1 1-1,0-1 1,0 0-1,0 0 1,0 0-1,0 1 1,0-1-1,0 1 1,1-1-1,-1 1 1,1-1-1,-1 1 1,1-1-1,0 1 1,0-1-1,0 1 1,1-1-1,-1 1 0,1-1 1,-1 1-1,1-1 1,0 0-1,0 1 1,0-1-1,2 4 1,59 95-660,-47-80 822,-1 1-1,-1 0 0,0 1 0,-2 1 0,10 28 0,-21-48-58,1 0 1,-1 0-1,0 0 0,0 0 1,0 1-1,-1-1 1,1 0-1,-1 0 1,0 0-1,0 0 1,-1-1-1,1 1 1,-1 0-1,1 0 1,-1-1-1,0 1 1,-1-1-1,1 0 1,-1 1-1,1-1 0,-1 0 1,-6 5-1,1-1 136,-1 0-1,1 0 0,-1-1 0,-1 0 0,1-1 0,-1 0 0,-16 7 1,11-8 7,0 1 0,0-2 0,-1 0 0,-27 2 0,42-5-401,0 0 0,-1 0 0,1 0 0,-1 0 0,1 0 0,0 0 0,-1 0 0,1-1 0,0 1 0,-1-1 0,1 1 0,0-1 0,-1 1 0,1-1 0,0 0 0,0 0 0,0 0 0,0 1 0,0-1 0,0 0 0,0 0 0,0 0 0,0-1 0,0 1 0,-1-2 0,-3-29-12210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52.3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545 9 2248,'14'-8'4567,"-7"16"-631,-8 28-1220,-10-5-2028,-1 0-1,-1-1 0,-1 0 1,-2-1-1,-1-1 0,-28 37 1,-9 2 844,-78 75 0,130-140-1505,-16 18 313,-2 0-1,0-2 1,-1 0 0,-1-1 0,0-1 0,-2-2-1,-26 14 1,48-27-331,1 0-1,0 0 1,-1-1-1,1 1 1,-1-1-1,1 1 1,-1-1 0,1 0-1,-1 0 1,1 1-1,-1-1 1,1 0-1,-1 0 1,1 0-1,-1-1 1,1 1-1,-1 0 1,1-1-1,-1 1 1,1-1 0,0 1-1,-1-1 1,1 1-1,0-1 1,-1 0-1,-1-1 1,2 0-34,-1 0-1,1-1 1,0 1 0,0 0 0,0 0 0,0-1-1,1 1 1,-1 0 0,1-1 0,-1 1 0,1 0-1,0-1 1,0 1 0,0-5 0,2-9-201,0 0-1,1 0 1,7-24 0,-10 40 226,7-23-281,1 0 1,1 0-1,16-28 0,-20 43 173,-1 0 0,2 0 0,-1 1 0,1-1-1,1 1 1,-1 1 0,1-1 0,0 1 0,1 0 0,-1 1-1,12-7 1,-16 11 106,-1 0 0,1 1 0,0-1-1,-1 1 1,1-1 0,0 1 0,-1 0 0,1 0-1,0 1 1,-1-1 0,1 0 0,-1 1 0,1-1-1,-1 1 1,1 0 0,-1 0 0,1 0 0,-1 0-1,1 1 1,-1-1 0,0 0 0,4 4 0,48 44 344,-43-37-225,36 41 442,-38-40-372,1-1 0,0 0 0,1-1 0,1 0 0,0-1-1,0 0 1,28 16 0,-35-24-154,-1-1-1,1 0 0,1 0 1,-1 0-1,0-1 1,0 1-1,0-1 0,0-1 1,0 1-1,0-1 1,0 0-1,0 0 0,0 0 1,0 0-1,0-1 1,0 0-1,-1 0 0,1-1 1,-1 1-1,1-1 1,-1 0-1,6-5 0,-2 2 34,-1-1 0,1 1-1,-1-1 1,-1 0-1,1-1 1,-1 0 0,-1 0-1,1 0 1,-2-1-1,8-16 1,-9 15 10,0 0 0,-1-1-1,0 1 1,-1-1 0,-1 0 0,1 1 0,-2-1 0,1 0 0,-1 1-1,-1-1 1,0 1 0,-1 0 0,0-1 0,0 1 0,-1 0 0,0 0-1,-1 1 1,0-1 0,0 1 0,-1 0 0,-1 1 0,1 0-1,-1 0 1,-1 0 0,1 0 0,-1 1 0,-1 1 0,1-1 0,-1 1-1,0 1 1,-1 0 0,1 0 0,-14-4 0,12 5-1360,-25-7 1293,23 8-4507,2 2-5227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52.7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189 1 3116,'10'6'660,"-1"0"0,0 0-1,0 1 1,-1 1 0,1 0-1,-2 0 1,1 0 0,-1 1-1,-1 0 1,0 0 0,0 1 0,0 0-1,-1 0 1,-1 0 0,0 0-1,5 22 1,-1 1 272,-1 0-1,-2 0 1,-2 0-1,0 47 1,-4-21-87,-3 1-1,-3-1 1,-2 0-1,-3-1 0,-2 0 1,-3-1-1,-2-1 1,-3 0-1,-55 99 1,68-138-1283,-2-1 1,0-1-1,-1 0 1,-19 20-1,0-8-3659,-1-2-4420,15-12 2542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04.9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43 2212,'0'-8'5618,"0"-25"1277,0 31-5928,11 29 3254,46 133-3701,-37-99-379,-2-11 49,-3 2 1,11 62-1,-19-78 570,-4-28 226,-4-24-693,-5-30-202,2 0-1,2 0 1,2-1 0,2 1 0,13-79-1,-13 117-91,0 0 0,1 0 0,0 1 0,0-1-1,0 1 1,1-1 0,0 1 0,1 0 0,0 1 0,0-1 0,0 1 0,1 0-1,0 0 1,11-8 0,-13 11-2,0 1 0,1 0 0,-1 0 0,1 0 0,0 0 0,-1 1-1,1 0 1,0 0 0,0 0 0,0 1 0,0-1 0,0 1 0,0 0 0,0 1 0,0-1 0,0 1 0,0 0 0,-1 0-1,1 1 1,0-1 0,0 1 0,-1 0 0,1 0 0,-1 1 0,6 4 0,5 1 25,-1 1 1,-1 1 0,0 1-1,0-1 1,-1 2-1,0 0 1,11 14 0,-7-7-671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56.4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7 110 2036,'-6'3'11503,"60"-26"-9995,1 2 1,2 3 0,112-21 0,-135 33-990,-26 4-608,0 1 1,0 0-1,0 0 1,0 0-1,1 1 1,8 1-1,-17-1 11,0 1 0,0-1-1,1 0 1,-1 1 0,0-1 0,0 0-1,0 1 1,1-1 0,-1 0 0,0 1-1,0-1 1,0 1 0,0-1 0,0 0-1,0 1 1,0-1 0,0 0 0,0 1-1,0-1 1,0 1 0,0-1 0,0 0-1,0 1 1,0-1 0,0 1 0,0-1-1,0 0 1,-1 1 0,1-1 0,0 0-1,0 1 1,0-1 0,-1 0 0,1 1-1,0-1 1,0 0 0,-1 0 0,1 1-1,0-1 1,-1 0 0,1 0 0,0 1-1,-1-1 1,1 0 0,-1 0 0,-15 17-3454,0-5-391,-2 3 40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56.7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35 1156,'-40'33'14244,"64"-18"-10240,-10-13-3530,1-1-1,-1 0 0,1-1 0,0 0 0,-1-1 0,1-1 0,21-5 0,102-36-1686,-53 15-4336,-62 23 266,-1 4 44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58.8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266 74 2032,'3'1'9819,"0"-8"-6147,-5-10-3085,0 14-467,0-1 0,0 1 0,-1-1-1,1 1 1,-1 0 0,0 0 0,0 0 0,0 1-1,0-1 1,0 1 0,-1-1 0,1 1 0,-1 0 0,0 1-1,1-1 1,-1 0 0,0 1 0,0 0 0,0 0-1,0 0 1,0 1 0,0-1 0,0 1 0,0 0 0,0 0-1,0 0 1,-6 2 0,2-1-75,1 2 1,-1-1-1,1 1 0,0 0 1,-1 0-1,1 1 0,1 0 1,-1 0-1,1 1 0,-1 0 1,1 0-1,1 0 1,-8 9-1,5-4-6,0 0 0,1 0 0,1 1 0,-1-1 0,2 1 0,0 1 0,0-1 1,-6 25-1,10-31-25,0-1 0,0 1 0,0 0-1,1 0 1,0 0 0,0 0 0,0-1 0,0 1 0,1 0 0,0 0 0,0 0 0,0-1 0,1 1 0,0-1 0,-1 1 0,1-1 0,1 1 0,-1-1 0,1 0 0,0 0 0,0 0 0,0-1 0,0 1 0,0-1 0,1 1 0,4 2 0,-4-4-12,-1 0 1,1 0 0,0-1 0,0 1 0,0-1 0,1 0 0,-1 0 0,0 0-1,0-1 1,0 1 0,1-1 0,-1 0 0,0 0 0,1-1 0,-1 1 0,0-1-1,0 0 1,0 0 0,0 0 0,0-1 0,0 0 0,0 1 0,0-1 0,0-1 0,-1 1-1,1 0 1,-1-1 0,4-3 0,5-4 4,-1 0-1,0 0 1,0-1 0,-2-1-1,1 0 1,13-22 0,4-34 87,-7 13 565,-19 54-409,-2 8-205,-33 381 1052,33-316-846,3 0-1,3-1 0,21 108 1,-21-163-799,-1 2-873,-3-7-2396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59.3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10 394 2112,'0'0'468,"-1"-1"-1,0 1 1,1-1-1,-1 1 1,0-1-1,1 1 1,-1-1-1,1 0 1,-1 1-1,1-1 1,-1 0-1,1 1 1,-1-1-1,1 0 1,0 1-1,-1-1 1,1 0-1,0 0 1,0 0-1,-1 0 1,10-10 3663,33-3-3272,-27 11 140,7-4-758,24-6 637,61-27 1,-59 15-4136,-4-6-4103,-29 18 3040</inkml:trace>
  <inkml:trace contextRef="#ctx0" brushRef="#br0" timeOffset="1">560 1 1444,'0'0'6136,"1"3"-4839,6 23 613,-1 0 0,-1 1 0,3 45 0,2 17-23,-3-46-1297,2 53 0,-8-49-3571,-3 0-4142,0-29 2711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00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136 63 1800,'-128'79'14527,"127"-79"-14437,1 0 1,0 0-1,-1 0 0,1 0 1,0 0-1,-1 0 0,1 0 1,0 1-1,-1-1 0,1 0 1,0 0-1,0 0 0,-1 0 1,1 1-1,0-1 0,0 0 1,-1 0-1,1 1 0,0-1 1,0 0-1,0 0 0,-1 1 1,1-1-1,0 0 0,0 1 1,0-1-1,0 0 0,0 1 1,-1-1-1,1 0 0,0 1 1,0-1-1,0 0 0,0 1 1,0-1-1,0 0 0,0 1 1,0-1-1,0 0 0,1 1 1,-1-1-1,0 0 0,0 0 1,0 1-1,0-1 0,0 0 1,0 1-1,1-1 0,-1 0 1,0 0-1,1 1 0,23 3 1219,33-9-809,366-58 2016,-385 58-2436,465-49 1369,-502 54-1448,658-24 1296,-326 39 518,-331-15-1921,-40-15-7777,9 10-1057,8 2 2747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01.0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0 2112,'0'0'1346,"0"5"-137,-25 461 7564,14-176-5491,8-246-2749,0 9 23,2-18-10520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01.3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0 844,'0'0'6115,"2"4"-5196,22 31 916,1 0 0,51 53 0,-30-43-838,1-2 0,100 68-1,-136-96-1790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4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1064,'0'-2'403,"1"0"0,-1 0 0,1 0 0,0 0 0,0-1 0,0 1 0,0 0 0,0 1 0,0-1 0,0 0 0,1 0 0,-1 0 0,1 1 0,-1-1 0,1 1 0,0-1 0,-1 1 0,1 0 0,0 0 0,0-1 0,0 1 0,0 0 0,0 1 0,0-1 0,0 0 0,1 1 0,-1-1 0,0 1 0,0 0-1,0-1 1,1 1 0,-1 0 0,0 0 0,0 1 0,5 0 0,-4 0-244,-1 0 0,1 1 0,0-1-1,0 1 1,-1-1 0,1 1 0,-1 0-1,1 0 1,-1 0 0,0 1-1,0-1 1,0 0 0,0 1 0,0-1-1,-1 1 1,1 0 0,-1 0 0,1 0-1,-1-1 1,0 1 0,0 0 0,-1 0-1,1 1 1,0-1 0,-1 5-1,-1 12 182,-1 0-1,0 0 0,-2-1 0,-1 0 0,0 1 0,-1-2 0,-1 1 0,-13 24 0,14-29-62,-1 12 531,7-25-779,0-1 0,0 1-1,0-1 1,0 1 0,0-1-1,0 1 1,1-1-1,-1 1 1,0-1 0,0 1-1,0-1 1,0 0 0,1 1-1,-1-1 1,0 1 0,0-1-1,1 0 1,-1 1-1,0-1 1,1 1 0,-1-1-1,0 0 1,1 0 0,-1 1-1,1-1 1,0 1-1,2-1 87,1 0 0,-1 1 0,1-1 0,-1-1 0,1 1 0,0 0 0,-1-1-1,0 0 1,6-1 0,20-3 122,35 1 444,-46 4-815,-1 0 1,33-7-1,-48 7-399,27-4-2723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01.7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1 255 2036,'0'-10'1138,"0"-1"-1,1 0 1,1 1 0,-1-1-1,2 1 1,-1 0-1,1 0 1,1 0 0,5-10-1,-4 10-771,2 0 0,0 0 1,0 0-1,0 1 0,1 0 0,1 1 0,17-15 0,-15 14-863,18-14-3,-7 9-7032,-11 7 3956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02.1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1 1788,'0'0'1227,"-3"2"-100,-1 2-690,0 0-1,0 0 0,0 0 0,0 1 1,1 0-1,0-1 0,0 1 0,0 1 1,0-1-1,1 0 0,0 0 0,0 1 1,-1 6-1,2-9-206,0 1-1,0 0 1,0 0-1,1 0 1,0-1-1,0 1 1,0 0 0,0 0-1,0 0 1,1 0-1,-1-1 1,1 1 0,0 0-1,0 0 1,1-1-1,-1 1 1,1-1-1,0 1 1,0-1 0,0 0-1,3 4 1,-4-6-141,0 0 0,0 0 1,0-1-1,0 1 0,0 0 1,1-1-1,-1 1 0,0-1 0,0 0 1,0 1-1,0-1 0,1 0 1,-1 1-1,0-1 0,0 0 1,1 0-1,-1 0 0,0 0 0,0-1 1,1 1-1,-1 0 0,0 0 1,0-1-1,0 1 0,1-1 1,-1 1-1,0-1 0,0 1 1,0-1-1,0 0 0,0 1 0,0-1 1,0 0-1,0 0 0,0 0 1,0 0-1,-1 0 0,2-1 1,1-1 52,-1 0 1,0 0 0,0 1 0,0-1 0,0-1-1,0 1 1,-1 0 0,1 0 0,-1-1 0,0 1-1,0 0 1,1-6 0,-2 7-99,0-1-1,0 1 1,0 0-1,0-1 1,0 1 0,0 0-1,0 0 1,-1-1 0,1 1-1,-1 0 1,1 0-1,-1 0 1,0 0 0,0-1-1,0 1 1,0 0 0,-1 1-1,1-1 1,0 0 0,-1 0-1,1 0 1,-1 1-1,0-1 1,1 1 0,-1-1-1,-3-1 1,-23 0-1910,-7 9-3659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3.4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40 117 1412,'-39'-115'11144,"38"114"-10638,5 10 32,-1 1 1,0 0-1,0 0 0,-1 0 0,2 16 1,-1-9-202,109 651 2070,-34-310-1138,-71-333-1147,-1-2 47,-1 1 375,2 0 1,15 37 0,-21-60-53,8-8 149,6-29-415,-3-1 1,0-1 0,7-48-1,-9 40-92,83-421 581,-57 282-492,15-88 464,-50 265-1622,3-25 1098,-2 24-4887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3.8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266 1 2168,'0'0'1300,"-23"22"1965,-1 10-2207,2 2 0,1 0 0,2 2 0,-23 58-1,-40 157 1267,72-216-1893,2 1 1,-5 54-1,12-79-355,0 0 0,1 1 0,1-1 1,0 0-1,0 0 0,1 0 0,1 0 0,-1 0 0,2-1 0,0 1 0,0-1 0,8 15 0,-11-24-139,0 0 0,0 0 1,0 1-1,0-1 0,0 0 0,1 0 0,-1 0 1,0 0-1,0 0 0,1-1 0,-1 1 1,0 0-1,1 0 0,-1-1 0,1 1 0,-1-1 1,1 1-1,-1-1 0,1 0 0,0 0 1,-1 0-1,1 0 0,1 0 0,1 0-881,1-1 0,-1 0 1,0 1-1,1-2 0,-1 1 0,0 0 0,7-4 0,0 0-2519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4.2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0 904,'0'0'1564,"-8"30"2115,12 33-2203,2 0 1,3 0 0,3-1 0,2 0 0,39 102 0,-30-88 3143,-21-103-4133,-2-109 399,2-22-275,0 134-479,0 0-1,2 1 0,1 0 1,11-33-1,-16 53-113,1 0-1,0 0 0,0 1 0,0-1 0,0 1 0,1-1 1,-1 1-1,0-1 0,1 1 0,0 0 0,0-1 0,0 1 1,0 0-1,0 0 0,0 0 0,0 1 0,0-1 0,1 1 0,-1-1 1,1 1-1,-1 0 0,1-1 0,0 2 0,-1-1 0,4-1 1,-1 2-72,0 1 0,-1-1-1,1 1 1,-1 0 0,1 1 0,-1-1 0,1 1 0,-1-1 0,0 1 0,0 1 0,0-1 0,0 1 0,0-1 0,7 7 0,-9-7-453,22 18-1254,-15-6-7871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4.5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10 2212,'5'-9'9058,"6"28"-6760,14 41-2345,-23-56 583,16 47 53,-2 0 0,-1 2 0,-4-1 0,-1 2 0,-3-1 0,-2 1 0,-3 0 1,-2 0-1,-2 0 0,-3 0 0,-2 0 0,-2-1 0,-3 0 0,-36 101 0,36-122-245,9-21-246,-1 0 0,0-1 1,-1 1-1,0-1 0,-9 13 1,3-17-1743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5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 3 2408,'0'0'3396,"-4"0"-1942,-15-3 6522,28 4-7115,81 7 2133,130 28-1,-197-30-3239,18 3 877,-28-8-4830,-1-1-4219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6.3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0 876,'-1'27'11965,"5"-22"-11603,1 0 0,0 0 0,0 0 1,0-1-1,0 0 0,1 0 0,0 0 1,-1-1-1,1 0 0,1 0 0,-1-1 1,0 1-1,1-1 0,-1 0 0,11 1 1,45 2-1142,-1-5-3375,-25-1-583,-13 1 582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6.6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71 232 1444,'0'0'5453,"-1"3"-4388,-2 6-729,1-1 0,0 1-1,0-1 1,1 1 0,0-1-1,1 1 1,0 0 0,0-1 0,1 1-1,0 0 1,1-1 0,-1 1 0,2-1-1,-1 0 1,1 1 0,1-1-1,-1-1 1,6 9 0,-3-4-7,0-1 1,1-1-1,1 1 1,-1-1-1,2 0 1,-1-1-1,1 0 1,1 0-1,0-1 1,0-1-1,0 1 1,15 6-1,-21-12-228,0 0-1,0-1 0,0 1 0,1-1 0,-1 0 0,0-1 1,1 1-1,-1-1 0,0 0 0,1 0 0,-1 0 0,1 0 1,-1-1-1,0 0 0,1 0 0,4-1 0,-2-1 27,0-1 0,0 1 0,0-1-1,0 0 1,-1-1 0,0 1 0,0-1-1,9-9 1,-4 1 91,0 1 0,-1-2 0,-1 1 0,0-1 0,-1 0 0,-1-1 0,0 0 0,5-16 0,-9 21-94,-1 0-1,0 0 1,-1 0-1,0 0 1,-1 0 0,0 0-1,0 0 1,-1 0-1,0 0 1,-1 0-1,0 1 1,-1-1 0,0 0-1,-4-9 1,1 6 74,-1 0 1,0 1-1,0 0 1,-1 0-1,-1 1 1,0 0 0,0 1-1,-1 0 1,-19-15-1,19 17-320,0 1-1,-1 1 1,0-1 0,0 2-1,0-1 1,-1 2 0,0-1-1,1 2 1,-2-1-1,-22-2 1,26 6-357,0-1 0,0 1 0,0 1 0,1 0 0,-1 0 0,0 1 0,1 0 0,-1 0 1,1 1-1,-1 0 0,1 0 0,0 1 0,0 0 0,1 1 0,-1 0 0,-7 7 0,-4 5-5254,4 1 46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8.5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49 2256,'-17'-33'4876,"8"17"2632,9 50-5107,34 433 665,-26-394-2600,4 0 0,2-2 0,37 108 0,-29-123-98,-21-53-335,1 0 1,0 0-1,-1 0 1,1 0-1,0 0 1,1-1-1,-1 1 1,0 0-1,1-1 0,-1 0 1,1 0-1,0 1 1,0-2-1,4 4 1,-5-5-21,0 0 1,0 0-1,0-1 0,0 1 1,0 0-1,-1-1 1,1 1-1,0-1 1,0 0-1,-1 0 0,1 1 1,0-1-1,-1 0 1,1-1-1,-1 1 1,1 0-1,-1 0 0,1-1 1,-1 1-1,0 0 1,0-1-1,0 1 1,0-1-1,2-3 0,25-43 75,-27 46-82,13-30 28,-1-1-1,-2-1 1,-1 1 0,-1-2-1,-2 1 1,2-38 0,2-213 151,-11 284-148,1 5-11,2 16 5,-1 1-1,0 24 1,2 26 23,2-27 12,13 44 0,-15-74-24,0 0 0,1 0-1,0-1 1,1 0 0,1 0-1,0-1 1,11 15 0,-17-25-20,1-1 0,-1 1 0,0-1 0,1 1 0,0-1 0,-1 1 0,1-1 0,0 0 1,0 0-1,-1 0 0,1 0 0,0 0 0,0 0 0,0-1 0,0 1 0,0-1 0,0 1 0,0-1 1,1 0-1,-1 1 0,0-1 0,4-1 0,-2 0 14,1 0 0,-1 0-1,0-1 1,1 1 0,-1-1 0,0 0-1,0-1 1,0 1 0,0-1 0,4-3-1,5-5 84,-1-2 0,0 1 0,0-2-1,14-20 1,2-9 179,-2-1 0,-3-1 0,-1-1 0,-2-1 0,-2-1 0,-2 0 0,14-74 0,-21 70-2842,-9 51 1409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53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 1804,'-6'-30'8223,"3"24"-4886,6 18-3161,74 377 1230,-62-292-985,-6-52-184,-3-15 332,-2 2-1,2 36 1,-1-41 1421,-4-70-2116,1 0 1,3 0-1,1 0 1,2 1 0,2 0-1,2 1 1,33-76-1,-35 99-56,1 0 0,1 1 0,0 1 0,30-30 0,-41 45 173,0 0 1,0 1 0,0-1 0,0 1 0,0-1 0,0 1 0,0 0 0,0-1 0,0 1 0,0 0-1,0 0 1,0 0 0,0 0 0,1 0 0,-1 0 0,0 0 0,0 0 0,0 0 0,0 1 0,0-1-1,0 0 1,0 1 0,0-1 0,0 1 0,0-1 0,0 1 0,0-1 0,0 1 0,0 0-1,0 0 1,0 0 0,27 25-39,-18-12 60,-1 0 0,0 0 0,-1 1 0,0 1 0,-1-1 0,-1 1 1,7 29-1,17 118 607,-30-163-616,10 52 1043,-9-50-964,-3-35-6936,-1 22 2441,0 2 903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8.9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 2700,'94'-3'11660,"0"-3"-6740,-11 0-3294,93 5-1,-104 1-3869,-44-2-8901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19.2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38 892,'-7'9'2101,"-6"13"3447,16-5 2304,6-15-6833,-1 0-1,1-1 1,0 0 0,11 0 0,13-4-484,0-1 0,0-2 0,0-1 0,41-15 0,-23 7-1383,-17 5-488,-10 3-4098,44-9 0,-38 13 209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2.9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280 149 2036,'26'-36'9605,"-6"-13"-5122,-19 47-4405,0 0-1,0 0 0,-1 0 1,1 1-1,-1-1 1,0 0-1,1 0 1,-1 0-1,0 0 0,0 0 1,0 0-1,-1 0 1,1 0-1,0 1 1,-1-1-1,1 0 1,-1 0-1,1 0 0,-1 0 1,0 1-1,0-1 1,0 0-1,0 1 1,0-1-1,0 1 0,0-1 1,-1 1-1,1 0 1,-1-1-1,1 1 1,-1 0-1,1 0 1,-1 0-1,1 0 0,-1 0 1,0 0-1,0 1 1,1-1-1,-1 0 1,0 1-1,0-1 0,0 1 1,0 0-1,0 0 1,0 0-1,1 0 1,-1 0-1,-3 0 0,-3 1 6,0 0-1,0 1 1,0 0-1,0 0 1,0 0-1,0 1 0,0 0 1,1 1-1,-1 0 1,1 0-1,0 1 1,-7 5-1,-5 5 62,1 0 1,-31 36-1,38-37-83,0 0 1,1 1-1,0 0 0,2 0 0,-1 1 0,-10 32 0,17-43-43,0 1 0,1 0-1,0 0 1,0 0 0,0 0 0,1 0-1,0 0 1,0 0 0,1 0-1,1 11 1,0-14-10,-1 1 0,0-1 0,1 1 0,0-1 0,-1 0 0,1 0 0,1 0 0,-1 0 0,0 0 0,1 0 0,-1 0 0,1-1 0,0 1 1,0-1-1,0 0 0,0 0 0,1 0 0,5 3 0,-4-4-4,-1 1 0,1 0 0,0-1 0,0 0 0,0 0 0,-1 0 0,1-1 0,0 0 0,0 0 0,0 0 0,0 0 0,0-1 0,0 0 0,6-1 0,-2-1-2,0-1-1,0 0 1,0 0 0,-1 0 0,0-1-1,0-1 1,8-5 0,0-4-1,1 0 1,-2-1 0,0-1 0,-1 0 0,21-34 0,-35 51-1,13-21 141,-2 0 1,20-46-1,-38 175 1110,-2 27-264,14 230-1,-1-284-822,25 139 1,-23-180-1652,-6-16-5854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3.3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15 235 2060,'-1'0'403,"0"-1"-1,0 0 1,0 1-1,0-1 1,0 0-1,0 0 1,0 0-1,1 0 1,-1 0-1,0 1 1,0-1 0,1 0-1,-1-1 1,1 1-1,-1 0 1,1 0-1,-1 0 1,1 0-1,0 0 1,0 0-1,-1-1 1,1 1-1,0 0 1,0 0-1,0 0 1,0-2-1,1 0-40,0 0-1,0 1 1,0-1-1,1 0 1,-1 1-1,0-1 1,1 1-1,0-1 1,-1 1-1,5-4 1,7-6-53,0 0 0,30-19 0,-34 25 510,21-14-325,2 0 0,43-18 1,-26 18-2529,1 5-3291,-45 15 1257,12 0 41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3.7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46 1692,'23'-12'2186,"-10"4"2,1 2 1,0 0-1,21-7 1,-34 13-1077,1 0-941,0 0-1,-1 0 1,1 1-1,0-1 1,-1 1-1,1-1 1,0 1 0,-1-1-1,1 1 1,-1 0-1,1 0 1,-1 0-1,0 0 1,1 0 0,-1 0-1,0 0 1,0 1-1,0-1 1,1 0 0,-2 1-1,1-1 1,0 0-1,0 1 1,0-1-1,0 1 1,-1 0 0,1-1-1,-1 1 1,1 0-1,-1-1 1,0 1-1,0 0 1,0-1 0,0 3-1,1 9 510,-1-1 0,0 1-1,-4 18 1,3-20-252,-3 16 759,-1-1-1,-15 45 0,6-27 89,14-43-1272,-1 0-1,1 1 1,-1-1-1,1 0 1,-1 0-1,1 0 1,0 0-1,0 1 1,0-1-1,0 0 1,0 0-1,0 0 0,0 1 1,0-1-1,0 0 1,0 0-1,0 1 1,1-1-1,-1 0 1,1 0-1,-1 0 1,1 0-1,-1 0 1,1 0-1,0 0 1,-1 0-1,1 0 1,0 0-1,0 0 1,0 0-1,1 1 1,1-1-124,0 0-1,-1-1 1,1 1 0,0-1 0,0 0 0,0 1 0,0-1 0,0 0 0,-1-1-1,1 1 1,0-1 0,5-1 0,11-3-1321,-1-1 0,33-17 1,7-9-2908,-22 6-2341,-16 9 1603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4.0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220 4 1076,'0'-1'185,"-1"1"0,1 0 0,0-1-1,0 1 1,-1 0 0,1 0 0,0-1 0,-1 1 0,1 0-1,0 0 1,-1 0 0,1 0 0,-1 0 0,1-1 0,0 1 0,-1 0-1,1 0 1,-1 0 0,1 0 0,0 0 0,-1 0 0,1 0-1,-1 0 1,1 0 0,0 0 0,-1 0 0,1 1 0,0-1-1,-1 0 1,-56 136 5932,-31 198-1439,67-229-3187,-12 164 1,24-162 340,8 203 0,4-271-1525,2 0 0,1-1-1,2 1 1,2-1 0,2-1 0,1 0-1,1-1 1,30 52 0,-39-79-457,0-1 1,1 1 0,0-2-1,1 1 1,0-1 0,0 0 0,1 0-1,-1-1 1,1 0 0,1 0-1,11 5 1,20 6-3959,6-4-4538,-24-8 2845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4.8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221 41 1072,'-8'-2'1513,"-1"1"1,0-1-1,1-1 0,0 1 0,-9-5 1,16 6-936,1 0-425,-1 1 0,1-1-1,0 0 1,0 0 0,0 1 0,0-1 0,0 0 0,0 1 0,0-1 0,0 0 0,0 0 0,0 1 0,0-1 0,1 0 0,-1 0 0,0 1 0,0-1-1,1 0 1,-1 1 0,0-1 0,1 1 0,-1-1 0,1 0 0,-1 1 0,1-1 0,-1 1 0,1-1 0,-1 1 0,1-1 0,0 1 0,-1 0 0,1-1-1,0 1 1,-1 0 0,1-1 0,0 1 0,-1 0 0,1 0 0,0 0 0,0-1 0,1 1 0,-1 0 253,4 29 735,-8-5-791,-1-1-1,0 1 0,-2-1 1,-1-1-1,-14 32 1,-60 107 1340,31-67 106,49-92-1761,0-1 1,0 0-1,1 0 0,-1 1 1,0-1-1,1 1 1,-1-1-1,1 0 0,0 1 1,-1-1-1,1 1 1,0-1-1,0 1 0,0-1 1,0 1-1,0-1 0,0 1 1,1-1-1,-1 1 1,0-1-1,1 1 0,0 1 1,0-2-42,0 0 0,0 0 0,0 0 1,1 0-1,-1 0 0,0-1 0,0 1 1,1 0-1,-1-1 0,0 1 0,1-1 1,-1 1-1,1-1 0,-1 1 0,0-1 1,1 0-1,-1 0 0,2 0 0,10 0-242,-1-1 0,0 0 1,0-1-1,13-3 0,-18 4 107,98-29-3033,-16 4-5803,-46 16 3582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5.6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31 437 2532,'-9'-24'2928,"-12"-25"7839,22 52-10246,15 44 185,-2 0 0,-2 2 0,9 71 0,7 33-75,94 363 2517,-122-515-3119,-1-1 0,1 1 0,0-1-1,0 1 1,0 0 0,0-1 0,0 1 0,0-1 0,0 1 0,1 0 0,-1-1 0,0 1 0,0 0 0,0-1 0,1 1-1,-1-1 1,0 1 0,1-1 0,-1 1 0,0-1 0,1 1 0,-1-1 0,0 1 0,1-1 0,-1 1 0,1-1-1,-1 0 1,1 1 0,-1-1 0,1 0 0,0 0 0,-1 1 0,1-1 0,-1 0 0,1 0 0,0 0 0,-1 1 0,1-1-1,-1 0 1,1 0 0,0 0 0,-1 0 0,2 0 0,0-2 8,1 0-1,-1 0 1,0 0 0,0 0-1,0-1 1,0 1 0,0 0-1,-1-1 1,4-5 0,32-75 179,105-338 463,-3 5-236,-119 366-407,12-33 1,24-101 0,-55 182-151,0 0 0,-1 0 0,1 0 0,-1-1 0,1 1 0,-1 0-1,0 0 1,0-1 0,0 1 0,0 0 0,0 0 0,-1-1 0,1 1 0,-1 0 0,1 0 0,-1 0 0,0-1 0,0 1 0,0 0 0,0 0 0,-2-3 0,-16 16-4673,16-8 3909,0 0 0,1 1 0,-1-1 1,1 1-1,0 0 0,0 0 0,0 0 1,-1 6-1,2-9 598,-13 38-4869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5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261 3 1332,'-7'-2'6176,"-9"11"-3776,-4 11-1682,-3 12 347,1 1 0,2 1 0,1 1 0,-18 49 0,8-8 381,-19 86 1,42-137-1103,1-1-1,1 1 1,1 0 0,1 30-1,2-43-248,1-1 0,0 0-1,1 0 1,0 1 0,0-1-1,1 0 1,1-1 0,0 1 0,0-1-1,1 1 1,10 14 0,-12-21-193,0-1 1,0 1-1,0-1 1,1 1-1,-1-1 0,1-1 1,0 1-1,0 0 1,0-1-1,0 0 1,0 0-1,1 0 1,-1 0-1,1-1 1,-1 1-1,1-1 1,-1-1-1,6 2 0,37-4-3156,-1-8-4407,-33 6 3523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6.4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31 550 1720,'-2'0'448,"0"0"1,1 0-1,-1 1 0,1-1 0,-1 1 0,0-1 1,1 1-1,-1 0 0,1-1 0,0 1 0,-1 0 1,1 0-1,-1 0 0,1 0 0,0 0 0,0 0 1,0 1-1,-2 1 0,3-2-248,0 0 0,-1-1 0,1 1 0,0 0 0,0 0 0,0 0 1,0 0-1,0 0 0,0 0 0,0 0 0,0 0 0,0 0 0,0 0 0,0 0 0,0-1 0,1 1 0,-1 0 1,0 0-1,1 0 0,-1 0 0,1 0 0,-1-1 0,2 2 0,-1 0-63,1 0-1,0 0 1,0 0 0,0 0-1,0-1 1,0 1-1,0-1 1,0 0 0,1 1-1,-1-1 1,1 0-1,-1 0 1,1 0 0,-1-1-1,1 1 1,-1-1 0,1 1-1,-1-1 1,1 0-1,0 0 1,-1 0 0,5-1-1,3-2-19,0 0 0,-1-1 0,0 0 0,0 0-1,0-1 1,-1 0 0,1-1 0,-1 0 0,0 0-1,-1 0 1,0-1 0,0-1 0,0 1 0,-1-1 0,0 0-1,10-18 1,-5 6 48,-1 0-1,0-1 1,-2 0 0,0-1-1,-2 0 1,6-31 0,-10 36-24,-1 0 1,-1-1 0,-1 1 0,0 0 0,-1 0 0,-1 0 0,-9-31 0,-5-26 389,17 72-521,0 0-1,-1 0 0,1 0 0,0 0 0,0 0 0,0 0 0,1 0 0,-1 0 0,0 0 0,1 0 0,-1 0 0,1 0 0,0 0 1,0 1-1,0-1 0,0 0 0,0 0 0,0 1 0,0-1 0,0 0 0,1 1 0,2-3 0,-1 1 0,1 1-1,0-1 1,1 1-1,-1 0 0,0 0 1,1 0-1,-1 0 1,1 1-1,6-2 1,3 1 1,-1 0 1,1 1-1,0 1 0,-1 0 1,1 1-1,16 2 0,-26-2-5,1 0-1,0 0 1,0 1-1,-1 0 0,1-1 1,-1 2-1,0-1 1,1 0-1,-1 1 0,0 0 1,0 0-1,0 0 1,-1 0-1,1 1 1,-1-1-1,4 7 0,-3-4 32,-1 0 0,0 0 0,0 1-1,-1-1 1,1 1 0,-2 0 0,1 0-1,-1 0 1,0 0 0,0 10 0,-2 13 235,-1 1 1,-2 0 0,-1-1-1,-12 39 1,10-39 20,1-7-79,3-12-111,0 0-1,0 1 0,1 0 0,0-1 0,1 1 0,1 0 0,0 14 0,1-25-171,-1 0 1,1 0-1,0 0 0,-1 0 0,1 0 0,0 0 0,0-1 0,0 1 0,-1 0 0,1 0 0,0-1 0,0 1 0,0-1 0,0 1 0,0-1 0,0 1 0,0-1 0,0 1 0,1-1 0,-1 0 1,0 0-1,0 0 0,0 0 0,0 1 0,0-1 0,0-1 0,1 1 0,-1 0 0,0 0 0,0 0 0,0-1 0,0 1 0,0 0 0,2-1 0,39-13-2111,9-10-1850,-17 11-2870,-13 7 1767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5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20 294 1600,'-19'15'11175,"30"-35"-7629,10-15-3115,-11 13-140,70-171 1878,-79 190-2121,0 0-1,0 0 1,0 1 0,0-1 0,0 0 0,1 1 0,0-1 0,-1 1-1,1-1 1,4-3 0,-5 5-28,0 1 0,0-1-1,-1 1 1,1-1 0,0 1 0,0-1-1,0 1 1,0 0 0,0-1-1,0 1 1,0 0 0,0 0 0,0 0-1,0 0 1,0 0 0,0 0 0,0 0-1,0 0 1,0 0 0,0 0 0,2 1-1,3 2 51,-1 1-1,1-1 1,0 1-1,-1 0 1,0 0-1,0 1 1,7 8-1,-5-6-29,13 16 303,-1 1-1,-1 0 1,-2 2 0,0 0 0,18 43-1,-29-59-217,9 6-887,0-14-5471,-2-3-257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6.7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44 6 2380,'0'0'164,"0"0"-1,0 0 1,0-1 0,0 1-1,0 0 1,0-1-1,-1 1 1,1 0 0,0 0-1,0-1 1,0 1 0,0 0-1,0 0 1,0 0-1,-1-1 1,1 1 0,0 0-1,0 0 1,0 0-1,0-1 1,-1 1 0,1 0-1,0 0 1,0 0-1,-1 0 1,1 0 0,0-1-1,0 1 1,-1 0-1,1 0 1,0 0 0,0 0-1,-1 0 1,1 0-1,0 0 1,0 0 0,-1 0-1,1 0 1,0 0 0,0 0-1,-1 0 1,1 0-1,0 0 1,0 0 0,-1 1-1,1-1 1,0 0-1,0 0 1,-1 0 0,1 0-1,0 0 1,0 1-1,-1-1 1,1 0 0,0 0-1,0 0 1,0 0-1,-1 1 1,-9 24 3055,-4 46-2665,12-62 480,-1 20-139,1 1 0,3 52 1,0-23-2791,-1-58 828,2 7 184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7.1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22 1628,'2'-2'746,"0"0"-1,0 0 1,0 0 0,0 1-1,0-1 1,0 1 0,0-1-1,0 1 1,1 0 0,-1 0-1,1 0 1,-1 0 0,1 0-1,-1 0 1,5 0 0,-5 2-554,0-1 0,-1 0 0,1 1 0,0 0 1,-1-1-1,1 1 0,-1 0 0,1 0 0,-1 0 0,1 0 1,-1 0-1,1 0 0,-1 0 0,0 0 0,0 0 1,0 1-1,0-1 0,0 0 0,0 1 0,0-1 1,0 1-1,0 0 0,-1-1 0,1 1 0,0-1 1,0 4-1,0 2 192,1 1 0,-1-1 0,0 1 0,0 0 0,-1-1 0,0 1 0,-1 8 1,0-10-140,0 1 1,1-1 0,0 1-1,0-1 1,1 1 0,0-1-1,0 1 1,1-1 0,2 9 0,-3-14-316,0 1 1,1-1 0,-1 0 0,0 1 0,0-1-1,1 0 1,-1 0 0,1 0 0,-1 0 0,1 0-1,-1 0 1,1-1 0,0 1 0,-1 0 0,1-1-1,0 1 1,0-1 0,-1 0 0,1 1 0,0-1-1,0 0 1,0 0 0,-1 0 0,1-1-1,0 1 1,0 0 0,0-1 0,-1 1 0,1-1-1,0 1 1,-1-1 0,1 0 0,0 0 0,1-1-1,3 0-771,0-1-1,0-1 0,0 1 0,0-1 0,0 0 0,-1 0 0,9-9 0,-1-2-4006,-1 0 41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27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 2564,'0'-1'233,"0"0"-1,0 1 1,0-1 0,0 1-1,0-1 1,0 1-1,0-1 1,0 1-1,0-1 1,0 1 0,0-1-1,1 1 1,-1-1-1,0 1 1,0-1-1,1 1 1,-1-1 0,0 1-1,1 0 1,-1-1-1,0 1 1,1 0-1,-1-1 1,1 1 0,-1 0-1,1-1 1,-1 1-1,0 0 1,1 0-1,-1-1 1,1 1 0,0 0-1,9 18 4529,-6-9-5367,10 27 1705,-2 1 1,-1 0-1,10 69 0,1 113 1025,-19-147-1119,-3 0 1,-3-1 0,-3 1 0,-22 98-1,13-109-2498,-26 67 0,40-125 596,-1 1 745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32.9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1756,'15'33'5690,"20"61"-1,-1 47-1857,11 167-4157,-32-208 1699,6 79 28,-9 0-1,-19 298 1,-4-341 169,-7 0 0,-51 189 0,65-307-789,0-9-3226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3.7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 0 1084,'-13'7'2069,"-2"-1"-623,1 2 0,0-1 0,0 2-1,1 0 1,-17 15 0,29-23-1317,-11 39 1367,14-27-1352,1-1 0,0 0 0,1-1 1,0 1-1,1 0 0,7 12 0,-10-20-108,1 1-1,0-1 0,0 0 1,1 1-1,-1-1 0,1-1 1,0 1-1,0 0 1,0-1-1,0 0 0,0 0 1,1 0-1,0-1 0,-1 1 1,1-1-1,7 2 0,-6-2-84,0-1 0,-1-1-1,1 1 1,0-1 0,-1 0-1,1 0 1,0 0-1,-1-1 1,1 0 0,0 0-1,-1 0 1,1-1 0,-1 0-1,0 0 1,1-1-1,-1 1 1,7-5 0,-11 6-437,6-9-1380,1-3-6117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4.1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84 952,'7'37'7791,"-6"-36"-7797,0 0 0,0 0 0,0 0 0,0 0 1,0 0-1,0 0 0,1 0 0,-1 0 0,0-1 0,1 1 1,-1 0-1,0-1 0,1 1 0,-1-1 0,1 0 0,-1 1 0,1-1 1,-1 0-1,1 0 0,-1 0 0,1 0 0,-1 0 0,1 0 1,-1 0-1,3-1 0,41-14-1790,-30 9 1945,-13 6-168,3-3 2,-1 0-1,1 0 0,-1-1 0,1 0 1,-1 1-1,0-1 0,0-1 0,-1 1 0,1-1 1,4-7-1,-8 11 15,4-5-673,1-1 0,-2 0-1,1-1 1,4-14 0,-7 12-658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44.6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504 245 932,'-1'-5'870,"0"0"1,0 0-1,-1 0 1,0 1-1,0-1 1,0 0-1,0 1 0,-1-1 1,1 1-1,-5-6 1,-16-31-303,20 34-666,-1 0 1,1 0-1,-1 1 0,-1-1 1,1 1-1,-1 0 0,0 0 1,0 1-1,-1 0 0,0 0 1,0 0-1,0 0 0,-11-5 1,1 1 719,1 1 0,-2 0 1,1 2-1,-31-9 0,-8 2-427,53 13-330,-1 0-57,-1 0 0,1 0 1,-1 0-1,1 1 0,0 0 0,-1-1 0,1 1 0,0 0 0,-6 4 0,4-4-217,-6 4 294,-1 1 0,1-1 0,1 2 0,-1 0 0,1 0 0,-10 9 0,-18 13 2584,36-28-2385,0 1-306,0 1 0,0 0 1,-1-1-1,2 1 0,-1 0 0,0 0 0,1 0 1,-1 0-1,1 0 0,0 0 0,0 1 0,-1 4 1,-11 33-4399,8-29 2552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38.5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39 120 1840,'0'0'206,"0"0"0,0-1 0,-1 1 0,1 0 1,0-1-1,-1 1 0,1 0 0,0-1 0,-1 1 0,1 0 0,0 0 0,-1-1 0,1 1 0,-1 0 0,1 0 0,0 0 0,-1-1 0,1 1 1,-1 0-1,1 0 0,-1 0 0,1 0 0,0 0 0,-1 0 0,1 0 0,-1 0 0,1 0 0,-1 0 0,1 0 0,-1 0 0,1 1 0,0-1 1,-1 0-1,1 0 0,-1 0 0,1 1 0,0-1 0,-1 0 0,1 0 0,0 1 0,-1-1 0,1 0 0,0 1 0,-1-1 0,1 0 1,-1 1-1,-8 30 2289,7-19-2382,1 1 1,0-1 0,3 21-1,-1-26-35,0 0 0,1 0 0,0-1-1,1 1 1,-1-1 0,1 0 0,0 0 0,1 0-1,0 0 1,5 6 0,-8-10-75,1 0-1,0-1 1,-1 1 0,1-1-1,0 0 1,0 1 0,0-1 0,0 0-1,0 0 1,0 0 0,0-1-1,0 1 1,0 0 0,1-1-1,-1 1 1,0-1 0,0 0 0,0 0-1,1 0 1,-1 0 0,0 0-1,0 0 1,1-1 0,-1 1-1,0-1 1,0 1 0,0-1 0,0 0-1,0 0 1,0 0 0,0 0-1,0 0 1,0-1 0,3-1-1,3-4 11,0 0-1,0 0 0,-1 0 0,0-1 0,0 0 0,-1 0 0,0-1 0,0 0 0,-1 0 1,0 0-1,0-1 0,-1 0 0,3-11 0,-6 16 71,1 0 1,-1 0-1,0-1 0,0 1 1,-1-1-1,1 1 0,-1-1 0,0 1 1,-1-1-1,1 1 0,-1 0 1,0-1-1,-1 1 0,1 0 1,-1 0-1,0-1 0,0 1 1,-1 1-1,1-1 0,-1 0 0,0 1 1,-1-1-1,1 1 0,-1 0 1,1 0-1,-9-6 0,7 7 19,-1 0 1,0 0-1,1 1 0,-1 0 0,-1 0 0,1 0 0,0 1 0,0-1 0,-1 2 0,1-1 0,0 1 0,-7 0 1,9 0-65,1 0 1,-1 0 0,0 0 0,1 0-1,-1 1 1,1 0 0,-1 0-1,0 0 1,1 0 0,0 0 0,-1 1-1,1-1 1,0 1 0,0 0 0,0 0-1,0 0 1,0 1 0,0-1 0,1 1-1,-1-1 1,-3 6 0,5-7-50,1-1 1,0 0-1,-1 0 1,1 1-1,0-1 0,0 0 1,-1 1-1,1-1 1,0 0-1,0 1 1,0-1-1,-1 0 0,1 1 1,0-1-1,0 1 1,0-1-1,0 0 1,0 1-1,0-1 0,0 1 1,0-1-1,0 0 1,0 1-1,0-1 1,0 1-1,0-1 1,0 0-1,0 1 0,0-1 1,1 0-1,-1 1 1,0-1-1,0 0 1,0 1-1,1-1 0,-1 0 1,0 1-1,0-1 1,1 0-1,-1 1 1,0-1-1,1 0 0,-1 0 1,0 1-1,1-1 1,-1 0-1,0 0 1,1 0-1,-1 0 0,0 1 1,1-1-1,-1 0 1,1 0-1,-1 0 1,0 0-1,1 0 0,-1 0 1,1 0-1,-1 0 1,0 0-1,1 0 1,-1 0-1,1-1 0,-1 1 1,0 0-1,1 0 1,-1 0-1,0 0 1,1-1-1,2 0-56,-1 1 1,0-1-1,1 0 0,-1 0 0,0 0 1,0 0-1,1-1 0,-1 1 0,0-1 1,-1 1-1,4-4 0,13-21-2408,-8 8-4900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38.9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260 64 884,'2'-23'10388,"-3"21"-10220,0 0 0,0-1 0,0 1 0,0 0 0,0 0 0,-1 0 0,1 0 0,-1 0 0,1 0 0,-1 0 0,0 0 0,0 1 0,0-1 0,1 0 0,-2 1 0,1 0 0,0-1 0,0 1 0,0 0 0,-1 0 0,1 1 0,0-1 0,-1 0 0,1 1 0,0-1 0,-1 1 0,1 0 0,-1 0 0,1 0 0,-1 0 1,1 0-1,-1 0 0,1 1 0,-1-1 0,1 1 0,0 0 0,-1-1 0,1 1 0,0 0 0,0 1 0,-1-1 0,1 0 0,0 1 0,0-1 0,-2 3 0,-10 8 20,-1 0-1,2 2 1,-1-1 0,-17 27 0,25-34-17,-6 10-4,1-1 1,1 1 0,-15 29-1,23-39-126,-1-1-1,1 1 0,0 0 0,0 0 0,1 0 1,0 0-1,0 0 0,0 0 0,1 0 0,-1 0 1,2 0-1,-1 0 0,1 0 0,0 0 0,2 10 1,-2-14-33,-1-1 0,1 0 0,-1 1 0,1-1 0,0 0 1,-1 0-1,1 1 0,0-1 0,0 0 0,0 0 1,0 0-1,0 0 0,0 0 0,0 0 0,0 0 0,1 0 1,-1-1-1,0 1 0,0 0 0,1-1 0,-1 1 0,0-1 1,1 1-1,-1-1 0,2 0 0,1 0 3,-1 0 0,0 0 1,1 0-1,-1-1 0,0 0 0,1 0 0,-1 0 1,0 0-1,0 0 0,5-3 0,4-3 16,-1 0-1,0-1 0,0 0 1,13-14-1,-17 14 134,0-1 1,0 0-1,-1 0 1,0 0-1,-1-1 1,0 1-1,-1-1 1,7-21-1,-8 29 379,2 10-427,2 8-95,7 41 249,10 84 1,-15-81-278,18 63 0,-21-101-889,11 42-267,-14-42-2857,-2 0-3876,-1-12 2969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39.4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16 208 2628,'0'0'384,"-1"0"1,0-1-1,0 1 0,0 0 0,0-1 0,0 1 1,1-1-1,-1 1 0,0-1 0,0 1 0,1-1 0,-1 0 1,0 1-1,1-1 0,-1 0 0,1 0 0,-1 1 1,1-1-1,-1 0 0,1 0 0,0 0 0,-1 0 1,1 0-1,0 0 0,0 1 0,-1-1 0,1 0 0,0 0 1,0-1-1,1 0-128,0 0 0,-1 1 0,1-1 0,0 0 0,0 1 0,0-1 0,0 1 0,0-1 0,1 1 0,-1 0 0,0 0 0,1-1 0,2-1 0,56-29-35,-56 30 330,126-47-520,-95 39-2475,67-9 0,-51 9-825,-39 6 3634,0 0 0,0-1 0,-1 0 0,12-7-1,-21 10-185,-1 1 1,0 0-1,1 0 0,-1 0 0,1 1 0,0-1 0,-1 0 0,1 0 0,-1 1 0,1-1 0,0 1 0,0 0 0,-1-1 0,1 1 0,0 0 0,0 0 0,-1 0 0,1 0 0,0 0 0,0 1 0,-1-1 0,1 0 0,0 1 0,0-1 1,-1 1-1,1 0 0,-1-1 0,1 1 0,-1 0 0,1 0 0,-1 0 0,1 0 0,-1 1 0,0-1 0,1 0 0,-1 0 0,0 1 0,1 1 0,1 3 173,0 1 0,0 0-1,-1-1 1,0 1 0,-1 0 0,1 0-1,-1 1 1,0 12 0,0 14 643,-1-19-571,0-1 0,1 0 0,0 0 0,1 0 0,1 0 0,0-1 0,8 21 0,-10-32-430,0 0 0,1 0 0,0-1 0,-1 1 0,1-1 0,0 1 0,0-1 0,0 0 0,0 1 0,0-1-1,0 0 1,0-1 0,0 1 0,1 0 0,-1 0 0,0-1 0,1 0 0,-1 1 0,0-1 0,1 0 0,-1 0-1,0 0 1,1 0 0,-1-1 0,0 1 0,0-1 0,1 1 0,-1-1 0,4-1 0,9-3-415,1 0-1,26-14 1,-40 18 371,103-58-3348,-27 14-6251,-43 29 3881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0:2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23 2280,'-12'-19'20896,"12"18"-20447,103 7 1074,-70-3-1232,1-1 0,-1-1-1,56-7 1,2 0 251,-89 6-424,48 2 706,-27-7 525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41.8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261 104 2492,'-6'-3'623,"0"0"0,0 0 1,0 1-1,0 0 0,0 0 0,0 1 0,-1 0 0,1 0 0,-1 0 0,1 1 0,-8 0 0,6 1-163,0 0 1,0 0-1,-1 1 0,1 0 0,1 0 0,-1 1 0,0 0 0,-9 6 0,10-6-252,0 1 0,1 1-1,-1-1 1,1 1 0,0 1 0,0-1-1,1 1 1,0 0 0,0 0 0,0 0-1,1 1 1,-1-1 0,2 1 0,-1 0-1,1 0 1,0 1 0,0-1 0,1 1-1,-2 12 1,3-18-186,1-1 1,0 0-1,0 1 1,0-1-1,-1 0 1,1 1-1,0-1 1,1 0-1,-1 1 0,0-1 1,0 0-1,0 1 1,1-1-1,-1 0 1,1 1-1,-1-1 0,1 0 1,0 0-1,-1 0 1,1 1-1,0-1 1,0 0-1,0 0 0,0 0 1,0 0-1,0 0 1,0-1-1,0 1 1,0 0-1,0 0 1,0-1-1,0 1 0,1-1 1,-1 1-1,0-1 1,1 1-1,-1-1 1,0 0-1,1 1 0,-1-1 1,0 0-1,1 0 1,-1 0-1,0 0 1,1 0-1,-1-1 1,0 1-1,1 0 0,0-1 1,5 0-22,-1-1 1,0 0 0,0 0-1,0 0 1,0-1 0,0 1-1,0-2 1,0 1-1,5-5 1,-1-1 23,0 0-1,-1-1 0,0 0 1,-1-1-1,0 1 1,0-2-1,-1 1 1,6-16-1,-11 23 27,0 0 0,0-1 0,0 1 0,-1-1 0,0 1 0,0-1 0,0 0-1,0 0 1,-1 1 0,0-1 0,0 0 0,0 0 0,-1 1 0,1-1 0,-1 0 0,0 1 0,-1-1 0,1 0 0,-1 1 0,0 0-1,0-1 1,0 1 0,-1 0 0,1 0 0,-1 0 0,-6-6 0,8 9-24,0 1 0,0-1 0,-1 0 0,1 1 0,0-1 0,-1 1 1,1-1-1,0 1 0,-1 0 0,1 0 0,-1 0 0,1-1 0,0 1 0,-1 1 0,1-1 0,-1 0 0,1 0 1,0 0-1,-1 1 0,1-1 0,0 1 0,-1-1 0,1 1 0,0-1 0,0 1 0,-1 0 0,1 0 0,0-1 1,0 1-1,0 0 0,0 0 0,0 0 0,-2 2 0,3-2-15,-1 0 0,0 0 0,0-1-1,0 1 1,0 0 0,0 0 0,1 0 0,-1 0 0,0 0-1,1 0 1,-1 0 0,1 0 0,-1 0 0,1 0 0,-1 0 0,1 0-1,0 0 1,0 0 0,0 1 0,-1-1 0,1 0 0,0 0-1,0 0 1,0 0 0,1 1 0,-1-1 0,0 0 0,0 0 0,1 0-1,-1 0 1,0 0 0,1 0 0,-1 0 0,1 0 0,0 0-1,-1 0 1,1 0 0,0 0 0,-1 0 0,2 1 0,0-1 3,1 0 0,-1 0 0,0-1 0,0 1 0,0-1 0,0 1 0,1-1 0,-1 0 0,0 0 0,0 0 0,4 0 0,-5 0-7,0 0-1,-1 0 1,1 0-1,0-1 1,-1 1 0,1 0-1,-1 0 1,1 0-1,0-1 1,-1 1 0,1 0-1,-1-1 1,1 1-1,-1 0 1,1-1 0,-1 1-1,1-1 1,-1 1-1,0-1 1,1 1 0,-1-1-1,1 1 1,-1-1-1,0 1 1,0-1 0,1 0-1,-1 1 1,0-1-1,0 1 1,0-1 0,1 0-1,-1 1 1,0-1-1,0 0 1,0 1 0,0-1-1,0 0 1,-1 1-1,1-1 1,0 1 0,0-1-1,0 0 1,0 1-1,-1-1 1,1 1 0,0-1-1,-1 0 1,1 1-1,0-1 1,-1 1 0,0-1-1,-1-2-38,0 0 0,0 0 0,-1 0 0,1 0-1,-1 0 1,0 1 0,0-1 0,0 1 0,0 0 0,0 0 0,-1 0-1,1 1 1,-1-1 0,1 1 0,-7-2 0,3 0-635,-1 2 0,1-1 0,-1 1 1,1 0-1,-1 0 0,0 1 0,-8 1 1,-2 8-6664,8-6 2746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18.8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2368 20 1644,'14'-16'3012,"-14"16"-2972,-1 0 1,1 0-1,0 0 0,0 0 0,0 0 1,0 0-1,0 0 0,0 0 0,0 0 0,0 0 1,0 0-1,0 0 0,-1 0 0,1 0 1,0 0-1,0 0 0,0 0 0,0 0 1,0 0-1,0 0 0,0 0 0,0 0 0,0 0 1,0 0-1,0 0 0,-1 0 0,1 0 1,0-1-1,0 1 0,0 0 0,0 0 1,0 0-1,0 0 0,0 0 0,0 0 1,0 0-1,0 0 0,0 0 0,0 0 0,0 0 1,0 0-1,0-1 0,0 1 0,0 0 1,0 0-1,0 0 0,0 0 0,0 0 1,0 0-1,0 0 0,0 0 0,0 0 1,0 0-1,0-1 0,0 1 0,0 0 0,0 0 1,0 0-1,0 0 0,0 0 0,0 0 1,0 0-1,0 0 0,-30 25 988,-24 35-795,-95 114 148,-131 155-99,186-223-237,-60 66 26,-344 416-688,281-308 549,-257 257-1,217-280 1283,244-245-932,-14 18 338,26-29-585,1 0-17,0 0 1,-1 0-1,1 0 1,0 0-1,-1 0 1,0 0-1,1 0 1,-1 0-1,1 0 1,-1 0 0,0 0-1,0-1 1,1 1-1,-1 0 1,0-1-1,0 1 1,0 0-1,0-1 1,0 1-1,0-1 1,0 1-1,0-1 1,0 0 0,0 1-1,0-1 1,0 0-1,0 0 1,-1 0-1,1 0 1,0 0-1,0 0 1,0 0-1,0 0 1,0 0-1,0 0 1,0-1 0,0 1-1,0 0 1,0-1-1,0 1 1,0-1-1,0 1 1,0-1-1,0 1 1,-1-2-1,-3-9-4,0 0 0,1 0-1,0 0 1,1-1-1,0 1 1,1-1 0,0 0-1,1 0 1,0 0 0,1 1-1,2-18 1,2-6-9,1 0 0,15-55-1,0 20-8,-20 69 106,-9 23-18,7-18-68,-18 37 255,2 2 0,2 0 0,2 1 0,-15 82 0,28-121-251,0 1 0,1-1 0,0 1 0,-1-1 0,2 0 0,-1 1 0,1-1 0,-1 1 0,1-1 0,1 0 0,-1 0 0,1 1 0,0-1 0,0 0 0,4 5 0,-6-10-218,1 1 133,0-1 0,0 0 0,-1 1 0,1-1 0,0 0 0,0 0 0,0 0 0,0 1 1,0-1-1,0 0 0,0 0 0,-1 0 0,1-1 0,0 1 0,0 0 0,0 0 0,0 0 0,0-1 1,0 1-1,-1 0 0,1-1 0,0 1 0,1-1 0,22-13-1585,-20 11 1303,31-20-2731,1-6 34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19.7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1436,'15'14'4632,"94"95"-2807,334 498-212,-109-116-1008,-241-372-348,210 205-1,-57-78 229,-106-102-234,-84-89 631,-54-53 359,-12-5-1050,-73-24 415,2-4 0,-83-45 0,38 17 346,423 172-26,-157-59-681,-140-54-360,1 0 0,-1 0-1,1 0 1,-1 0 0,1 0 0,-1 0 0,1 0 0,-1 0-1,1 0 1,-1 0 0,1 0 0,-1 0 0,1 0-1,-1 0 1,1 0 0,-1-1 0,1 1 0,-1 0 0,1 0-1,-1 0 1,0-1 0,1 1 0,-1 0 0,1-1 0,-1 1-1,0 0 1,1-1 0,-1 1 0,0-1 0,1 1-1,-1-1 1,0 1 0,0 0 0,1-1 0,-1 1 0,0-1-1,0 1 1,0-1 0,0 1 0,0-1 0,0 1 0,0-1-1,0 0 1,1-21-3932,-3 1 127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20.4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8 978 960,'-1'0'108,"1"0"-1,-1 0 1,1 0 0,0-1 0,-1 1-1,1 0 1,0 0 0,-1 0-1,1-1 1,0 1 0,-1 0-1,1 0 1,0-1 0,-1 1-1,1 0 1,0-1 0,0 1 0,0 0-1,-1-1 1,1 1 0,0-1-1,0 1 1,0 0 0,0-1-1,0 1 1,-1 0 0,1-1-1,0 1 1,0-1 0,0 1 0,0 0-1,0-1 1,0 1 0,1-1-1,-1 0 1,12-12 1279,31-10-1097,-37 20 72,190-81 1453,246-71 0,-310 112-1377,217-64 260,19-7 21,436-166 144,-780 270-849,129-53 69,-150 62-77,-1-1 0,0 1 1,0 0-1,0 0 0,0-1 1,-1 1-1,1-1 0,0 0 1,-1 1-1,1-1 0,1-2 1,-3 3-3,-8-4 9,-8-3 36,-312-10 1293,278 9-902,49 9-258,24-7-145,-11 6-22,1 0 0,-1 1 0,1 0-1,-1 1 1,0 0 0,1 1 0,-1 1 0,0 0-1,0 0 1,-1 1 0,1 1 0,12 6 0,-23-10-50,0 0 0,0-1 0,0 1 0,0 0 0,-1-1 0,1 1 0,0 0 0,-1 0 0,1 0 0,0-1 0,-1 1 0,1 0-1,-1 0 1,0 0 0,1 0 0,-1 0 0,0 0 0,1 0 0,-1 0 0,0 0 0,0 0 0,0 1 0,0-1 0,0 0 0,0 0 0,0 0 0,0 0 0,0 0 0,-1 0 0,1 0 0,0 0 0,-1 0 0,1 0 0,-1 0 0,1 0 0,-1 0 0,1-1 0,-1 1 0,0 0 0,1 0 0,-2 0 0,-29 34-3247,10-17-160,-8 4 36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21.1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184 1719 1332,'0'0'6431,"0"-7"-5879,7-56 360,18-124 460,-3 48-870,-6 0-1,-4-225 1,-44 35-169,16 223-203,-1-134 0,7 96 210,8 166-193,-1-1 0,-1 1 0,-13 41 0,-37 94 199,30-89-106,-63 144 806,110-233-916,22-41-189,68-85-111,-111 144 188,1 0 1,-1 0-1,1 0 0,0 0 0,0 1 1,0-1-1,0 1 0,1 0 0,-1 0 1,1 0-1,-1 0 0,7-1 0,-8 2 82,25 29 131,-23-22-332,0 1-1,-1-1 1,0 0-1,0 1 1,-1 0 0,0 0-1,0 0 1,2 11-1,0 15-3297,-2-16-70,1 3-176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21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1581 1503 1804,'0'0'1860,"-16"-1"431,-4-6-1773,0-2 0,1-1 0,0 0 0,0-1 0,1-1 0,-24-21 0,20 17-210,-408-345 2364,29-29-1810,178 146-520,58 61-132,149 165-190,1-1 1,1 0 0,0-1 0,1 0 0,-14-34-1,2-11 2,24 64-10,-1 7-4,-5 11-7,2 1 0,1-1 0,0 1 0,-3 33 0,1 88 11,3-60 6,0 177 49,3-177 18,1-31 70,-1-47 4,2-6-118,28-119 19,22-174 1,-36 188-58,-10 48-4,-5 43 4,0 0 0,2 0 0,6-27 0,-8 44-21,17 35-959,5 4-2376,37 47 0,-33-48 120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22.6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543 13 1424,'0'0'99,"0"-1"1,0 1-1,0 0 0,0-1 0,0 1 0,0-1 1,0 1-1,0 0 0,0-1 0,0 1 0,0 0 1,0-1-1,0 1 0,0 0 0,0-1 0,0 1 1,0-1-1,0 1 0,0 0 0,-1-1 1,1 1-1,0 0 0,0-1 0,0 1 0,-1 0 1,1 0-1,0-1 0,0 1 0,-1 0 0,1 0 1,0-1-1,-1 1 0,1 0 0,0 0 0,-1 0 1,1-1-1,0 1 0,-1 0 0,1 0 1,0 0-1,-1 0 0,1 0 0,0 0 0,-1 0 1,1 0-1,0 0 0,-1 0 0,1 0 0,-1 0 1,1 0-1,-1 0 0,-12 23 986,-8 41-1032,-72 467 1304,50-240-1014,-11 48 23,-18 102 575,49-258-435,12-71 32,5-92 230,-2-33-522,-7-51-323,12 46 169,-22-92 77,-69-190 0,94 297-154,-1 1 0,0-1 0,0 1 0,-1-1 0,1 1 0,0 0 0,-1-1 1,1 1-1,-1 0 0,0 0 0,0 0 0,0 0 0,0 0 0,0 1 0,-3-2 1,5 2 44,-2 5 2,-3 10-18,1 1 0,0-1 0,1 1 1,0 0-1,2 0 0,-1 24 0,8 97 265,-3-110-201,1-1 0,1-1 0,1 1 0,1-1 0,11 26 0,-14-39-34,1-1 1,0 0 0,0 0 0,1 0 0,0-1 0,1 0-1,0 0 1,1-1 0,-1 0 0,2 0 0,-1-1-1,1 0 1,18 11 0,-26-17-150,1-1 0,-1 1 0,1-1 0,-1 1 0,0-1 0,1 0 0,-1 1 0,1-1 0,-1 0 0,1 0 0,-1 0 0,1 0 0,-1-1 0,0 1 0,1 0 0,-1 0 0,1-1 0,-1 1 0,0-1 0,1 0 0,-1 1 0,0-1 0,0 0 0,1 0 0,-1 1 0,0-1 0,0 0 0,0 0 0,0 0 0,0 0 0,0-1 0,0 1 0,0 0 0,-1 0 0,1-1 0,0 1 0,0-2 0,2-5-790,0 1 0,0 0 0,0-1-1,-1 1 1,1-12 0,1-19-2694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43.7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139 68 1764,'-5'0'2668,"-5"-2"-647,2-1-1189,3 1 568,-5-1-804,5 0 392,-10 1-632,7 2-200,-2-5-256,0 0-328,3 0-280,-9-8-564,1 1-1532,0-1 435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44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696 0 2036,'-36'26'1420,"6"-6"-160,-5 5-171,2 3-157,-2-3-132,-3 0-100,3 3-132,2-5-140,3-1-136,5-4-144,2-5-152,8-1-136,0-2-164,0-2-212,5-6-640,-3 1-1385,8 2 401</inkml:trace>
  <inkml:trace contextRef="#ctx0" brushRef="#br0" timeOffset="0.99">68 928 2048,'-7'28'1284,"-3"-3"-180,0-2-132,2-5-123,-2 2-121,5 0-76,0-2-92,-3-6-140,6 1-144,-1-3-164,3 0-156,0 3-172,0-6-192,3 3-204,-3-2-408,2 0-1205,-2 4 345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44.4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2004,'-6'44'1450,"0"-1"-310,2 1 0,1-1 1,2 1-1,2-1 0,8 49 1,-8-88-1133,-1-1 1,1 1-1,0 0 1,1 0 0,-1-1-1,1 1 1,-1-1 0,1 1-1,0-1 1,0 1-1,1-1 1,-1 0 0,1 0-1,-1 0 1,5 3 0,31 17-3177,-22-15 870,1 1 142</inkml:trace>
  <inkml:trace contextRef="#ctx0" brushRef="#br0" timeOffset="1">370 749 1844,'121'292'7688,"-116"-280"-7456,0-1-1,1 1 1,1-1 0,0-1-1,0 1 1,1-1-1,11 11 1,-14-16-401,0-1-1,1 0 1,-1 0 0,1-1 0,0 1-1,0-1 1,0-1 0,0 1 0,1-1-1,-1 0 1,0 0 0,1-1 0,0 0-1,-1 0 1,13-1 0,17-1-2526,4-3 33</inkml:trace>
  <inkml:trace contextRef="#ctx0" brushRef="#br0" timeOffset="2">1627 1380 2308,'12'12'1544,"-4"-7"-224,4 0-175,-4 3-165,2-3-128,-2-5 328,14 0-848,-4-5-172,2-5-192,18-10-176,-3-3-252,5-2-256,-2-3-400,0 0-1321,5-2 373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0:26.824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77 1180,'12'-45'18885,"-10"43"-18584,30-7 1125,-31 9-1490,56-9 523,0 3 0,0 2 0,0 3 0,86 8 0,-88 2-165,29 3 2392,-71-10-2320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44.8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1960 1284,'12'3'1760,"-2"2"-244,0-2 937,5-1-1441,-4-2 364,9-5-984,-10-3-192,7-2-176,4-2-204,9-13-280,3-6-240,-1-4-448,1 0-1377,5-3 389</inkml:trace>
  <inkml:trace contextRef="#ctx0" brushRef="#br0" timeOffset="1">890 1330 2064,'0'0'1932,"12"-5"2561,-4 0-1557,-3 0-2036,0-10-1124,0-5-328,0-3-368,3 3-508,4-18-1716,-2 0 479</inkml:trace>
  <inkml:trace contextRef="#ctx0" brushRef="#br0" timeOffset="2">1139 611 3064,'-26'-23'6443,"21"20"-5967,0-1 1,0 0-1,0 0 1,1-1-1,0 0 1,0 1-1,0-2 0,0 1 1,-3-7-1,-1-8-487,0 0-1,2-1 0,0 0 1,2 0-1,-5-41 1,5-111-2126,4 92 183,0 17-1222,2 12 33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45.1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192 238 1716,'-52'-24'6426,"47"22"-6233,-1 1 0,1-1 0,0-1-1,0 1 1,0-1 0,0 1-1,0-1 1,0-1 0,1 1-1,-1-1 1,1 0 0,0 0 0,0 0-1,0 0 1,-3-7 0,-3-6-1249,0 0 1,2-1 0,0 0 0,-7-28-1,5 5-1593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1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38 147 1024,'-28'-108'9891,"20"72"-6064,6 33-2439,4 24-1040,13 78 60,43 262 514,-38-265-617,56 160 0,-73-248-282,34 78 131,-34-79-132,0-1-1,1 0 0,0 0 1,0 0-1,1 0 0,-1-1 0,1 0 1,0 1-1,1-2 0,7 7 1,-12-11-17,0 1 1,0-1 0,1 1-1,-1-1 1,0 0 0,0 1-1,0-1 1,0 0 0,0 0-1,0 0 1,0 0 0,1 0-1,-1 0 1,0 0 0,0 0-1,0-1 1,0 1-1,0 0 1,0-1 0,0 1-1,0 0 1,0-1 0,0 1-1,1-2 1,24-25 56,8-35 1,-23 31-37,-1 0 0,-1-1 0,-2 0 0,7-65 1,-8-133 95,-6 191-79,0-12 218,22 153-160,-13-49 143,2 0 0,3-2-1,38 94 1,-40-118-56,-11-23-143,0 0 0,0 0 0,0 0 0,1-1 0,-1 1 0,1-1 0,0 1 0,0-1 0,1 0 0,-1 0 0,1 0 0,-1 0 0,1 0 0,0 0 0,0-1 0,0 1 0,0-1 0,1 0 0,3 2 0,-6-4 115,4-3 2,6-5-73,-1-1 1,0 0-1,-1-1 1,0 0 0,-1 0-1,0-1 1,0 0-1,-1 0 1,-1-1-1,0 0 1,-1 0-1,0-1 1,6-23 0,1-8 252,-2-1 1,8-85 0,-16 76 84,-1 0 1,-14-100 0,-4 82-1379,17 71 308,15 79-12887,-8-38 8571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2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1 964,'3'1'11905,"6"3"-6061,-4-1-5740,0 0-1,0 0 1,-1 0-1,1 1 1,-1 0 0,0 0-1,0 0 1,0 0 0,4 7-1,-6-4-33,0 1 0,-1 0 0,0-1 0,0 1 0,0 0 0,-1 0 0,-1 0 0,1-1 0,-4 16 0,0-6 12,0 1 0,-1-1 0,-10 20 0,3-12-164,10-23 50,0 0 1,1 1-1,0-1 0,-1 0 1,1 1-1,0-1 0,0 1 0,1-1 1,-1 1-1,0-1 0,1 1 1,0 0-1,-1-1 0,1 1 0,0 0 1,0-1-1,1 1 0,-1 0 0,1-1 1,-1 1-1,1 0 0,0-1 1,0 1-1,0-1 0,0 0 0,0 1 1,0-1-1,1 0 0,-1 1 1,3 1-1,24 38-141,-16-25 399,-1-1 0,-1 1 1,11 25-1,-19-35-82,1-1 0,-2 0-1,1 1 1,-1-1 0,0 1 0,0 0 0,-1-1 0,1 1-1,-2 0 1,1-1 0,-1 1 0,0 0 0,0-1 0,-3 7-1,1-4 52,0-1 0,-1 1 0,0-1 0,0 0 0,-1 0 0,0-1-1,-1 1 1,1-1 0,-9 8 0,10-11-116,0-1-1,0 1 1,-1 0 0,0-1-1,1 0 1,-1 0 0,0-1-1,0 1 1,-1-1 0,1 0-1,0-1 1,-1 1-1,1-1 1,-1 0 0,-9 0-1,13-1-218,-1 0-1,0 0 1,0-1-1,0 1 0,1-1 1,-1 0-1,0 0 1,1 0-1,-1 0 0,1-1 1,-1 1-1,1-1 1,0 1-1,-1-1 0,1 0 1,0 0-1,0 0 1,0 0-1,-3-4 0,-3-12-3912,6-2-3718,4 8 2520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3176,'0'-1'542,"0"0"1,0 0-1,0 0 0,1 0 0,-1 0 0,0 0 0,0 0 0,1 0 1,-1 0-1,0 0 0,1 0 0,-1 0 0,1 0 0,-1 1 0,1-1 0,0 0 1,-1 0-1,1 0 0,0 1 0,0-1 0,1-1 0,25-6 3905,43 12-4762,-45-1 1876,76 5 314,-8-1-1504,-32-5-5948,-85 29-2646,10-19 3929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1 992,'-8'10'3001,"2"1"1580,7 1 3788,33 3-2332,29 5-2885,-43-13-2569,0 0 0,0-2 1,1 0-1,-1-1 0,27 1 0,-1 2-597,-45-7-264,36 10-3355,-32-4-15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4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277 101 1744,'0'-2'9707,"0"-3"-6224,-4-26-1611,3 27-1719,-1 0 1,-1 0 0,1 0 0,0 1 0,-1-1-1,0 1 1,0-1 0,0 1 0,0 0 0,0 0-1,-1 0 1,1 1 0,-1-1 0,0 1 0,0 0-1,0 0 1,0 0 0,0 1 0,0-1 0,0 1-1,-1 0 1,1 0 0,0 0 0,-8 1 0,6 0-86,-1 1 0,1 0 0,0 0 1,-1 0-1,1 1 0,0 0 1,0 1-1,0-1 0,0 1 1,0 0-1,0 0 0,1 1 0,0 0 1,-1 0-1,-7 9 0,5-5-40,0 1 0,1 0 0,0 1 0,1-1 0,0 1 0,0 1-1,1-1 1,0 1 0,1 0 0,1 0 0,-1 0 0,2 0 0,0 1 0,0-1 0,0 21-1,2-30-31,0 1 0,0 0 0,1-1 0,-1 1-1,1-1 1,-1 1 0,1 0 0,0-1-1,0 1 1,0-1 0,1 0 0,-1 1 0,0-1-1,1 0 1,-1 0 0,1 0 0,0 0 0,0 0-1,0 0 1,0 0 0,4 2 0,-3-3-6,1 1 0,0-1 0,-1 0 0,1 0 0,0 0 0,0 0 0,0-1 0,0 0 0,0 1 0,0-1 0,0-1 0,0 1 0,4-1 0,1-1-4,0 0 0,0-1 0,0 0-1,0 0 1,-1 0 0,1-2-1,-1 1 1,0-1 0,-1 0 0,1 0-1,12-12 1,-11 7 127,-1 0 1,1-1-1,-2 0 0,1-1 1,-2 1-1,0-1 0,6-16 1,-11 27 495,0 6-569,0 0 0,-1 1 0,1-1 0,-1 0 0,0 0 0,0 1 0,-1-1 0,-1 10 0,0 6 44,-8 163 540,-1 74 219,7-80-96,0-2-4186,6-168 2598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88 2432,'-7'-10'9814,"16"9"-4722,5 2-5715,58-8 2044,130-30 0,-85 13-1944,-100 21-445,5-1-1189,-9 1-4964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22 2052,'-17'-20'16957,"19"19"-16918,0 1-1,0 0 0,0 0 1,0 0-1,0 0 1,0 0-1,0 1 1,0-1-1,0 1 1,-1-1-1,1 1 1,0-1-1,0 1 1,0 0-1,0 0 1,-1 0-1,1 0 0,0 0 1,-1 1-1,1-1 1,-1 0-1,0 1 1,1-1-1,-1 1 1,0-1-1,0 1 1,0 0-1,0-1 1,0 1-1,0 0 1,0 0-1,-1 0 0,1 0 1,-1 0-1,1 0 1,-1 0-1,0 0 1,0 0-1,1-1 1,-2 1-1,1 0 1,0 4-1,-1 0-50,-1-1 0,1 1 0,-1-1 0,0 1 0,0-1 0,0 0 0,-1 1-1,0-1 1,0-1 0,0 1 0,-1 0 0,1-1 0,-1 1 0,-7 5 0,10-9-7,0-1 0,0 1 0,0 0 0,0 0-1,0 0 1,0-1 0,0 1 0,0 0 0,0 0 0,1 1 0,-1-1 0,0 0 0,1 0 0,-1 0 0,1 0 0,-1 0 0,1 1 0,0-1-1,-1 0 1,1 1 0,0-1 0,0 0 0,0 0 0,0 1 0,0-1 0,0 0 0,0 1 0,1 1 0,1 1 6,0-1 1,0 1 0,0 0 0,1-1 0,-1 1-1,1-1 1,4 4 0,4 5 21,38 39 213,12 13 572,-56-59-554,-1 1 0,0 0 0,-1-1-1,1 1 1,-1 1 0,0-1 0,-1 0 0,0 1 0,0-1 0,1 8 0,-2-13-159,-1 1 1,0 0-1,0-1 1,0 1-1,0-1 1,0 1-1,0 0 1,-1-1-1,1 1 0,0-1 1,-1 1-1,1-1 1,-1 1-1,0-1 1,0 1-1,1-1 1,-1 0-1,0 1 1,0-1-1,0 0 1,0 0-1,0 0 1,-2 2-1,0-1 33,0 0 0,0-1 0,0 1-1,-1 0 1,1-1 0,-1 0 0,1 0 0,-1 0 0,-6 1 0,0-1-42,1 0 0,-1-1 0,1 0 0,0-1 0,-1 0 0,1 0 0,-13-4-1,20 4-194,-4 0-180,0-1-1,0 0 0,1-1 1,-1 1-1,1-1 0,-6-4 1,0-10-4024,11 15 3657,0 0 0,0 1 0,0-1-1,0 0 1,0 0 0,1 1 0,-1-1-1,0 0 1,1 1 0,-1-1 0,1 1-1,0-1 1,0-1 0,5-6-4599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6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17 1268,'0'0'1576,"-1"-16"10160,1 15-11607,-9 12 157,0 1 1,0-1 0,1 1-1,0 1 1,-10 23-1,-27 78 386,30-72-408,-26 66 173,-57 169 306,-16 162 308,64-77-164,47-328-829,-10 119 741,10 230 0,42 141 760,-37-503-1503,12 64 330,3 0-1,3-2 1,40 103 0,-45-142-170,25 62 1843,-40-105-1975,3 6 447,2-41-7658,-2-12-2046,-1 23 3564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14 2100,'0'0'4615,"-29"-12"1737,14 11-5263,0 0 1,0 1-1,-21 3 0,-85 21 1247,69-11-1505,25-6-403,0 2-1,0 1 1,-29 15-1,20-8 89,2 2 0,-63 44 0,77-47-429,1 0 1,1 1-1,1 1 1,0 0-1,-22 34 1,9-9 54,13-20-71,0 2-1,2 0 1,-13 31 0,16-26-54,2 0-1,1 1 1,2-1 0,1 1 0,2 1-1,1-1 1,1 1 0,6 59 0,4-13 12,3 0 1,45 152 0,-40-190 24,3-1 1,1 0-1,1-2 1,47 61-1,-52-78-33,0-1-1,1 0 1,0-2-1,2 0 1,0 0 0,1-2-1,1 0 1,45 23-1,-39-24-2,-1-2-1,2 0 0,0-2 0,57 13 0,29 2 72,-84-19-73,-8-1 18,1-1-1,0-1 0,-1-1 1,1-1-1,34-2 1,177-35 184,-200 28-174,0 0 0,-1-3-1,-1 0 1,62-31-1,22-20 44,-65 31-66,-1-3-1,80-72 1,-111 87-16,-1-1-1,-1 0 0,-1-1 1,-1-1-1,-1-1 1,21-47-1,-15 22-21,-3-2 0,15-76 0,-26 92-5,-1 0 1,-3 0-1,0 0 1,-3 0-1,-7-52 1,-2 27-8,-3 1 0,-28-75 0,25 94 21,-2 2 0,-26-40 0,29 50-11,2 7 5,-1 0-1,-1 1 1,-1 1-1,-1 0 1,0 1-1,-2 0 1,-35-25-1,22 23-14,0 1 0,-1 1-1,-50-18 1,54 25 24,-45-10 0,0 9-10,2 1 21,7 8 16,44 2-20,15 0 3,-8-1-10,1 1-1,0 1 0,0 0 0,0 1 0,0 0 0,-18 6 0,30-8 18,-38 9 2,-30 10 19,68-19-29,-3 2 31,0-1-1,1 0 1,-1 0 0,0 0-1,0 0 1,-5 1 0,8-2 103,-5 2 1166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7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 1600,'3'-6'11851,"0"26"-11401,0-1-1,-2 1 0,0-1 1,-1 1-1,-1-1 0,-7 39 1,3-15 103,-14 205 1484,-13 111 511,29-338-2550,-4 40 237,5-23-3175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7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2132,'0'0'5949,"3"2"-4947,22 19 511,-2 1 0,0 0-1,26 36 1,6 6 42,-35-44-1117,42 48 1750,134 111 0,-183-170-622,5 3-5883,-28-32-9943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1:5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5 389 1252,'-1'-1'325,"1"0"-1,-1 0 0,1 0 1,-1 0-1,1-1 1,-1 1-1,1 0 1,0 0-1,-1-1 0,1 1 1,0 0-1,0 0 1,0-1-1,0 1 1,0 0-1,0-1 0,1 1 1,-1 0-1,0 0 1,1-1-1,-1 1 1,1 0-1,-1 0 0,1 0 1,-1-1-1,1 1 1,0 0-1,0 0 1,-1 0-1,1 0 0,0 0 1,0 1-1,2-3 1,40-36 2991,-33 31-2718,243-181 5736,-147 115-5231,-67 44-4911,-29 22-1009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02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28 1972,'14'-3'12170,"-11"-1"-10230,-4 3-1881,0-1-1,0 1 1,-1-1-1,1 1 1,0-1-1,-1 1 1,1 0-1,-1 0 1,1 0-1,-1 0 1,1 0 0,-1 0-1,0 0 1,1 0-1,-1 0 1,0 1-1,0-1 1,0 1-1,1 0 1,-1-1-1,-3 1 1,-1 0 10,1 0-1,0 1 1,-1 0 0,1 0 0,0 0 0,0 1 0,-10 3-1,3 1-4,0 0 0,0 1-1,0 0 1,1 1 0,-20 18-1,18-13-17,0 1-1,1 1 1,1 0-1,1 0 1,-17 32-1,23-39-35,1 0 0,0 1 0,0-1 0,0 1 0,1-1 1,0 1-1,1 0 0,0 0 0,1 0 0,0 0 0,0 0 0,0 0 0,1 0 0,4 15 0,-4-21-9,0 0 0,0 0 0,0 0 0,0 0 0,1 0 0,-1 0-1,1-1 1,-1 1 0,1-1 0,0 1 0,0-1 0,0 1 0,1-1 0,-1 0-1,4 2 1,-4-3-2,0 0 0,0 0 0,0 0 0,0-1 0,0 1 0,0-1 0,0 1 1,0-1-1,0 0 0,0 0 0,0 0 0,0 0 0,0 0 0,0 0 0,1-1 0,-1 1 0,3-2 0,1-1-3,-1 1 1,1-1-1,-1 0 1,0-1 0,0 0-1,-1 1 1,1-1-1,-1-1 1,1 1-1,-1-1 1,-1 1-1,1-1 1,-1 0-1,5-9 1,0-2 4,-1-1 0,-1 0-1,0 0 1,-1-1 0,-1 0 0,-1 0 0,-1 0-1,0 0 1,-1-18 0,2 0 156,1 32-65,4 20-87,4 30 124,-2 1 1,-2 0-1,3 87 0,-6-61 108,22 319 1631,-19-324-4136,-8-63-575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0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1056,'-1'-1'1226,"-1"-1"0,1 0 0,0 1 1,0-1-1,0 0 0,0 0 0,1 0 0,-1 0 0,0 0 0,0-3 0,18-3-492,0 2 0,0 0 0,0 1-1,1 1 1,27-3 0,-13 1-101,42-2 548,16-4-3977,-89 12 1738,7-2-1746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0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2064,'6'-11'7713,"-4"17"-2619,-1 7-5807,52 375 6499,-47-336-10472,-6-36-5864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0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2152,'-84'37'10017,"83"-36"-9224,0-1-751,1-1-1,0 1 1,0 0 0,-1 1-1,1-1 1,0 0 0,0 0-1,-1 0 1,1 0 0,0 0 0,0 0-1,-1 0 1,1 0 0,0 0-1,0 0 1,0 1 0,-1-1-1,1 0 1,0 0 0,0 0-1,0 0 1,-1 1 0,1-1 0,0 0-1,0 0 1,0 0 0,0 1-1,0-1 1,0 0 0,0 0-1,-1 0 1,1 1 0,0-1 0,0 0-1,0 0 1,0 1 0,0-1-1,0 0 1,0 0 0,0 1-1,0-1 1,0 0 0,0 0-1,0 1 1,0-1 0,0 0 0,1 0-1,-1 1 1,0-1 0,0 0-1,0 0 1,0 0 0,0 1-1,0-1 1,1 0 0,-1 0 0,0 0-1,0 1 1,0-1 0,1 0-1,-1 0 1,0 0 0,0 0-1,0 0 1,1 0 0,-1 1-1,0-1 1,0 0 0,1 0 0,18 15 1231,10-7-868,0 0 0,0-2-1,1-1 1,-1-2-1,1 0 1,48-4 0,-19 2-88,343-14 1529,-118 0-722,-19 4-40,78 0 2547,-343 8-3667,0 1 1,0 0-1,0 0 0,-1 0 0,1-1 0,0 1 1,0 0-1,0 0 0,0-1 0,-1 1 1,1 0-1,0 0 0,0-1 0,0 1 0,0 0 1,0-1-1,0 1 0,0 0 0,0 0 0,0-1 1,0 1-1,0 0 0,0-1 0,0 1 0,0 0 1,0-1-1,0 1 0,0 0 0,0 0 0,1-1 1,-1 1-1,0 0 0,0 0 0,0-1 1,0 1-1,1 0 0,-1 0 0,0-1 0,0 1 1,0 0-1,1 0 0,-1 0 0,0 0 0,0-1 1,1 1-1,-1 0 0,0 0 0,0 0 0,1 0 1,-1 0-1,0 0 0,1 0 0,-1 0 0,0 0 1,0 0-1,1 0 0,-1 0 0,0 0 1,1 0-1,-1 0 0,0 0 0,1 0 0,-1 0 1,0 0-1,1 0 0,-13-8-4077,-3 2-4574,4 4 2613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0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106 646 1516,'-7'4'767,"-1"0"0,1 0 0,0 0 0,0 1 0,1 0 0,-1 1 0,1-1 0,0 1 0,1 0 0,-1 1 0,1 0 0,1-1 0,-1 1 0,1 1 0,0-1 0,-5 14 0,9-19-653,-1-1-1,1 0 0,-1 1 1,1-1-1,0 0 0,-1 1 1,1-1-1,0 0 1,0 1-1,0-1 0,0 0 1,0 1-1,0-1 0,1 0 1,-1 1-1,0-1 0,1 0 1,-1 1-1,2 1 0,-2-2-48,1-1 0,0 1 0,-1 0 0,1-1 0,0 1 0,0-1-1,0 1 1,0-1 0,0 1 0,0-1 0,-1 0 0,1 1 0,0-1-1,0 0 1,0 0 0,0 0 0,0 0 0,0 0 0,0 0 0,2 0-1,2 0 81,0-1-1,0 0 1,-1 0-1,1-1 0,0 1 1,0-1-1,-1 0 0,9-6 1,0-2-15,-1 0-1,0-1 1,-1-1 0,0 0 0,0-1 0,-2 0 0,1 0 0,-2-1-1,0 0 1,12-29 0,-10 17-16,-1 0 0,-1 0 0,-1-1 0,-2 0 1,5-48-1,-10 53 18,0-1 1,-1 0 0,-1 1-1,-1-1 1,-1 1 0,-2-1-1,0 2 1,-1-1 0,-13-27-1,20 48-130,0 0-1,-1 0 0,1 0 0,0 0 0,0 0 0,0 1 0,0-1 0,0 0 0,0 0 0,0 0 0,0 0 1,0 0-1,0 0 0,0 0 0,1 1 0,-1-1 0,0 0 0,0 0 0,1 0 0,-1 1 0,1-1 1,-1 0-1,1 0 0,-1 1 0,1-1 0,-1 0 0,1 1 0,0-1 0,-1 0 0,1 1 0,0-1 0,0 1 1,-1 0-1,1-1 0,1 0 0,31-12 4,-30 12 0,148-57-41,-17 5 1073,-133 53-479,-9 48 71,-19 23-309,13-39-161,2 0-1,2 1 1,0 0 0,-9 68-1,19-91-135,1 0 0,0 0-1,0 1 1,1-2 0,1 1-1,-1 0 1,1 0-1,1-1 1,0 1 0,0-1-1,1 0 1,9 13 0,-11-18-52,0 0 1,0 0 0,0 0 0,0-1 0,0 1 0,1-1 0,-1 0 0,1 0 0,0 0 0,0-1 0,0 1 0,0-1 0,0 0-1,1 0 1,-1 0 0,1-1 0,-1 1 0,1-1 0,0 0 0,0 0 0,-1-1 0,1 0 0,0 0 0,0 0 0,-1 0 0,1-1 0,0 1-1,7-3 1,-8 1-131,1 0 0,0-1 0,-1 1 0,1-1 0,-1 0 0,0 0 0,0 0 0,0-1 0,0 1 0,-1-1 0,1 0-1,-1 0 1,5-8 0,18-36-6129,-20 36 3290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0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1744,'11'7'10537,"-10"-6"-10079,5 18 3020,-5 29-4467,-1-37 2267,-17 308 3633,14-293-3518,2-15-3793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0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16 1792,'0'0'7826,"-1"-9"-37,3 3-3463,2 6-4968,0 2 672,-1 0 0,1 0 0,-1 0 0,0 1 0,0-1 0,0 1 0,-1-1 0,1 1 0,-1 0-1,1 0 1,-1 0 0,0 1 0,0-1 0,0 0 0,-1 1 0,1-1 0,-1 1 0,0 0 0,0-1 0,0 1 0,0 0 0,0 0-1,-1 0 1,0 5 0,0 3 14,-1 0 0,0 0-1,-1 0 1,-1 0 0,1 0-1,-2-1 1,-5 14 0,-6 22-564,15-45 313,20 9-835,-11-9 1060,0 2 0,0-1 1,0 1-1,-1 0 0,1 1 0,-1 0 1,13 10-1,-18-13 70,-1 0 1,1 1 0,-1-1-1,0 0 1,0 1-1,0 0 1,0-1 0,0 1-1,-1 0 1,1 0-1,-1 0 1,0 0-1,0 0 1,0 0 0,0 1-1,0-1 1,-1 0-1,1 0 1,-1 1-1,0-1 1,0 0 0,0 1-1,0-1 1,-1 0-1,0 0 1,-1 6-1,0-3 70,-1 1 0,0-1-1,-1 0 1,1 0 0,-1 0-1,0-1 1,0 1 0,-1-1-1,0 0 1,0 0-1,0-1 1,0 1 0,-1-1-1,-11 6 1,14-8-220,0 0 0,-1-1 0,1 1-1,-1-1 1,1 0 0,-1 0 0,0 0 0,0-1 0,1 1-1,-1-1 1,0 0 0,0 0 0,1 0 0,-1 0 0,0-1 0,0 1-1,1-1 1,-1 0 0,0-1 0,1 1 0,-1 0 0,1-1-1,-1 0 1,1 0 0,0 0 0,0 0 0,0 0 0,-5-6-1,8 8 58,-32-35-4893,18 7-3145,10 13 3091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1972,'1'-1'1140,"1"-1"-1,-1 1 1,1 0-1,-1 0 1,1 0 0,-1 0-1,1 0 1,0 0-1,1-1 1,-1 3-1057,-1-1 0,1 1 0,-1 0-1,1-1 1,-1 1 0,1 0 0,-1 0 0,0 0 0,1 0 0,-1 0 0,0 0 0,0 1-1,0-1 1,0 0 0,0 0 0,0 1 0,0-1 0,-1 1 0,1-1 0,0 1-1,-1-1 1,1 2 0,12 47 731,-6-25-504,9 29 581,-2 0 1,11 95-1,-23-114-429,-1-16-364,0-1-1,1 0 0,2 1 0,0-1 1,0 0-1,12 27 0,9 11-17,21 81-1,-41-120-66,-4-11-34,1 1-1,0 0 1,0-1-1,1 0 1,6 11 0,-9-16 11,18 10 12,-18-11 0,0 0 0,0 0 0,1 0 1,-1 0-1,0 0 0,0 0 0,0 0 1,1 0-1,-1 0 0,0 0 1,0 0-1,1 0 0,-1 0 0,0 0 1,0 0-1,1 0 0,-1 0 0,0 0 1,0 0-1,0 0 0,1 0 0,-1 0 1,0-1-1,0 1 0,0 0 1,1 0-1,-1 0 0,0 0 0,0 0 1,0-1-1,0 1 0,0 0 0,1 0 1,-1 0-1,0-1 0,2-11 41,-6-19-19,3 23-16,-10-56-11,7 49-1,1 1-1,0-1 1,2 0 0,0-1-1,0 1 1,2 0 0,2-19-1,3 5-4,-4 15-10,2-1 0,5-16 0,-7 27 12,0 0 1,0 0-1,0-1 0,1 1 1,-1 1-1,1-1 1,0 0-1,0 1 1,1-1-1,-1 1 0,6-4 1,-6 4 14,1 0 0,-1 0-1,1-1 1,-1 1 0,-1-1 0,1 0 0,0 1 0,-1-1-1,0 0 1,0-1 0,2-4 0,13-52-10,-10 27-12,-4 20 9,-1 1-1,0-1 1,-2 0 0,1 1 0,-3-15 0,2-40-67,4 45 28,1-1 0,16-44 1,-18 59 43,-1 0-1,0 1 1,0-1 0,-1 0-1,0-13 1,-1 17-11,0-1 0,0 0 0,-1 0-1,0 1 1,-1-1 0,1 0 0,-1 1 0,0-1 0,-1 1 0,-3-6 0,5 8-3,-1 0 0,0 0 0,-1 1 1,1-1-1,0 1 0,-1-1 0,0 1 0,1 0 1,-1 0-1,0 0 0,0 1 0,0-1 0,0 0 1,-1 1-1,1 0 0,0 0 0,-1 0 0,1 0 1,-4 0-1,-25-3-65,-32 1 1,17 2 357,45 1-243,-33-2 275,34 2-325,-10-5-914,0 3-1997,3-8-5548,7 6 4900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0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74 2268,'1'-2'406,"-1"0"1,1 0-1,-1 0 0,0-1 0,1 1 0,-1 0 1,0 0-1,0-1 0,-1 1 0,1 0 0,0 0 1,-1-1-1,1 1 0,-1 0 0,0 0 0,0 0 1,0 0-1,0 0 0,0 0 0,0 0 0,0 0 1,-1 0-1,1 1 0,-3-3 0,3 3 74,-16 0 1160,12 3-1558,0 1-1,0 0 0,0 0 1,0 1-1,1-1 1,-1 1-1,1 0 0,0 1 1,0-1-1,0 1 0,1-1 1,0 1-1,0 0 1,0 0-1,0 1 0,1-1 1,0 0-1,0 1 0,-1 5 1,1-7-69,1-1 0,1 0 1,-1 1-1,0-1 1,1 1-1,-1-1 0,1 1 1,0-1-1,0 1 0,1-1 1,-1 0-1,1 1 1,0-1-1,0 1 0,0-1 1,0 0-1,0 0 1,1 1-1,-1-1 0,1 0 1,0 0-1,0-1 0,0 1 1,0 0-1,1-1 1,-1 1-1,1-1 0,-1 0 1,1 1-1,0-1 0,0-1 1,0 1-1,6 2 1,-1-1-33,0-1 0,0-1 0,0 0 0,1 0 0,-1-1 0,0 1 0,0-2 0,1 1 0,-1-1 0,0-1 0,0 1 0,0-1 0,0-1 1,0 0-1,0 0 0,-1 0 0,1-1 0,-1 0 0,0 0 0,0-1 0,-1 0 0,1 0 0,-1-1 0,0 0 0,7-8 0,-12 12 36,0 0 0,0 0 0,0 0-1,-1 0 1,1-1 0,0 1 0,-1 0-1,0 0 1,1 0 0,-1-1 0,0 1-1,0 0 1,0-1 0,0 1 0,-1 0-1,1 0 1,0-1 0,-1 1 0,0 0-1,0 0 1,1 0 0,-1 0 0,0 0-1,-1 0 1,1 0 0,0 0 0,0 0-1,-1 0 1,0 1 0,1-1 0,-1 1-1,0-1 1,1 1 0,-1 0 0,-4-3-1,3 2 5,0 0 0,0 0 0,0 0 0,0 0 0,-1 1 0,1 0 0,-1-1 0,1 1 0,-1 0 0,1 1 0,-1-1-1,0 0 1,1 1 0,-1 0 0,0 0 0,1 0 0,-1 1 0,0-1 0,1 1 0,-1 0 0,1 0 0,-5 1 0,5 0-20,0 1 1,-1-1 0,1 1-1,0-1 1,1 1 0,-1 0 0,0 0-1,1 0 1,0 1 0,-1-1-1,1 0 1,1 1 0,-1 0 0,0-1-1,1 1 1,0 0 0,-2 7 0,3-9-8,0 0 1,-1 0-1,1 0 1,0 1-1,0-1 1,1 0-1,-1 0 1,0 0-1,1 0 1,-1 0 0,1 0-1,0 0 1,-1 0-1,1 0 1,0 0-1,0-1 1,0 1-1,1 0 1,-1 0-1,0-1 1,1 1 0,-1-1-1,1 1 1,-1-1-1,1 0 1,0 0-1,-1 0 1,1 1-1,0-1 1,0-1-1,0 1 1,0 0 0,0 0-1,3 0 1,-3 0 9,-1-1 0,1 1 0,0-1 0,-1 1 1,1-1-1,-1 1 0,1-1 0,0 0 1,-1 0-1,1 0 0,0 0 0,-1 0 0,1 0 1,0 0-1,-1-1 0,1 1 0,-1-1 1,1 1-1,0-1 0,-1 1 0,1-1 1,-1 0-1,0 0 0,1 0 0,-1 0 0,0 0 1,1 0-1,-1 0 0,0 0 0,0 0 1,0-1-1,0 1 0,0 0 0,0-1 0,0 1 1,-1-1-1,1 1 0,0-1 0,-1 1 1,1-1-1,-1 0 0,0 1 0,1-1 0,-1 1 1,0-3-1,0 0 54,0-1-1,0 1 1,-1 0 0,1-1-1,-1 1 1,0 0 0,0 0-1,-1-1 1,1 1 0,-1 0 0,0 0-1,0 1 1,0-1 0,0 0-1,-6-5 1,7 7-41,-1 0-1,0 0 1,0 1-1,-1-1 1,1 1-1,0-1 1,0 1-1,-1 0 1,1 0-1,-1 0 1,1 0-1,-1 0 1,0 0-1,1 1 1,-1-1-1,0 1 1,1 0-1,-1 0 1,0 0-1,1 0 1,-1 0-1,0 0 1,1 1 0,-1 0-1,0-1 1,1 1-1,-1 0 1,1 0-1,-1 0 1,1 1-1,0-1 1,-1 0-1,1 1 1,0 0-1,0-1 1,0 1-1,0 0 1,0 0-1,1 0 1,-1 0-1,1 1 1,-1-1-1,1 0 1,0 1-1,-1-1 1,1 1-1,1-1 1,-1 1 0,-1 3-1,2-5-16,1 0-1,-1 0 1,0 0-1,0 1 1,0-1-1,1 0 1,-1 0-1,0 0 1,1 0-1,-1 0 1,1 0-1,0 0 0,-1 0 1,1 0-1,0 0 1,-1 0-1,1 0 1,0 0-1,0-1 1,0 1-1,0 0 1,0 0-1,0-1 1,0 1-1,0-1 1,0 1-1,0-1 1,2 1-1,-1-1 13,25-25 123,-26 21-66,0 1 0,0-1 0,0 1 0,0-1 0,-1 1 0,1-1 1,-1 0-1,0 1 0,0-1 0,0 0 0,-1 1 0,1-1 0,-1 1 0,0-1 0,0 1 0,0-1 0,-1 1 0,1-1 0,-1 1 0,1 0 0,-1 0 0,0 0 1,-1 0-1,1 0 0,0 0 0,-1 1 0,1-1 0,-1 1 0,0 0 0,0 0 0,0 0 0,0 0 0,-6-3 0,7 5-210,0-1 0,0 1-1,0-1 1,-1 1 0,1 0 0,0 0-1,0 0 1,0 0 0,0 0-1,0 0 1,0 1 0,0-1 0,0 1-1,0 0 1,0-1 0,0 1-1,0 0 1,0 0 0,-2 2-1,-18 16-8224,17-9 3554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09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76 1224,'-1'-3'445,"0"0"0,0 0 0,0 0 0,-1 1 1,1-1-1,-1 0 0,0 1 0,0-1 0,1 1 0,-2 0 0,1 0 0,0 0 0,0 0 0,-1 0 0,-3-2 0,3 2-177,-1 1 0,1-1-1,-1 1 1,1 0 0,-1 0-1,0 0 1,1 1 0,-1-1-1,0 1 1,0 0-1,-4 0 1,1 1-119,0 0 1,0 1-1,0-1 0,0 1 1,0 1-1,1-1 1,-1 1-1,1 0 0,-1 1 1,1-1-1,0 1 0,-8 8 1,2-1 26,1 2 0,0-1 1,1 1-1,0 1 0,-13 25 1,20-34-144,0 0 0,0 0 0,1 1 0,0 0 0,0-1 0,0 1 0,1 0 1,0 0-1,0 0 0,0 0 0,1 0 0,0 0 0,0 0 0,0 0 0,1 0 0,0 0 0,0 0 1,1 0-1,2 6 0,-3-10-23,0 1 1,0-1-1,0 0 1,1 0-1,-1 0 1,1 0-1,-1 0 1,1 0-1,0-1 1,0 1-1,0 0 1,0-1-1,0 0 1,0 1-1,0-1 1,0 0-1,1 0 1,-1 0-1,0 0 0,1-1 1,-1 1-1,4 0 1,-1-1-2,0 0 0,0 0 1,-1-1-1,1 0 0,0 0 0,0 0 1,-1 0-1,1-1 0,0 0 0,-1 0 0,5-2 1,3-3 11,0-1 1,-1 0 0,0 0-1,0-1 1,-1-1 0,0 0-1,13-16 1,-14 12 185,-1 0 1,0-1-1,-1 1 0,-1-1 0,-1-1 1,0 1-1,0-1 0,-2 0 0,0 0 1,-1 0-1,1-33 0,-3 49 20,0 0-214,0-1 0,0 1 0,0 0 0,0 0 1,0 0-1,0 0 0,1-1 0,-1 1 0,0 0 0,0 0 0,0 0 0,0 0 0,0-1 0,0 1 0,0 0 0,0 0 0,0 0 0,0 0 0,0-1 0,0 1 0,0 0 0,0 0 0,0 0 0,0 0 0,0-1 0,-1 1 0,1 0 0,0 0 0,0 0 0,0 0 0,0 0 0,0-1 0,0 1 0,0 0 0,0 0 0,-1 0 0,1 0 0,0 0 0,0 0 1,0-1-1,0 1 0,-1 0 0,1 0 0,0 0 0,0 0 0,0 0 0,0 0 0,0 0 0,-1 0 0,1 0 0,0 0 0,0 0 0,0 0 0,-1 0 0,1 0 0,0 0 0,0 0 0,0 0 0,0 0 0,-1 0 0,-6 16 62,0-1 0,1 1 0,1 1 0,0-1 0,1 1 0,-2 18 0,-6 110 214,10-103-181,2 253 366,4-242-536,-1-26-2263,-2-1-6982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0:09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7 298 2280,'-7'-12'9036,"10"7"-8634,0 1 0,0 0 0,1 0 0,-1 0 0,1 1 0,0-1-1,0 1 1,0-1 0,1 2 0,-1-1 0,5-2 0,57-28 507,-17 13-1488,15-7-1638,-24 6-4090,-27 15 2662</inkml:trace>
  <inkml:trace contextRef="#ctx0" brushRef="#br0" timeOffset="0.92">476 3 2212,'4'-3'7441,"1"12"-5681,1 20-80,-8 103 4054,0-63-6491,2 0-8201,1-59 4730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1276,'0'0'863,"5"18"9068,-6-17-10540,-9 3 1551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0 876,'38'28'336,"-6"-3"-48,9 3-80,2 2 12,-6 0-16,6 1-44,0 2-112,25 7-80,-18-12-200,-9-3-272,2 0 100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6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69 155 1000,'-20'11'12290,"-2"1"-498,-2-7-7076,22-5-4718,8-2-298,191-39 279,174-34-25,-315 67 53,82-2 0,-29-1-833,-107 11 286,6-27-9038,-8 18 3605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12 892,'-1'-1'387,"1"1"-1,0-1 1,-1 0-1,0 0 1,1 1 0,-1-1-1,1 0 1,-1 1-1,0-1 1,1 1-1,-1-1 1,0 1 0,0-1-1,1 1 1,-1-1-1,0 1 1,0 0-1,0-1 1,0 1 0,0 0-1,1 0 1,-1 0-1,0 0 1,0-1 0,0 1-1,0 0 1,0 1-1,0-1 1,0 0-1,0 0 1,-5 11 3833,4 8-5232,-5 90 3125,5 0 0,19 164 0,-15-258-2981,3 27 3229,-4-28-6451,0 0-5540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7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1236,'-2'5'1527,"-25"78"2406,-27 140 1,4 99-378,25-151-1272,19-129-2104,1 60 0,12-126-8407,-1 3 4256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2036,'80'140'10829,"-61"-113"-10003,0-1 0,2-2 0,1 0 1,1-1-1,34 28 0,-38-35-889,-1 0-1263,-5-8-3411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7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0 437 1780,'0'-3'686,"1"1"-1,-1-1 0,1 1 1,-1-1-1,1 1 1,0 0-1,0-1 0,0 1 1,0 0-1,1 0 0,2-4 1,38-38 2981,-29 31-2488,39-35 415,1 3-1,78-51 0,39-12-4028,-168 107 2341,47-27-2823,-15 13-2217,-11 8 935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1180,'5'0'11024,"-23"58"-9189,-24 97-3,37-128-1512,1 1-1,1 0 1,2 0-1,1 1 1,1-1-1,1 0 1,12 49-1,-14-76-311,0 0-7,1 0 1,-1-1 0,0 1-1,0 0 1,1 0-1,-1-1 1,0 1 0,1 0-1,-1-1 1,1 1 0,-1-1-1,1 1 1,0 0-1,-1-1 1,1 1 0,-1-1-1,1 0 1,0 1 0,-1-1-1,1 1 1,0-1-1,0 0 1,-1 0 0,1 1-1,0-1 1,0 0 0,0 0-1,-1 0 1,1 0-1,0 0 1,0 0 0,0 0-1,-1 0 1,1 0-1,0 0 1,0 0 0,1-1-1,2 1 0,0 0 0,1 0 0,-1 0 0,1-1 0,-1 0 0,0 0 0,0 0 0,1 0 0,-1-1 0,0 1 0,0-1 0,0 0 0,3-3 0,12-4-19,80-27 32,-98 36-10,0 0 0,0 0 1,1 0-1,-1 0 0,0 0 0,0 0 1,0 0-1,0 1 0,0-1 1,0 0-1,0 1 0,0-1 0,0 1 1,0-1-1,0 1 0,0-1 1,0 1-1,-1 0 0,2 1 0,14 13 113,-13-9-55,1 0 0,-1 1 1,0-1-1,-1 1 1,1-1-1,-1 1 0,1 10 1,4 50 240,-6-51-216,1 116 611,-2-120-619,0 0 0,1 0 0,5 18 0,-6-29-77,1 1 0,-1-1 0,1 0 0,0 0-1,-1 0 1,1 0 0,0 1 0,0-1 0,0 0-1,0 0 1,0 0 0,0-1 0,0 1 0,0 0 0,0 0-1,0 0 1,1-1 0,-1 1 0,0-1 0,1 1-1,-1-1 1,0 1 0,1-1 0,-1 0 0,1 1 0,-1-1-1,0 0 1,1 0 0,1 0 0,8-3-15,0-1 1,0 0-1,-1 0 0,1-1 1,-1 0-1,0 0 0,14-11 1,63-56-108,-61 49 73,7-9-68,-22 21-3,1 0 1,21-16 0,51-40-618,140-80-353,-193 126 1043,-15 9-21,0 1 1,0 1 0,34-16 0,-18 7 38,-31 19 12,20-13 47,-1 3-74,18-8 176,-37 18-102,9-5 185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8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320 127 944,'-1'-3'514,"1"0"1,-1 0-1,0 0 0,0 0 1,-1 0-1,1 0 0,0 0 1,-1 0-1,0 1 0,1-1 1,-1 1-1,0-1 0,-1 1 1,1 0-1,0 0 0,-1 0 0,1 0 1,-1 0-1,1 0 0,-6-2 1,4 3-235,-1 0 0,1 0 0,-1 0 0,1 1 0,0-1 1,-1 1-1,1 0 0,-1 1 0,1-1 0,-1 1 0,1 0 0,-1 0 1,-4 1-1,-4 3-58,0 0 1,1 1-1,-1 1 1,1 0-1,0 0 1,1 1-1,0 1 0,-17 16 1,17-13 20,0 1-1,1 0 1,0 0 0,-15 30-1,22-38-169,0 1-1,1 0 0,-1 0 0,2 0 1,-1 0-1,1 0 0,-1 0 0,2 1 1,-1-1-1,1 0 0,0 1 0,0-1 1,1 0-1,-1 1 0,2-1 0,2 10 1,-4-14-66,1-1 0,0 0 1,-1 0-1,1 0 0,0 0 1,0 0-1,0 0 0,0 0 1,0 0-1,0 0 0,0 0 1,0 0-1,0-1 0,0 1 1,0 0-1,1-1 0,-1 1 1,0-1-1,0 1 0,1-1 1,-1 0-1,0 1 0,1-1 1,-1 0-1,0 0 0,1 0 1,-1 0-1,0 0 0,1 0 1,-1-1-1,0 1 0,1 0 1,-1-1-1,0 1 0,0 0 1,1-1-1,0 0 0,48-26-132,-47 25 126,19-13-85,0-1 0,-2-1 1,0 0-1,-1-2 0,0-1 0,16-23 0,-26 31 96,0 0 0,-1-1-1,0 0 1,-2 0 0,1-1-1,-1 1 1,-1-2 0,-1 1 0,0 0-1,-1-1 1,0 0 0,0-19-1,-3 33 572,-2 7-387,-5 17-16,1 2 1,1-1-1,1 1 0,-1 34 1,4 112 510,2-96-404,0 24-162,5-1 1,3 0 0,34 144-1,-42-240-365,-1 0 0,0-1 0,1 1 0,-1 0 0,1 0-1,0 0 1,0 0 0,-1 0 0,1-1 0,0 1 0,1 0-1,-1-1 1,0 1 0,0-1 0,1 1 0,-1-1 0,1 0 0,1 2-1</inkml:trace>
  <inkml:trace contextRef="#ctx0" brushRef="#br0" timeOffset="1">138 540 1996,'-1'-3'1664,"1"-11"5787,16 10-4994,-6 3-2750,78-16 684,-30 6-1918,1 2-3917,-39 8 2421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74 876,'9'-9'1580,"0"1"-1,1-1 0,-1 2 1,2-1-1,-1 2 1,1-1-1,17-7 1,-25 13-1418,-1 0 1,1 0-1,0 0 1,-1 1-1,1-1 1,0 1-1,0 0 1,-1-1 0,1 1-1,0 0 1,0 1-1,0-1 1,-1 0-1,1 1 1,0 0-1,0 0 1,-1-1-1,1 1 1,-1 1-1,1-1 1,-1 0-1,1 1 1,-1-1 0,0 1-1,1 0 1,-1 0-1,0 0 1,0 0-1,-1 0 1,1 0-1,0 0 1,-1 1-1,1-1 1,-1 1-1,0-1 1,0 1-1,0-1 1,1 4-1,1 2 65,-1-1 0,1 1 0,-2 0 0,1-1 0,-1 1-1,0 0 1,-1 0 0,0 0 0,-1 12 0,-19 70 1534,1-10 299,19-79-2038,0 0 0,0-1-1,0 1 1,0 0-1,-1 0 1,1-1-1,0 1 1,0 0 0,1 0-1,-1-1 1,0 1-1,0 0 1,0 0 0,0 0-1,1-1 1,-1 1-1,0 0 1,1-1 0,-1 1-1,0 0 1,1-1-1,-1 1 1,1 0-1,-1-1 1,1 1 0,0-1-1,-1 1 1,1-1-1,-1 1 1,2-1 0,0 1-29,0-1 0,0 1 0,0-1 1,0 0-1,0 1 0,0-1 0,0 0 0,0-1 1,0 1-1,0 0 0,3-1 0,52-21-1077,-55 21 1005,32-13-1075,40-23-5708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88 2360,'-1'0'200,"0"0"0,0 0 0,0 0 0,0 0-1,0 1 1,0-1 0,0 0 0,0 1 0,1-1 0,-1 0-1,0 1 1,0-1 0,0 1 0,1 0 0,-1-1 0,0 1-1,0 0 1,1-1 0,-1 1 0,1 0 0,-2 1 0,2-1-38,0-1 0,1 1 0,-1-1 1,0 1-1,0 0 0,0-1 0,1 1 0,-1-1 1,0 1-1,0-1 0,1 1 0,-1 0 1,1-1-1,-1 1 0,0-1 0,1 0 1,-1 1-1,1-1 0,-1 1 0,1-1 1,-1 0-1,1 1 0,0-1 0,3 2 243,0 1 0,0-2-1,0 1 1,0 0 0,0-1 0,1 0-1,-1 0 1,8 1 0,314-27 4898,-194 11-4190,306-52 2849,-365 59-3347,-58 7-657,-1 0 0,1-2 0,-1 0 0,23-6 0,-36 8-521,5-2-676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9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1 740 1788,'-1'3'296,"1"-1"-1,0 1 0,0-1 1,0 1-1,1 0 0,-1-1 1,1 1-1,-1-1 0,1 1 1,0-1-1,0 1 1,0-1-1,0 0 0,0 1 1,1-1-1,-1 0 0,1 0 1,-1 0-1,1 0 1,0 0-1,0 0 0,0 0 1,0-1-1,3 3 0,-1-3-51,0 1 0,0-1 0,0 0 0,0 0 0,1-1 0,-1 1 0,0-1 0,1 0 0,-1 0 0,0 0 0,1-1 0,-1 1 0,6-2 0,6-3 67,1 0 0,-1-1 0,0 0 0,-1-2 0,0 0 0,20-13 0,-19 8-100,0-1 0,0 0-1,-2-1 1,0 0-1,-1-1 1,0-1 0,17-30-1,-22 33-103,-1-1 0,-1 1-1,0-2 1,0 1 0,-2 0 0,0-1-1,0 0 1,-2 0 0,0 0 0,0-24-1,-6 6 31,0 1-1,-2 0 1,-2 0-1,-1 1 1,-1-1-1,-25-50 1,33 79-110,0-1 1,0 0-1,1 0 1,-1 0-1,1 0 1,0-1-1,0 1 1,1 0-1,0 0 0,0-1 1,0 1-1,1 0 1,1-8-1,-1 10 6,0 1 0,0-1 0,1 1 0,-1 0-1,1-1 1,0 1 0,-1 0 0,1 0 0,0 0-1,0 0 1,0 1 0,0-1 0,1 0 0,-1 1-1,0 0 1,1-1 0,-1 1 0,1 0 0,0 0-1,-1 0 1,1 1 0,-1-1 0,1 1 0,0-1-1,0 1 1,-1 0 0,1 0 0,0 0 0,2 1-1,1-1 25,0 0-1,-1 1 0,1-1 0,-1 1 0,1 0 1,-1 1-1,0 0 0,1-1 0,-1 2 0,0-1 0,0 0 1,0 1-1,0 0 0,-1 0 0,1 1 0,-1-1 1,6 7-1,-4-3 51,0 1 0,-1 0 1,1 0-1,-1 1 1,-1-1-1,0 1 0,0 0 1,-1 1-1,3 12 0,0 4 179,-2 1 0,-1-1 0,-1 1-1,-2-1 1,0 1 0,-8 46 0,-9 12 431,9-51-121,2-1-1,-5 66 1,11-97-584,0-1 1,0 1 0,0-1-1,0 0 1,0 0-1,0 1 1,1-1-1,-1 0 1,1 1 0,-1-1-1,1 0 1,-1 0-1,1 1 1,-1-1-1,1 0 1,0 0 0,0 0-1,0 0 1,0 0-1,0 0 1,0 0-1,0 0 1,0-1 0,1 2-1,1-1-20,-1 0-1,1 0 1,0 0-1,-1-1 0,1 1 1,0-1-1,0 0 1,-1 1-1,1-1 1,0-1-1,3 1 0,5-2-196,-1 0 0,0-1 0,0 0 0,0 0 0,11-6 0,-1-2-941,-1 0 0,-1-1 1,0-1-1,26-24 0,-4-8-7931,-30 33 4049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1980,'0'0'5738,"13"1"-1433,-9-3-3967,1 0 0,-1 0 0,0 1 0,1-1 0,0 1 0,-1 0 0,1 1 0,0-1 0,0 1 0,-1-1 0,1 1 0,0 1 0,0-1 1,-1 1-1,1 0 0,0 0 0,5 2 0,-7-2-218,0 1 1,0-1 0,0 1 0,0 0-1,-1 0 1,1 0 0,0 1-1,-1-1 1,0 0 0,1 1 0,-1 0-1,0 0 1,0-1 0,-1 1 0,1 0-1,-1 0 1,1 1 0,-1-1 0,0 0-1,0 0 1,0 1 0,-1-1-1,1 0 1,-1 1 0,0 3 0,1 7 55,-1 0 0,-1 0 0,0 0 1,-1 0-1,-1 0 0,0 0 0,-5 14 1,-5 4 324,-25 46 1,15-35-5,26-46-460,0-1 0,-1 1 1,1 0-1,0 0 0,1 0 0,-1 0 1,1 0-1,-1 1 0,1-1 0,0 1 1,5-2-1,58-25-153,-30 14-291,-15 4-774,-1 0 0,27-20 0,7-11-8939,-42 32 5243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0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59 2624,'-3'-3'1446,"-3"-12"11168,7 13-12410,0-1 0,0 0 0,1 1 0,-1-1 0,1 1 0,0 0 0,0 0 0,0-1 0,0 1 0,0 0 0,0 1 0,1-1 0,-1 0 0,1 1 0,-1-1 0,1 1 0,0 0 0,-1 0 1,5-2-1,-5 3 326,19 9-94,-18-7-399,-1-1 0,0 1 0,0 0 1,0 0-1,0 0 0,0 0 0,-1 0 1,1 0-1,0 0 0,-1 0 0,0 1 1,0-1-1,1 1 0,-1-1 0,-1 1 1,1-1-1,0 1 0,-1 0 0,1-1 0,-1 5 1,1 59 60,-2-43-209,1-16 49,0-3-54,0 0-1,0 0 1,0 0 0,0 0-1,1 0 1,0 0 0,0 0-1,0 0 1,2 5 0,-2-8 126,0 0 36,1-1 1,-1 1-1,1 0 1,-1 0-1,1 1 1,-1-1 0,0 0-1,0 0 1,1 1-1,-1-1 1,0 0-1,0 1 1,0-1-1,0 1 1,-1 0 0,1-1-1,0 1 1,0 3-1,12 32 987,-12-30-854,0-1 0,0 1 0,0-1 0,-1 1 0,0-1-1,0 1 1,-1-1 0,0 1 0,0-1 0,0 1 0,-5 10 0,5-14-112,0 0 1,-1 0 0,1 0-1,-1 0 1,0 0 0,0 0-1,0 0 1,0-1 0,0 1-1,-1-1 1,1 1 0,-1-1-1,1 0 1,-1 0 0,0 0-1,0 0 1,0-1 0,0 1-1,0-1 1,-1 0 0,1 0-1,0 0 1,0 0 0,-5 0-1,1-1-70,0 0 0,-1 0 0,1-1 0,-1 0 0,1 0 0,0-1 0,-1 0 0,1 0 0,-8-4 0,9 3-600,0 0 0,1 0 0,-1 0 0,1-1 0,-1 0 0,-6-6 0,8 1-2024,5-4-6184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 2340,'-6'-17'8796,"23"38"-6523,28 50-1393,-40-61-743,70 140 1450,89 278 857,-48 18-111,-95-337-1231,12 210-1,-24-181-455,13 271 1609,-45-21-304,10-272-1268,-5-1 0,-4 0-1,-70 203 1,88-308-894,1 0 0,-2 0 0,1 0-1,-1-1 1,-13 18 0,16-25-139,0 0-1,0 0 1,0 0-1,-1 0 1,1 0-1,-1-1 1,1 1-1,-1-1 1,0 1 0,1-1-1,-1 0 1,0 0-1,0 0 1,0-1-1,0 1 1,0-1-1,0 0 1,0 1-1,0-1 1,0 0-1,0-1 1,0 1 0,0-1-1,0 1 1,-5-3-1,-23-8-6185,3-4 48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5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41 129 1160,'-7'-17'3442,"1"0"-1,-8-31 1,1 3 818,13 43-3346,6 28-264,297 1099 2141,-292-1092-2713,1 0 1,2-1-1,1-1 0,1 0 1,2-1-1,37 48 1,-54-76-74,0-1 1,0 1 0,0-1 0,0 1 0,1-1 0,-1 0 0,0 0 0,0 1 0,1-1 0,-1 0 0,1 0 0,-1 0 0,1-1-1,-1 1 1,1 0 0,0 0 0,-1-1 0,1 1 0,0-1 0,0 0 0,-1 1 0,1-1 0,0 0 0,0 0 0,-1 0 0,1 0-1,0-1 1,0 1 0,-1 0 0,1-1 0,0 1 0,0-1 0,-1 1 0,1-1 0,-1 0 0,1 0 0,-1 0 0,3-1 0,1-3 4,-1 0 0,0-1 1,0 1-1,0-1 1,0 0-1,-1 0 1,0 0-1,4-12 1,2-11 9,-1 0 0,-1 0 1,-2-1-1,-1 0 0,-1 0 0,-2-42 0,-21-181 74,17 223-80,-4-74-41,7 103 32,3 9 2,27 69-23,34 142 0,-39-125-1,39 100 1,-17-94-3,-41-89 24,1 0 0,0-1 1,0 0-1,1 0 0,0-1 0,17 15 1,-23-22 7,0-1 1,0 1 0,0-1-1,0 0 1,0 0 0,0 0-1,1 0 1,-1 0 0,0 0-1,1 0 1,-1 0 0,0-1-1,1 0 1,-1 1 0,0-1-1,1 0 1,-1 0 0,1 0-1,-1 0 1,1-1 0,-1 1-1,0-1 1,3 0 0,-1-1 22,0 0 0,0-1 1,0 1-1,-1-1 0,1 0 1,-1 0-1,1 0 1,-1 0-1,0-1 0,-1 1 1,5-7-1,2-6 83,0 0 0,-2 0 1,1-1-1,-2 0 0,5-18 0,1-25 185,-3-1 1,-2 0-1,-3 0 1,-2 0-1,-4 0 1,-10-78-1,0 71-85,2 9-3052,7 21-7981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1296,'1'2'434,"1"0"-1,0-1 1,-1 1-1,1-1 1,0 1-1,0-1 1,0 0-1,0 0 1,1 0-1,-1 0 1,0 0-1,0-1 1,0 1 0,1 0-1,-1-1 1,0 0-1,1 0 1,-1 1-1,5-2 1,57-1 1149,-46 1-851,83-5 1089,-35 2-637,82 5-1,-147-1-1305,36 6-705,-16 7-6855,-14-5 4087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1133 2524,'-4'1'933,"1"1"0,-1 0-1,1 0 1,0 0-1,0 0 1,0 1 0,0 0-1,1-1 1,-1 1 0,1 0-1,-3 3 1,5-5 62,18 15 1426,1-10-2124,1-2 0,0 0 1,-1-1-1,1-1 1,1 0-1,-1-2 1,0 0-1,0-2 0,31-5 1,-3-4-2447,-1-2-1,81-33 1,-93 34-2210,0 3 40</inkml:trace>
  <inkml:trace contextRef="#ctx0" brushRef="#br0" timeOffset="1">1011 41 2956,'-21'-10'3322,"1"-1"6304,24 7-6555,16-1-3498,36-1 1196,0 2 0,0 3 0,89 10 0,-54-3-160,16 1-687,125 24 1,-222-25-4547,-10-5 4527,0-1 0,0 1-1,0 0 1,0-1-1,0 1 1,0 0-1,-1-1 1,1 1-1,0 0 1,0-1-1,-1 1 1,1 0 0,0-1-1,-1 1 1,1-1-1,-1 1 1,1-1-1,-1 1 1,1-1-1,-1 1 1,0 0-1,-30 20-2437,-2-8-1533,0 4 41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1148,'0'0'1554,"-7"14"7964,14-19-9407,0 0 0,0-1 0,12-12 0,9-7 586,-22 20-466,-4 4-163,-1-1-1,1 1 1,-1 0 0,1 0 0,0 0-1,-1 0 1,1 0 0,0 1 0,0-1-1,-1 0 1,1 1 0,2-1 0,-2 1-29,11 2 86,-9-2-117,0 0 0,0 0 0,0 0 1,1 0-1,-1-1 0,0 0 0,0 1 1,0-1-1,0-1 0,0 1 0,5-3 1,44-24 9,-17 7 533,-35 21-417,13 0 496,32 15 540,-45-15-1109,21 9 337,-16-11-408,-1 1 0,1 0-1,-1-1 1,0 0 0,0 0-1,0-1 1,0 1 0,0-1 0,-1 0-1,6-5 1,-9 8 9,0-1-1,0 0 1,0 1 0,0-1-1,0 0 1,0 1 0,0-1-1,0 1 1,0 0-1,0-1 1,0 1 0,1 0-1,-1-1 1,0 1 0,0 0-1,0 0 1,1 0 0,-1 0-1,0 0 1,0 0 0,0 1-1,1-1 1,-1 0 0,0 0-1,0 1 1,0-1 0,0 1-1,0-1 1,0 1 0,0-1-1,0 1 1,0 0 0,1 1-1,5 3 13,0 0 0,-1 1 0,9 11 0,-4-6 89,17 17-12,-27-27-139,10 0-97,-6-1 96,-1 0-1,1 0 1,0 0 0,0-1 0,0 0 0,0 0 0,-1 0 0,1 0 0,5-3 0,-8 3 28,23-2-63,-22 2 169,0 0 0,0 1 0,0-1 0,1 1 0,-1 0 0,0 0 0,0 0 0,4 1 0,-6-1 249,1 2-235,-1 0 1,0 0-1,0 1 1,0-1 0,0 1-1,0-1 1,0 0-1,-1 1 1,1-1-1,-1 1 1,0 3-1,1-3 27,-1-2-26,-2 27 713,2-14-287,0-11-4059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7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1436,'-87'8'19641,"99"-6"-19507,53 4 773,78 17 1,-120-17-768,-1 0 1,0 2-1,0 0 1,-1 1 0,0 2-1,-1 0 1,29 20-1,-31-17-53,-1 0 0,0 1 1,-1 1-1,-1 1 0,0 0 0,-1 1 0,-1 1 0,-1 0 0,-1 0 0,15 36 0,-19-36-22,-1-1 0,-1 1 0,0 1 0,-2-1 0,0 1 0,-2-1 0,0 1 0,-1 0 0,-1 0 0,0-1 0,-2 1-1,-7 29 1,-3-11 9,-1 0 0,-2-1 0,-2-1 0,-1 0-1,-2-1 1,-33 43 0,23-39 112,-2-1 0,-1-2-1,-1-1 1,-3-1 0,-76 52 0,104-80-131,8-5-25,0 0 1,0 1 0,-1-1-1,1 1 1,0-1 0,0 1 0,1 0-1,-1-1 1,0 1 0,-2 3-1,9 4 117,18 0-91,27 0 97,0-1 0,67 0 1,62 9-295,-173-16-255,0 0 1,0-1-1,1 1 0,-1-1 1,0-1-1,0 1 0,0-1 1,0 0-1,0-1 0,0 1 1,-1-1-1,9-4 0,21-14-10826,-17 8 5491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 1056,'0'0'2026,"-8"-14"9717,37 126-9830,49 146 810,-64-219-2312,-11-26-216,1 0-1,1 0 1,0-1-1,1 0 1,0 1-1,1-2 0,0 1 1,1-1-1,14 16 1,-20-26-171,-1 0 1,1 0 0,-1 0-1,1 0 1,-1-1-1,1 1 1,0 0 0,-1-1-1,1 1 1,0-1-1,-1 0 1,1 1 0,0-1-1,0 0 1,-1 0 0,1 0-1,0 0 1,-1 0-1,1-1 1,0 1 0,0-1-1,-1 1 1,1-1 0,0 1-1,-1-1 1,1 0-1,-1 0 1,1 0 0,-1 0-1,1 0 1,-1 0-1,0 0 1,0 0 0,1 0-1,-1-1 1,0 1 0,0-1-1,1-2 1,6-7 14,0 0 1,-1-1 0,10-21-1,-13 23 31,4-9-19,-1-1-1,-2-1 0,0 1 0,0-1 0,-2 0 0,-1 0 0,-1 0 0,0 0 0,-4-25 0,3 4 135,1 31 115,3 11-114,7 26-47,10 42-29,-8-20 148,2 0-1,2-1 0,3-1 1,1-1-1,2-1 0,2-1 1,2-1-1,49 59 0,-74-99-205,0 0 0,-1 0 0,1 1 0,0-1 0,1-1 0,-1 1-1,0 0 1,1 0 0,-1-1 0,0 1 0,1-1 0,0 0-1,-1 0 1,1 0 0,0 0 0,0 0 0,-1-1 0,1 1-1,0-1 1,0 0 0,0 0 0,0 0 0,0 0 0,0 0 0,3-1-1,-2-1 0,0 0-1,0-1 0,0 1 0,0-1 0,-1 1 1,1-1-1,-1 0 0,1-1 0,-1 1 0,0 0 0,0-1 1,-1 0-1,1 0 0,-1 0 0,3-6 0,8-18 81,-2 0 0,0-1 0,-2 0 0,-2 0-1,0-1 1,-2 1 0,2-49 0,-6 20-153,-2-1 0,-2 1 0,-12-59 0,4 78-1937,3 15-2519,3 55-12888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2856,'0'-5'14483,"0"26"-13855,2-1 0,0 1 1,1-1-1,1 0 0,1 1 0,1-2 0,13 32 1,-13-40 1143,1-5-6564,1-20-5445,-4 2 6013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8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2552,'0'0'15695,"-9"0"-12866,5 0-4842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5 1960,'-1'-1'223,"1"1"-1,0 0 1,-1-1 0,1 1-1,0 0 1,-1 0 0,1-1-1,0 1 1,-1 0 0,1 0-1,-1 0 1,1-1 0,0 1-1,-1 0 1,1 0 0,-1 0-1,1 0 1,-1 0 0,1 0-1,0 0 1,-1 0 0,1 0-1,-1 0 1,1 0 0,-1 0-1,1 0 1,0 0 0,-1 1-1,1-1 1,-1 0 0,1 0-1,0 0 1,-1 1 0,1-1-1,0 0 1,-1 0 0,1 1-1,0-1 1,-1 0 0,1 1-1,0-1 1,-1 1 0,-12 25 2417,-2 32-1344,6 22 1055,9-75-2349,0-1-1,0 1 0,0-1 1,1 1-1,0-1 1,0 1-1,0-1 1,0 0-1,1 1 0,-1-1 1,1 0-1,0 0 1,1 0-1,-1 0 1,4 4-1,0-6-4213,11-10 2477,-14 3-2284,2-3 408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71 2492,'-23'-28'18815,"23"28"-18833,0 0 1,0-1-1,-1 1 1,1 0-1,0 0 1,0-1 0,0 1-1,-1 0 1,1 0-1,0-1 1,0 1-1,0 0 1,0-1 0,0 1-1,0 0 1,0 0-1,0-1 1,0 1-1,0 0 1,0-1-1,0 1 1,0 0 0,0-1-1,0 1 1,0 0-1,0 0 1,0-1-1,0 1 1,0 0 0,0-1-1,0 1 1,1 0-1,-1 0 1,0-1-1,0 1 1,0 0 0,1 0-1,-1-1 1,0 1-1,0 0 1,1 0-1,-1 0 1,0-1-1,0 1 1,1 0 0,-1 0-1,15-16-3841,1 9-1488,4-1 43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9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2200,'2'-1'13047,"22"-2"-12536,97 4 3053,201-23-1,-287 22-3102,20-2-131,-52 1-550,-1 1 1,0-1-1,0 1 1,0-1-1,0 0 0,1 0 1,-1 0-1,-1 0 0,1 0 1,0 0-1,3-3 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3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 1916,'0'0'1602,"-26"7"19178,48-3-20130,0-1 0,1-1-1,-1-1 1,1-1 0,-1 0 0,44-8 0,41-1 1070,-74 4-1313,-32 5-415,3-1-79,1 0-139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3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1600,'0'0'3578,"-20"13"6549,14-6-10351,-1 5 437,0 1-1,1 1 0,1-1 0,0 1 0,1 0 1,-3 17-1,6-21-116,-1-1-1,1 1 1,1-1 0,0 1 0,0-1 0,1 1 0,0-1-1,1 1 1,0-1 0,6 17 0,-7-24-141,0 0 1,0-1-1,0 1 0,0 0 0,1 0 1,-1 0-1,1-1 0,-1 1 1,1-1-1,0 1 0,0-1 0,0 0 1,-1 0-1,1 0 0,0 0 1,0 0-1,1 0 0,2 1 1,-5-2-461,5-2-107,3-3 158,1 0 1,-1-1 0,0 0 0,0 0-1,12-12 1,-14 11-801,-1 1 1,0 0-1,0-1 1,6-13-1,-5 8-1753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37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78 105 2100,'-3'-7'1360,"-1"0"0,0 0 0,0 0 0,0 0 0,-1 0 0,0 1 1,-7-7-1,-12-18 2731,23 30-3630,-3-3-887,-4-3-1563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3.615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109 504 1212,'0'0'1833,"-1"3"-1386,-42 149 4579,19-56-3456,18-77-1366,4-12-149,-1 2 0,1-1 0,0 0 0,-1 14 1,3-21-104,4-6-752,-3 4 780,0-1-1,0 0 0,0 1 0,0-1 0,0 0 1,0 0-1,-1 0 0,1 0 0,-1 0 0,1 0 0,-1 0 1,0 0-1,0-2 0,5-37-255,-2-14-434,14-83 0,41-216-1183,-36 243 914,-21 109 952,4-37 698,-5 38-572,0 0-16,0-1 0,0 1 0,0 0 0,0 0 0,0 0 1,0 0-1,-1 0 0,1-1 0,0 1 0,-1 0 0,1 0 0,0 0 0,-1 0 1,0 0-1,1 0 0,-1 0 0,-1-1 0,-2 0 154,-1 0-1,0 0 1,0 1-1,0-1 1,0 1 0,0 0-1,-1 1 1,-8 0-1,-35-8 419,12-7-5538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12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6 152 952,'-5'-3'8957,"19"-9"-8925,1 1 0,1 1 0,0 1 1,26-12-1,12-8-88,-35 18 41,55-30-70,-51 36 81,-22 5 14,13 6 212,-14-1-186,0 0-1,0 0 1,0 1 0,-1-1 0,0 0 0,0 0 0,0 0 0,-1 0 0,-3 8 0,4-10-15,-61 177 549,53-148-510,-8 15 24,17-45-81,0-1 0,0 0 0,1 0 0,-1 0 0,0 0 0,0 0-1,1 1 1,-1-1 0,0 0 0,1 0 0,-1 0 0,1 0 0,0 0 0,-1 0-1,2 1 1,-1-2-17,24 4-230,49-4-186,-60 0 345,-1 1 1,26 4 0,-38-4 67,1-1 20,0 0 0,0 0 0,0 0 0,0 0 0,0 1 0,0-1 0,0 0 0,0 1 0,0 0 1,0-1-1,0 1 0,-1 0 0,1 0 0,0 0 0,0 0 0,2 3 0,-2 7 94,0 9 81,-4-12-69,-1 1 0,0-1-1,-1 0 1,0 0 0,0 0 0,-1 0-1,-9 11 1,6-9-62,2 0 0,-1 1 0,-5 13-1,-12 22 14,-3 9-16,21-40 31,-1-1 0,-11 18 0,11-20-6,0-1 1,1 1-1,-9 24 0,12-25-91,2-3-83,4-10-4,3-3 82,106-87-42,-78 65 49,-21 16-36,0 0 0,1 1 0,28-15 0,0-5-106,-19 13 91,21-7 18,-44 24 282,9 10-40,-12 3-107,-2 1-1,0-1 1,0-1-1,-1 1 1,-10 14-1,-46 61 263,49-70-220,-38 55 63,-42 52-80,91-122-106,-14 15 7,1 1 1,1 0-1,-16 30 1,30-48 4,-7 10 8,7-11-35,-1 0 1,1 1 0,0-1 0,0 0-1,0 0 1,-1 0 0,1 1 0,0-1-1,0 0 1,0 0 0,-1 1 0,1-1 0,0 0-1,0 0 1,0 1 0,0-1 0,0 0-1,0 0 1,-1 1 0,1-1 0,0 0-1,0 1 1,0-1 0,0 0 0,0 0-1,0 1 1,0-1 0,1 0 0,-1 1 0,0-1-1,0 0 1,0 0 0,0 1 0,0-1-1,0 0 1,1 1 0,17-11-20,0 0 1,-1-1-1,-1-1 1,1 0-1,-2-1 1,21-22-1,12-9-53,74-52-246,-100 82 270,-22 14 62,0 0-1,0 0 1,0 0 0,0 0 0,0 0 0,0 0 0,0 0-1,0 1 1,0-1 0,0 0 0,0 0 0,0 0 0,0 0-1,0 0 1,0 0 0,0 0 0,0 0 0,0 0 0,0 0-1,0 0 1,0 0 0,0 0 0,0 0 0,0 0 0,0 0 0,0 0-1,0 1 1,0-1 0,0 0 0,0 0 0,0 0 0,0 0-1,0 0 1,1 0 0,-1 0 0,0 0 0,0 0 0,0 0-1,0 0 1,0 0 0,0 0 0,0 0 0,0 0 0,0 0-1,0 0 1,0 0 0,0 0 0,0 0 0,0 0 0,0 0-1,0 0 1,0 0 0,1 0 0,-1 0 0,0 0 0,0 0-1,0 0 1,0 0 0,0 0 0,-11 11 34,-120 121 236,81-80-214,-33 42-2,66-74-31,0 1 0,2 0 0,-17 29 0,30-47-25,0 0 0,1-1 0,-1 1 0,1 0 0,0 0 0,0 0 0,0 0-1,0 0 1,1 0 0,-1 0 0,1 0 0,0 0 0,0 0 0,0 0 0,0 0 0,1 4 0,0-6 1,0 0-1,0-1 1,0 1 0,0-1-1,0 1 1,0 0-1,0-1 1,0 0 0,1 1-1,-1-1 1,0 0 0,0 1-1,0-1 1,0 0-1,1 0 1,-1 0 0,0 0-1,0 0 1,0 0 0,1 0-1,-1 0 1,1-1-1,-1 1 3,12-3-4,1-1-1,-1 0 0,1 0 1,-1-2-1,-1 1 0,1-2 1,-1 1-1,18-14 1,88-76-24,-83 65-17,56-58-485,-64 61 196,-13 14 62,0 0 0,19-13 0,-21 22 363,-8 11 115,-9 19 127,-98 237 681,102-261-1009,0 1 1,1-1-1,-1 1 0,1-1 1,0 1-1,0-1 1,-1 1-1,1 0 1,0-1-1,1 1 0,-1-1 1,0 1-1,0 0 1,1-1-1,-1 1 1,1-1-1,-1 1 0,1-1 1,0 1-1,-1-1 1,3 2-1,-3-2-3,30-19-20,-8-2-131,-2 0 0,-1-2 0,20-26 0,45-77-423,-60 87 447,51-87-189,-38 61 119,60-78 1,-71 107 62,-12 17 80,0 0 1,18-17 0,-32 35 59,0 0 0,0 0 0,0 0 0,0 0 0,0 0-1,0 0 1,0 1 0,0-1 0,0 0 0,0 0 0,0 0 0,0 0 0,0 0 0,0 0 0,0 0 0,0 0 0,0 0 0,0 0 0,0 1 0,0-1 0,0 0 0,0 0 0,0 0 0,1 0 0,-1 0 0,0 0 0,0 0 0,0 0 0,0 0 0,0 0 0,0 0 0,0 0 0,0 0 0,0 0 0,1 0 0,-1 0 0,0 0 0,0 0 0,0 0 0,0 0 0,0 0 0,0 0 0,0 0 0,0 0 0,1 0 0,-1 0 0,-8 19 159,-14 26 8,-104 162 501,109-179-581,6-11-20,1 0 1,0 0 0,2 1 0,0 0-1,1 1 1,-7 33 0,9 13-35,5-64-48,0-1 0,0 0-1,0 0 1,0 0-1,0 1 1,0-1-1,0 0 1,1 0 0,-1 0-1,0 0 1,0 0-1,0 1 1,0-1-1,1 0 1,-1 0-1,0 0 1,0 0 0,0 0-1,0 0 1,1 0-1,-1 0 1,0 0-1,0 0 1,0 1-1,1-1 1,-1 0 0,0 0-1,0 0 1,0 0-1,1 0 1,-1 0-1,0 0 1,0-1 0,0 1-1,1 0 1,-1 0-1,0 0 1,6-2-31,-1 0-1,0-1 1,0 1 0,-1-1 0,1 0-1,-1 0 1,1-1 0,-1 1 0,0-1-1,0 0 1,3-5 0,41-57-149,-27 35 110,51-74-173,35-47-157,-61 89 219,37-42-75,-40 51 114,-29 34-8,35-35 1,-41 45 95,-7 8 58,0 0 0,1 1 0,-1-1-1,0 0 1,1 1 0,-1-1 0,1 1 0,0-1-1,-1 1 1,1 0 0,0 0 0,3-2 0,-6 21 120,-50 78 184,35-64-191,-28 59 284,-94 175 1205,111-220-1160,2 2 0,3 1 0,-22 66 0,44-113-435,-2 4 1,0-1 1,1 1-1,0-1 1,1 1-1,-1 6 0,1-11 14,0-1-28,0 1 0,0-1 0,0 0 1,0 1-1,0-1 0,1 0 0,-1 0 1,0 1-1,0-1 0,0 0 0,0 0 1,1 0-1,-1 1 0,0-1 0,0 0 1,0 0-1,1 0 0,-1 1 0,0-1 1,0 0-1,1 0 0,-1 0 0,0 0 1,0 0-1,1 0 0,-1 0 0,0 1 1,1-1-1,-1 0 0,0 0 0,1 0 1,-1 0-1,0 0 0,1 0 0,8-7-146,1 0 0,-1 0-1,-1-1 1,1 0 0,-1 0-1,-1-1 1,9-12 0,44-76-412,-37 57 419,78-151-386,-42 74-187,28-57-153,-85 170 912,0 0-1,0 1 0,0-1 1,1 1-1,0-1 1,5-4 190,-7 10-157,1 3-13,0-1 0,0 1 0,-1 0 0,0 0 0,0 0 1,0 0-1,0 0 0,-1 8 0,-3 50 391,1-33-268,-1 17 242,-2 0 1,-13 58 0,11-78-119,-1-1 0,-1 0 0,-1 0 1,-2-1-1,-18 30 0,-17 24 144,-33 48-512,42-72-110,38-55 163,0 0 5,-1 0 0,1 0 0,0 0 0,0 0 0,0 0 0,0 0 1,0 0-1,0 0 0,0 0 0,0 0 0,0 0 0,0 0 0,-1 0 0,1 0 0,0 0 0,0 1 0,0-1 0,0 0 0,0 0 1,0 0-1,0 0 0,0 0 0,0 0 0,0 0 0,0 0 0,0 0 0,0 0 0,0 0 0,-1 0 0,1 0 0,0 0 0,0 1 1,0-1-1,0 0 0,0 0 0,0 0 0,0 0 0,0 0 0,0 0 0,0 0 0,0 0 0,0 0 0,0 0 0,0 1 0,0-1 1,0 0-1,0 0 0,1 0 0,-1 0 0,0 0 0,0 0 0,0 0 0,0 0 0,0 0 0,0 0 0,0 0 0,0 0 0,0 1 1,0-1-1,0 0 0,0 0 0,0 0 0,0 0 0,0 0 0,1 0 0,-1 0 0,0 0 0,0 0 0,0 0-6,1 0 0,-1 1 0,0-1 0,1 0 0,-1 0 0,0 0 0,1 0 0,-1 0 0,0 0 0,1 0 0,-1 1 0,1-1 0,-1 0 0,0 0 0,1 0 0,-1 0 0,0 0 0,1-1 0,-1 1 0,1 0 0,-1 0 0,0 0 0,1 0 0,-1 0 0,0 0 0,1-1 0,12-6-4,0-1 0,0-1 1,-1 0-1,-1-1 0,0 0 1,0 0-1,-1-1 0,0-1 1,-1 1-1,-1-1 0,13-24 1,-15 19-165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37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1368,'1'1'12658,"11"7"-12466,-2-6 65,-1-1 0,1 0 1,-1 0-1,1-1 0,11-1 0,21 3-1003,-40-2 185</inkml:trace>
  <inkml:trace contextRef="#ctx0" brushRef="#br0" timeOffset="1">26 77 1024,'-7'7'13907,"13"-4"-13707,-1 0-1,2 0 0,-1 0 1,0-1-1,0 0 1,1 0-1,-1 0 0,1-1 1,0 0-1,12 0 0,28-2-2037,1-4-5825,-32 3 4176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3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2184,'0'0'6293,"3"3"-5535,6 10-229,-1 1 1,0-1-1,-1 1 0,0 0 1,-1 1-1,-1-1 1,4 20-1,24 57 426,-23-69-1711,-6-9-5604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1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12945,'15'-52'6970,"-15"51"-6294,-1-7-3336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1448,'-27'17'24211,"13"-24"-25922,-6-3-2956,8 12-4508,0 8 4453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2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1176,'2'12'23797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3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90 169 2460,'-73'-5'10105,"71"5"-9235,-13-9 6122,25 4-6681,1 1 0,-1 0 0,1 0 0,0 1-1,0 0 1,15-1 0,78-4 404,-54 5-315,203-26 825,162-6 529,-376 34-1580,-23 0-88,-1 0 1,1 1 0,-1 1-1,20 3 1,-33-3-82,9-3-9,-11 2-54,1 1 1,-1-1-1,0 0 0,1 0 1,-1 1-1,0-1 0,1 0 1,-1 0-1,0 0 0,1 0 1,-1 0-1,0 1 0,1-1 1,-1 0-1,0 0 0,1 0 1,-1 0-1,1 0 0,-1 0 1,0 0-1,1 0 0,-1-1 1,0 1-1,1 0 0,-1 0 0,1 0 1,-1 0-1,0 0 0,1-1 1,-1 1-1,0 0 0,0 0 1,1 0-1,-1-1 0,0 1 1,1 0-1,-1 0 0,0-1 1,0 1-1,0 0 0,1-1 1,-1 1-1,0 0 0,0-1 1,0 1-1,0 0 0,0-1 1,1 1-1,-1-1 0,0 1 1,0 0-1,0-1 0,0 1 1,0-1-1,-1 0-900,0-2 388,-1 0 0,1 1 0,-1-1 0,0 1 0,0-1 0,0 1 0,-1 0 0,1 0 0,0 0 0,-1 0 0,1 0 0,-1 0 0,0 1 0,1-1 0,-6-1 0,0-1-3861,-2-2-49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3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 1632,'-15'0'4524,"-5"1"-1654,-21-2 8027,27 2-9473,27 20-1131,2-1 0,0-1 0,2 0 0,0-1 0,0-1 0,40 29 0,-23-18-74,369 292 1916,-308-240-589,-94-79-1403,-11 33 344,-18 6-417,-2-1 0,-1-2 1,-56 52-1,61-64-60,-142 141-28,-202 211 22,244-237-10,68-81-102,58-59 102,1 3 2,0-1 1,1 0 0,-1 0 0,1 0 0,0 0 0,0 0-1,0 0 1,0-1 0,0 1 0,0-1 0,0 1 0,0-1-1,0 0 1,1 0 0,-1 0 0,1 0 0,-1 0 0,1 0-1,3 0 1,60 12 93,-58-12-91,163 21 86,0-8 0,1-7 0,209-19 1,23-23 255,-357 33-261,-25 1 58,-1-1 0,29-6-1,-48 8-48,5 1 457,-3 0-2046,-21 2-4595,-12 0-3825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3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1 388 972,'2'21'5915,"1"46"-232,0-59-1792,1-45-2901,-1-127 1195,-3 163-2135,0 0-42,0 1-1,0 0 0,0-1 0,0 1 0,0 0 0,0-1 0,1 1 1,-1 0-1,0-1 0,0 1 0,0 0 0,0-1 0,1 1 0,-1 0 0,0 0 1,0-1-1,1 1 0,-1 0 0,0 0 0,0-1 0,1 1 0,-1 0 1,0 0-1,1 0 0,-1 0 0,0-1 0,1 1 0,-1 0 0,0 0 0,1 0 1,-1 0-1,0 0 0,1 0 0,-1 0 0,1 0 0,-1 0 0,0 0 1,1 0-1,-1 0 0,0 0 0,1 0 0,0 1 0,12 9 37,0 2-1,-1-1 0,0 2 1,0 0-1,9 14 0,53 83 646,-40-56 292,-33-53-9,4-5-710,2-6-152,0 0-1,0 0 0,-1-1 0,0 1 0,-1-1 0,0-1 0,-1 1 0,0-1 0,0 1 1,-2-1-1,3-16 0,11-149 603,-16 156-645,5-136-514,-5 155-72,2-8-545,5 4-3459,-1 6 2162,17 29-8711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2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329 178 1668,'3'-11'2141,"-1"0"0,-1 0-1,1-19 1,-2 23-1548,0 0 0,-1 1 0,0-1 0,0 0 0,-1 1 0,-4-13 0,4 15-506,1 1 1,-1-1-1,0 1 1,-1 0-1,1-1 1,-1 1-1,1 0 1,-1 0-1,0 1 1,0-1-1,0 1 1,0-1-1,-1 1 1,1 0-1,-1 0 0,1 1 1,-1-1-1,0 1 1,0-1-1,1 1 1,-1 0-1,0 1 1,0-1-1,0 1 1,0-1-1,0 1 1,0 1-1,0-1 1,-4 1-1,-2 1-34,0 0-1,0 1 1,1 0-1,0 0 1,-1 1-1,1 0 1,0 1-1,1 0 1,-1 0-1,1 1 0,0 0 1,0 0-1,-10 12 1,8-7-11,0 0 1,0 0 0,1 1-1,1 0 1,0 1 0,0 0-1,2 0 1,-9 23-1,13-30-32,1 0 1,0 0-1,0 1 0,0-1 0,1 0 0,0 0 0,0 1 0,1-1 0,0 0 0,0 0 1,0 0-1,1 1 0,0-1 0,0-1 0,1 1 0,-1 0 0,1-1 0,0 1 1,1-1-1,7 10 0,-8-12-5,0 1 1,0-1-1,1 0 0,-1 0 1,1 0-1,0-1 0,-1 1 1,1-1-1,0 0 1,0 0-1,1 0 0,-1 0 1,0-1-1,1 0 1,-1 0-1,0 0 0,1 0 1,-1-1-1,1 0 1,0 0-1,-1 0 0,1 0 1,-1-1-1,1 0 0,-1 1 1,0-2-1,1 1 1,7-4-1,-1-1 4,0 0 0,-1-1 0,1 0-1,-1 0 1,-1-2 0,1 1 0,-1-1 0,-1 0 0,0-1 0,0 0-1,-1 0 1,0-1 0,7-14 0,-7 9 177,0-1 0,0 0 0,-2-1-1,0 1 1,-1-1 0,-1 0 0,0 0 0,-1-29 0,-3 46-32,1 1-149,0 0 1,0 0 0,0 0-1,0-1 1,-1 1-1,1 0 1,0 0 0,0 0-1,0 0 1,0 0-1,-1 0 1,1 0 0,0 0-1,0 0 1,-1 0-1,1 0 1,0-1 0,0 1-1,0 0 1,-1 0-1,1 1 1,0-1-1,0 0 1,0 0 0,-1 0-1,1 0 1,0 0-1,0 0 1,0 0 0,-1 0-1,1 0 1,0 0-1,0 0 1,0 1 0,-1-1-1,1 0 1,0 0-1,0 0 1,0 0 0,0 0-1,0 1 1,-1-1-1,1 0 1,0 0 0,0 0-1,0 1 1,0-1-1,0 0 1,0 0 0,0 0-1,0 1 1,0-1-1,0 0 1,-9 27 122,1 1-1,2 0 1,-6 52-1,1 99 368,8-101-240,1-23-48,-16 461 1825,18-497-4319,-3-26-3450,-3-17-424,3 16 1457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83 1768,'-15'-14'13897,"31"8"-13260,-1 2 0,1 0 0,0 0 0,0 1 0,22 0 0,16-4 261,85-18 683,-136 24-1774,24-6-4637,-10 2-3223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13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1 944,'0'0'4155,"0"10"-5806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1 407 2180,'0'21'10062,"3"76"-7921,0-53-1325,-3-33-613,0 0 0,1 0 0,1 1 0,-1-1 0,2 0 0,0 0-1,0 0 1,1 0 0,8 15 0,-12-25-252,0-1-1,1 0 0,-1 1 0,1-1 1,-1 0-1,1 0 0,-1 0 1,1 1-1,0-1 0,-1 0 1,1 0-1,-1 0 0,1 0 1,-1 0-1,1 0 0,-1 0 0,1 0 1,-1 0-1,1 0 0,0 0 1,-1-1-1,1 1 0,-1 0 1,1 0-1,-1 0 0,1-1 0,-1 1 1,0 0-1,1-1 0,-1 1 1,1 0-1,0-1 0,12-9-1078,-13 10 1126,26-37-6113,-14 16 2272</inkml:trace>
  <inkml:trace contextRef="#ctx0" brushRef="#br0" timeOffset="1">94 1 2792,'-3'0'250,"-6"-1"1782,1 1-1,0 1 1,-1 0 0,1 0-1,-13 3 1,19-3-2089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68 1684,'-60'-55'16450,"66"52"-16291,1 1 0,-1 0 0,1 0 0,0 1 0,0 0-1,-1 0 1,1 0 0,0 1 0,0 0 0,13 2 0,-4-1 58,434 29 2902,-117-2-1254,-213-21-2098,-119-7-401,-36 3-17909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22 1628,'-48'-15'14169,"31"10"-9397,8 3-942,13 15-3627,11 11-29,1-1 0,2 0 0,0-1 1,25 22-1,-7-6 15,106 113 687,201 166 1,-238-237 328,-103-79-1083,-10 31 275,-28 11-338,-1-2 1,-2-2-1,-2-1 1,-71 50-1,30-24-49,-117 86 19,83-65-44,115-85 12,0 0 0,0 1 0,0-1 0,0 1 0,0-1 0,0 1 0,0 0 0,0-1 0,0 1 0,0 0 0,1 0 0,-1 0 0,0 0 0,0-1 0,1 1 0,-1 0 0,1 0 0,-1 0 0,1 0 0,-1 0 0,1 0 0,0 1 0,0-1 0,-1 0 0,1 0 0,0 0 0,0 0 0,0 0 0,0 0 0,0 2 0,2-1 5,0-1 0,0 1 0,0-1 1,0 1-1,0-1 0,0 1 0,1-1 1,-1 0-1,0 0 0,1 0 0,-1-1 1,5 2-1,81 22 172,1-3 0,128 12 0,186-4 336,-223-20-213,47 2 1490,-225-11-1681,1 0-14,7-1-43,-2-1-112,-6 2-323,-22-13-982,-33-9-5183,29 19-4355,3 3 4506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5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37 1680,'-16'-27'12415,"7"17"-7564,7 16-2607,10 32-2057,1 5 283,-6-9-179,1-8-44,-2 0-1,0 0 1,-2 1 0,-1-1-1,-1 0 1,-1 0 0,-2 0 0,-7 27-1,3-26-36,6-14-62,0-1 0,-2 1 0,1-1 0,-1 0 0,-1 0 0,0 0 0,-1-1 0,0 0 0,-1 0 0,-12 12 0,18-21-127,0-1 0,-1 0 1,1 0-1,0 0 0,-1 0 1,1-1-1,-1 1 0,0 0 1,1-1-1,-1 0 0,0 0 1,1 0-1,-1 0 0,1 0 1,-1 0-1,0-1 0,1 1 0,-1-1 1,1 0-1,-1 0 0,1 0 1,-1 0-1,-1-1 0,-3-1-133,1 0 0,0-1 0,0 1-1,0-1 1,0 0 0,0-1-1,-4-5 1,6 5-350,0-1 0,1 1 0,0-1 0,0 0 1,1 0-1,-1 0 0,1 0 0,0 0 0,1 0 0,0 0 0,0-1 0,0 1 0,1-1 0,0-8 0,3-26-7604,0 26 2989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5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41 1600,'-33'-33'24454,"30"28"-25859,29 3-17703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6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 2112,'0'0'3273,"-14"-18"11376,34 20-14370,0 1 1,0 0-1,-1 2 0,1 0 1,-1 1-1,27 12 0,-27-12 310,-18-6-567,-1 0-1,1 0 1,-1 0-1,1 0 1,0 0-1,-1 0 1,1 0-1,0 0 1,-1 0-1,1 1 1,-1-1-1,1 0 1,0 0-1,-1 0 1,1 1-1,-1-1 1,1 0-1,-1 1 1,1-1-1,-1 1 1,1-1-1,-1 0 1,1 1-1,-1-1 1,0 1-1,1-1 1,-1 1-1,0-1 1,1 1-1,-1 0 1,0-1-1,0 1 1,1-1-1,-1 1 1,0-1-1,0 1 1,0 0-1,0-1 1,0 1-1,0 0 1,0-1-1,0 1 1,0-1-1,0 1 1,0 0-1,0-1 1,-1 1-1,1-1 1,0 1-1,0 0 1,-1-1-1,1 1 1,0-1-1,-1 1 1,1-1-1,0 1 1,-2 0 0,-6 13 98,-1-1 0,0 0 0,-1 0 0,0-1 0,-1 0 0,-1-1 0,0 0 0,-21 14 1,-28 27 440,45-38-2531,16-23-4600,2 6 5411,0 0 0,0 0 0,0 1 0,1-1 0,-1 0 0,1 1 1,5-5-1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7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 1504,'5'-5'17850,"-9"11"-17630,0-1 0,1 1 0,-1 0 1,2 0-1,-1 0 0,0 0 0,1 1 0,1-1 0,-3 12 0,-1 36 931,4-43-765,1 0 0,-1 0 1,-1 0-1,-4 14 1,6-24-179,-5 36 886,5-32-853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3 109 852,'3'-19'5280,"-6"-22"16066,2 29-21943,-1-14-8721,2 16 3657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4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12 440 1528,'0'0'11001,"-1"-6"-10437,-2-11-2,2-1 0,0 0 0,3-27 0,-1 26-120,-1 1 0,0 0-1,-1 0 1,-5-25 0,5 38-265,1-1 0,-1 1 0,1 0 1,0-1-1,1 1 0,-1-1 0,3-9 1,-3 13 538,2 3-706,0-1 0,0 0 0,0 1-1,0 0 1,0-1 0,0 1 0,-1 0-1,1 0 1,0 0 0,0 0 0,-1 0-1,1 0 1,-1 0 0,1 1 0,-1-1-1,3 3 1,9 9 74,38 31 123,-31-25 276,2 0 0,1-2 1,46 29-1,-68-46-425,1 1 0,0-1 0,-1 0 1,1 1-1,0-1 0,-1 0 0,1 0 0,0 0 0,0 0 0,-1 0 1,1 0-1,0-1 0,-1 1 0,1-1 0,0 1 0,-1-1 0,1 0 0,0 1 1,-1-1-1,1 0 0,-1 0 0,0 0 0,1 0 0,-1 0 0,0 0 1,0-1-1,1 1 0,-1 0 0,0-1 0,0 1 0,0-1 0,-1 1 0,2-3 1,27-57 453,-28 57-419,9-27-35,-2 1-1,-1-1 1,-2 0-1,-1-1 1,0-50 0,-4 80-640,1-6 498,0 2-3280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1612,'-2'-7'9505,"-3"32"-7443,-3 40-1810,-1 114 2647,23 301 0,-1-400-1615,-1-17-2144,-9-23-6915,-1-65 2780,-2 20 1880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1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10 1 1612,'0'0'4012,"-10"2"-1102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18 289 4876,'-17'-93'2536,"17"91"-2025,0-1-62,0 3-367,0 0 1,0-1-1,0 1 0,1-1 1,-1 1-1,0 0 0,0-1 1,0 1-1,0-1 0,0 1 0,0-1 1,1 1-1,-1 0 0,0-1 1,0 1-1,0 0 0,1-1 1,-1 1-1,0 0 0,1-1 1,-1 1-1,0 0 0,1 0 1,-1-1-1,0 1 0,1 0 1,-1 0-1,0 0 0,1-1 1,-1 1-1,1 0 0,-1 0 1,1 0-1,-1 0 0,0 0 1,1 0-1,-1 0 0,1 0 1,-1 0-1,1 0 0,-1 0 1,0 0-1,1 0 0,-1 0 1,1 0-1,-1 1 0,0-1 1,1 0-1,-1 0 0,1 0 1,-1 1-1,1-1 0,23 15 768,-1 0-1,0 2 0,37 35 1,34 26 568,102 62 562,-195-139-2457,-40-20-11522,23 13 8796</inkml:trace>
  <inkml:trace contextRef="#ctx0" brushRef="#br0" timeOffset="1">134 388 2368,'-3'-2'278,"0"-1"0,0 1-1,0-1 1,0 0 0,0 1 0,0-1-1,1 0 1,-1-1 0,1 1-1,0 0 1,0-1 0,0 1 0,-1-5-1,3 5 34,0 0-1,0 1 0,0-1 1,1 0-1,-1 1 1,1-1-1,0 0 0,0 1 1,-1-1-1,2 1 1,-1-1-1,0 1 0,0 0 1,1-1-1,-1 1 1,1 0-1,0 0 0,0 0 1,0 0-1,4-3 1,216-195 7580,-201 182-7138,25-24-2140,-18 15-8725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92 1536,'-13'-34'6327,"9"29"-6147,0 1-1,0-1 0,0 1 0,-1 0 1,1 0-1,-1 0 0,0 0 0,0 1 1,0 0-1,-1 0 0,1 1 0,-1-1 1,1 1-1,-1 0 0,0 1 1,0-1-1,0 1 0,0 0 0,0 1 1,0-1-1,0 1 0,0 1 0,0-1 1,0 1-1,0 0 0,0 0 0,0 1 1,0-1-1,1 1 0,-1 1 0,1-1 1,-1 1-1,1 0 0,0 0 0,-6 5 1,-10 8 34,0 0 1,2 2 0,0 0-1,0 2 1,2 0 0,-17 25-1,26-34-141,2-1 0,-1 1-1,1 0 1,1 0 0,0 0-1,0 1 1,1 0 0,1 0 0,0 0-1,1 0 1,0 1 0,1-1-1,0 1 1,1-1 0,2 18-1,-2-26-59,0-1 1,1 0-1,-1 0 0,1 0 0,0 0 0,0 0 1,0 0-1,0 0 0,1 0 0,-1 0 1,1 0-1,0 0 0,0-1 0,0 1 0,0-1 1,0 1-1,0-1 0,1 0 0,-1 0 0,1 0 1,-1 0-1,1-1 0,0 1 0,0-1 0,0 1 1,0-1-1,0 0 0,5 1 0,-2-2-8,0 0-1,1 0 0,-1 0 0,0-1 1,1 0-1,-1-1 0,0 1 1,0-1-1,0 0 0,0-1 1,-1 1-1,1-1 0,8-6 1,0-1-4,0 0 0,-2-1 1,1 0-1,-1-1 0,-1 0 1,0-1-1,-1 0 1,0-1-1,-1 0 0,8-18 1,-6 9 69,-1-1 0,0 0 0,-2 0 0,-1-1 0,7-49 0,-5-3 1117,-9 76-301,-2 5-849,0 1-1,0-1 0,1 1 1,-1 0-1,1 0 0,0-1 0,0 1 1,1 0-1,-1 0 0,1 0 0,1 5 1,-2 2 43,-11 414 1913,15-330-1331,5-1 0,29 140 0,-20-151-1365,-12-74-536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2 215 1368,'-2'-24'8687,"9"17"-7975,-1 0 1,1 0 0,0 1-1,0 0 1,1 0-1,0 1 1,0 0-1,10-4 1,80-32 1153,-53 23-792,9-1-299,10-4-1950,-21 0-9045,-31 15 6152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1632,'2'2'10364,"12"12"-9939,-2 2 25,0 2 0,-1 0 0,-1 0 0,-1 1 0,-1 0 0,0 0 0,7 29 0,-9-26-61,0 0 0,-2 0 0,0 0 0,1 25 1,-5-36-302,0-1 0,0 1 0,-1 0 0,0-1 0,-1 1 0,0-1 0,-1 1 0,0-1 1,-1 0-1,-8 16 0,12-26-229,0 1 1,0-1 0,-1 1-1,1-1 1,0 1 0,-1-1-1,1 0 1,0 1-1,-1-1 1,1 1 0,-1-1-1,1 0 1,-1 1 0,1-1-1,-1 0 1,1 0-1,-1 1 1,1-1 0,-1 0-1,1 0 1,-1 0 0,1 0-1,-1 0 1,1 1-1,-1-1 1,1 0 0,-1 0-1,0 0 1,1-1 0,-1 1-1,1 0 1,-1 0-1,1 0 1,-1 0 0,1 0-1,-1-1 1,1 1 0,-2-1-1,-13-12-4460,4-4 493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1040,'7'-7'13582,"-6"8"-13633,0 0 102,1 0-1,-1 1 1,0-1-1,0 1 1,0 0-1,0-1 1,0 1 0,-1 0-1,1-1 1,0 1-1,-1 0 1,1 0-1,-1 0 1,0 3-1,0-4-1050,3 14-8857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37 876,'-1'0'538,"0"1"1,0-1-1,0 1 0,0 0 0,0-1 1,0 1-1,0 0 0,0-1 1,0 1-1,0 0 0,1 0 0,-1 0 1,0 0-1,1 0 0,-1 0 0,0 0 1,1 0-1,-1 1 0,2-1-360,0 0-1,1 0 1,-1 0-1,1 0 1,-1 0-1,1-1 0,-1 1 1,1-1-1,0 1 1,-1-1-1,1 0 1,0 0-1,-1 1 1,1-1-1,2-1 1,58 7 1216,0-4 1,79-6-1,124-25 899,-135 12-570,131 0 1,-211 15-1271,51 3 288,-98 0-1067,9-1-431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1 774 2140,'0'2'234,"0"-1"-1,0 0 0,0 0 0,0 0 1,0 0-1,0 1 0,0-1 1,0 0-1,0 0 0,0 0 1,1 0-1,-1 0 0,1 1 1,-1-1-1,0 0 0,1 0 0,0 0 1,-1 0-1,1 0 0,0 0 1,-1-1-1,1 1 0,0 0 1,0 0-1,0 0 0,0-1 1,0 1-1,1 0 0,-1 0 644,5-3-70,10-6-471,0 0 0,-1-1 0,0 0 1,0-1-1,-1-1 0,-1 0 0,0-1 1,0-1-1,-1 0 0,-1 0 0,12-19 1,-3 4 164,-2-2 0,-1 0 1,-1-1-1,23-65 1,-34 76-305,0-2 0,-1 1 1,-2-1-1,0 1 1,-1-1-1,-1 0 0,-1 1 1,-1-1-1,-1 1 0,-1-1 1,-1 1-1,0 0 1,-2 1-1,0-1 0,-2 1 1,-19-34-1,26 51-130,0-1 0,0 1 0,0 0 0,-1 0 0,1-1 0,-1 1 0,0 1 0,0-1 0,0 0-1,0 1 1,0 0 0,-1-1 0,1 1 0,-1 1 0,-5-3 0,7 3 175,1 1-237,1 0-1,-1 0 1,1 1-1,-1-1 1,1 0-1,-1 0 1,1 0-1,-1 0 1,1 1-1,-1-1 1,1 0-1,0 1 1,-1-1-1,1 0 1,-1 1 0,1-1-1,0 0 1,-1 1-1,1-1 1,0 1-1,-1-1 1,1 1-1,0-1 1,0 0-1,-1 1 1,1-1-1,0 1 1,0 0-1,0-1 1,0 1 0,0-1-1,0 1 1,0-1-1,0 1 1,5 3 3,1-1-1,-1-1 1,1 1 0,0-1 0,0 0 0,0 0 0,0 0-1,1-1 1,-1 0 0,7 0 0,76 1 61,-65-2-48,32-5 5,-45 3 158,1 0 0,0 1 0,-1 1 0,1 0 0,15 2 0,-26 0-152,0 0 0,0 0 0,-1 0 0,1 0 0,-1 0 0,1 0 1,-1 1-1,0-1 0,1 0 0,-1 0 0,-1 0 0,1 1 0,0-1 0,0 0 0,-1 0 1,1 0-1,-2 2 0,2-2 5,-10 38 240,-1 0 0,-27 62 0,26-75-141,0 1 1,3 1-1,0 0 0,1 0 0,2 1 1,-4 50-1,10-77-165,0-1 0,-1 1 0,1 0 0,1-1 0,-1 1 0,0-1 1,1 1-1,-1-1 0,1 1 0,0-1 0,-1 1 0,1-1 0,0 0 0,1 1 0,-1-1 0,0 0 0,1 0 0,-1 0 0,1 0 1,0 0-1,0 0 0,-1 0 0,1-1 0,0 1 0,1 0 0,-1-1 0,0 0 0,0 0 0,1 0 0,-1 0 0,0 0 0,5 1 1,-2-1-436,-1-1 0,0 0 0,0 0 0,1-1 0,-1 0 0,0 1 1,0-1-1,0 0 0,0-1 0,0 1 0,0-1 0,0 0 0,0 0 1,0 0-1,-1 0 0,1-1 0,-1 1 0,0-1 0,4-4 0,3-2-4487,0 1 38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1 182 2932,'0'0'1682,"13"47"7075,17 132-3002,-23-134-6237,-7-44-261</inkml:trace>
  <inkml:trace contextRef="#ctx0" brushRef="#br0" timeOffset="1">129 0 2968,'0'0'10199,"-5"2"-9299,-31 11 567,34-13-2058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5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144 235 1296,'0'0'9966,"1"1"-9754,0 0-1,0 0 0,0 0 1,0 0-1,0 0 0,0 0 0,0 0 1,0 1-1,0-1 0,-1 0 1,1 1-1,-1-1 0,2 3 1,7 67 1326,-3 1 0,-2 0 0,-4 0 0,-3 0 0,-21 121 0,22-179-1373,-1-1 1,0-1-1,0 1 1,-1 0-1,-1-1 1,0 0-1,-1 0 1,0 0-1,-1-1 1,-9 12-1,16-22-531,-5-4-926,0 0 992,1-1-1,-1 0 0,1 0 0,0 0 0,0 0 0,1-1 0,-1 1 0,1-1 1,0 0-1,0 0 0,0 0 0,1 0 0,-2-7 0,-22-77-8368,19 53 3636</inkml:trace>
  <inkml:trace contextRef="#ctx0" brushRef="#br0" timeOffset="1">89 3 1464,'12'-3'25223,"-10"8"-23768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21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34 1764,'-26'-26'6829,"19"19"-10982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1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74 0 1596,'-21'21'4515,"-14"39"-1272,22-27-4226,8-1-3705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3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31 1584,'-24'-17'10154,"24"17"-9983,0-1 0,0 1 1,0 0-1,0 0 0,0-1 0,0 1 0,0 0 0,0 0 0,0-1 1,0 1-1,0 0 0,0-1 0,0 1 0,0 0 0,0 0 0,0-1 1,0 1-1,0 0 0,0 0 0,0-1 0,0 1 0,1 0 0,-1 0 1,0-1-1,0 1 0,0 0 0,0 0 0,1 0 0,-1-1 0,0 1 1,0 0-1,0 0 0,1 0 0,-1 0 0,0-1 0,0 1 0,1 0 1,-1 0-1,0 0 0,1 0 0,-1 0 0,0 0 0,0 0 0,1 0 1,-1 0-1,25-4 4136,6 4-4865,394 15 4132,-350-9-3214,90 3 647,-146-7-849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3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79 2332,'-13'1'16043,"27"-7"-12983,16-3-4922,-13 5 3860,313-52 5422,-310 52-6907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3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42 2240,'1'-24'6402,"-1"7"3008,-10 662-5749,-6-196-922,26-343-2208,-10-105-956,6-11-5180,-5 8 5303,0 1 0,0-1 0,0 0 0,0 0 0,0 1 0,0-1 0,-1 0 0,1 0 0,-1 0 0,1 0 0,-1 0 0,0-3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1444,'-35'10'6967,"-3"0"4410,43-6-11192,0 0-1,0 0 0,0-1 0,0 1 0,0-1 1,1-1-1,0 1 0,-1-1 0,1 0 0,0 0 1,12 2-1,78 9 752,-72-11-666,216 10 1542,-188-11-1477,105-2 640,87 5 1135,-214 0-530,-17-2-3152,-36-4-9335,4 9 4724,5 5 841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3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68 181 1160,'-2'1'372,"0"-1"0,0 0 0,0 0 0,0 0 0,1 0 0,-1-1 0,0 1-1,0 0 1,0-1 0,0 1 0,0-1 0,0 0 0,0 0 0,1 0 0,-1 0 0,0 0 0,1 0 0,-1 0 0,0 0-1,-2-4 1,3 3-207,1 0-1,-1 0 0,1 0 0,-1 0 0,1 0 0,0 0 1,-1 0-1,1-1 0,0 1 0,1 0 0,-1 0 0,0 0 1,1 0-1,-1-1 0,1 1 0,-1 0 0,1 0 0,0 0 1,2-3-1,1-3 130,-1 0 1,2 0-1,-1 0 1,1 1 0,0 0-1,1 0 1,0 0-1,0 1 1,0-1-1,1 1 1,0 1 0,0 0-1,0 0 1,1 0-1,0 1 1,9-5-1,-11 7-149,0 0-1,1 1 1,-1 0-1,0 0 1,1 0-1,-1 0 1,0 1-1,1 0 1,-1 1-1,1-1 0,-1 1 1,0 0-1,0 1 1,1 0-1,-1 0 1,0 0-1,-1 1 1,1-1-1,0 1 1,-1 1-1,1-1 0,8 9 1,-7-6-23,-1 1 0,0 0 0,0 1 0,-1-1 1,0 1-1,0 0 0,-1 0 0,0 1 0,0-1 0,-1 1 0,0 0 1,-1 0-1,0 0 0,0 0 0,-1 0 0,0 1 0,-1-1 0,0 0 0,-1 14 1,-2 10 105,-2-1-1,-1 0 1,-1 0 0,-14 36 0,13-43-124,-2-1 0,0 0 0,-2-1-1,-1 0 1,0-1 0,-21 25 0,23-34-81,-1 0 0,0-1 0,0 0 0,-1-1 0,-1 0 0,0-1 0,0-1 0,-1 0 0,0-1 0,-23 9 0,-4-3-18,40-13 1126,12-2-907,131-15 1004,-81 8-70,70-2-1,-122 10-889,64-4-1367,-63 3-99,0-1-1,0-1 1,0 1 0,-1-1-1,1-1 1,10-5-1,17-2-7752,-18 7 3346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0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68 2268,'-79'-34'10586,"77"33"-9954,2 1-523,-1 0 0,1 0 0,0 0 0,-1 0 0,1 0 0,-1 0 0,1 0 0,0 0 0,-1 0 0,1 0 0,-1 0-1,1 0 1,0-1 0,-1 1 0,1 0 0,0 0 0,-1 0 0,1-1 0,0 1 0,-1 0 0,1 0 0,0-1 0,0 1 0,-1 0 0,1-1 0,0 1 0,0 0 0,-1-1 0,1 1 0,0 0 0,0-1 0,0 1 0,0-1 0,0 1 0,-1 0 0,1-1 0,77-10 854,0 4 1,120 4 0,-40 2-272,217 1 588,-373 0-1252,25-2-1035,-21 1-2845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6 1572,'0'0'2162,"-53"-5"13210,60 17-11709,30 33-3170,-11-15-100,91 108 592,235 215-1,-277-284-440,-75-67-526,1-1 0,-1 1 0,0-1 0,0 1 0,0 0 0,0-1 0,-1 1 0,1 0 0,0-1 0,-1 1 0,1 0 0,-1-1 0,1 1 0,-1-1 0,-1 3 0,0-1-14,-15 33 48,-1 0 0,-2-1 1,-2-2-1,-33 42 0,-5 7 5,-145 189 11,33-47 144,163-213-161,8-9-12,-1 0 0,0 0 0,1 1 0,-1-1 0,1 0 0,-1 1-1,1-1 1,0 0 0,0 1 0,0 2 0,1-3-21,0-1 1,0 0-1,1 0 0,-1 0 1,0 0-1,1 1 0,-1-1 1,1 0-1,0 0 0,-1 0 0,1 0 1,0 0-1,0 0 0,-1-1 1,1 1-1,0 0 0,0 0 1,0 0-1,0-1 0,0 1 1,0-1-1,0 1 0,0 0 1,0-1-1,1 0 0,-1 1 1,2-1-1,15 7 93,0-2 1,1 0 0,-1-1-1,1-1 1,35 1-1,103-6 204,-91-1-179,170-13 233,-52 2-44,-9 8 670,-112 4-44,-61 2-663,10 0 123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53 1888,'-20'-31'6405,"19"29"-5517,-6-10 2203,7 11-2991,-1 1 0,1-1 1,0 1-1,0 0 0,0-1 0,0 1 1,-1 0-1,1-1 0,0 1 0,-1 0 1,1-1-1,0 1 0,-1 0 0,1 0 1,0-1-1,-1 1 0,1 0 1,0 0-1,-1 0 0,1 0 0,0-1 1,-1 1-1,1 0 0,-1 0 0,1 0 1,0 0-1,-1 0 0,1 0 1,-1 0-1,1 0 0,-1 0 0,1 0 1,0 0-1,-1 0 0,1 0 0,-1 0 1,1 1-1,0-1 0,-1 0 1,0 1-1,-7 9 67,-1 1-1,2 1 1,-1-1 0,2 1 0,0 1 0,0-1 0,-5 19-1,8-23-94,0 1 0,1-1 0,1 1 0,-1-1 0,1 1-1,1-1 1,-1 1 0,1 0 0,1-1 0,0 1 0,0 0-1,1-1 1,4 15 0,-5-21-93,-1-1 0,1 0 0,0 1-1,-1-1 1,1 0 0,0 0 0,0 0 0,0 0 0,0 1-1,0-1 1,0-1 0,0 1 0,0 0 0,0 0 0,0 0-1,1 0 1,-1-1 0,0 1 0,1-1 0,-1 1 0,0-1-1,1 1 1,-1-1 0,2 0 0,0 1-93,-1-1-348,2-1-122,-1 0 317,1-1 0,-1 1 0,0-1 0,0 0 0,0 0 0,0 0 0,0 0 0,0-1 0,0 1 0,3-5 0,13-24-5605,-11 14 2083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 1328,'0'0'4591,"-11"-10"-3451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1004,'0'0'9853,"4"0"-9323,39 1 1019,-33-2-1250,0 1 0,0 0 1,0 1-1,17 3 1,-25-4-298,16 2-475,-8-1-6502</inkml:trace>
  <inkml:trace contextRef="#ctx0" brushRef="#br0" timeOffset="1">1 198 2624,'0'0'9101,"23"16"-5808,1-12-2903,-1-1 1,1 0-1,0-2 1,0-1-1,0-1 1,29-5-1,-51 6-920,3 0-197,0 1 42,7-1 705,2-5-7658,1-1 3867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16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15 1 952,'-8'25'3160,"1"0"-4552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1400,'0'0'4669,"0"5"-3355,6 46 2542,24 97-1,9-17-3271,-39-129-1251,4 4-811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36 492 2024,'0'0'1424,"-9"-10"3756,4-6-4714,0-1-1,1 0 1,1 1 0,1-1-1,0 0 1,2 0-1,0 0 1,2-19 0,-2-36 174,-1-24 309,2 61 239,-2-1 0,-5-34 0,5 67-350,4 9-656,36 81 213,52 86-1,-63-128-159,1-1-1,2-2 0,59 62 1,-89-103-202,0 0 1,0 0 0,0 0 0,-1-1 0,1 1 0,0 0 0,0 0 0,0-1 0,0 1 0,1 0 0,-1-1 0,0 1-1,0-1 1,0 0 0,0 1 0,0-1 0,1 0 0,-1 1 0,0-1 0,0 0 0,1 0 0,-1 0 0,0 0 0,0 0-1,1-1 1,-1 1 0,0 0 0,1-1 0,1 0 2,-1-1 1,0 0-1,0 1 0,0-1 0,0 0 0,0 0 0,-1 0 1,1 0-1,-1 0 0,1-1 0,-1 1 0,2-4 1,3-8 94,-1 0 1,0-1 0,3-20 0,-4 7-79,-2 0-1,-1 0 0,-2 0 1,0 0-1,-2 0 1,-11-50-1,2 6-3229,11 71 2458,1-1 1,0 0-1,0 0 1,0 1 0,0-1-1,0 0 1,0 1-1,0-1 1,1 0-1,-1 1 1,1-1-1,-1 0 1,2-2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93 2196,'0'0'5109,"0"-4"-4339,-1 0-513,1-1 1,-1 1-1,0-1 1,0 1 0,0-1-1,-1 1 1,1 0-1,-1 0 1,0 0-1,-1 0 1,1 0 0,-1 0-1,1 0 1,-1 1-1,0-1 1,-1 1-1,-4-4 1,5 5-179,0 0 0,-1 0 0,1 1 0,-1 0 0,1 0 0,-1 0 0,1 0-1,-1 0 1,0 1 0,1-1 0,-1 1 0,0 0 0,0 0 0,1 1 0,-1-1 0,0 1 0,1 0 0,-1 0 0,1 0 0,-1 0 0,1 1-1,-1-1 1,-4 4 0,-11 5 49,1 1-1,0 1 1,1 0-1,0 1 1,1 1-1,0 1 1,-19 24-1,27-29-80,0 0-1,0 1 1,1 0-1,1 0 1,0 1-1,0 0 0,1 0 1,1 0-1,0 1 1,0 0-1,1-1 1,1 1-1,-1 19 0,3-26-35,0-1 0,0 1 0,1-1-1,-1 0 1,1 1 0,0-1-1,1 0 1,0 1 0,-1-1-1,1 0 1,1 0 0,-1-1 0,1 1-1,0 0 1,0-1 0,0 0-1,1 0 1,0 0 0,-1 0-1,1 0 1,1-1 0,-1 1-1,0-1 1,1 0 0,0-1 0,0 1-1,-1-1 1,2 0 0,8 3-1,-6-3-8,1-1-1,-1 0 0,0 0 0,1-1 0,-1 0 0,1 0 1,-1-1-1,1 0 0,-1 0 0,0-1 0,0 0 1,0-1-1,0 0 0,0 0 0,0 0 0,-1-1 0,1-1 1,12-9-1,-6 1 35,0-1-1,-1 0 1,0-1 0,-1-1 0,-1 0-1,-1 0 1,0-1 0,-1 0 0,-1-1-1,0 0 1,-2-1 0,0 1 0,-1-1-1,0 0 1,-2-1 0,0 1 0,-1-35-1,-2 54-22,0 0-1,0 0 0,0 0 1,0-1-1,0 1 0,0 0 1,0 0-1,0 0 1,0 0-1,0-1 0,0 1 1,0 0-1,0 0 0,0 0 1,0 0-1,-1-1 0,1 1 1,0 0-1,0 0 1,0 0-1,0 0 0,0 0 1,0-1-1,-1 1 0,1 0 1,0 0-1,0 0 1,0 0-1,0 0 0,-1 0 1,1 0-1,0 0 0,0 0 1,0 0-1,0 0 0,-1 0 1,1 0-1,0 0 1,0 0-1,0 0 0,-1 0 1,1 0-1,0 0 0,0 0 1,0 0-1,0 0 0,-1 0 1,1 0-1,0 0 1,0 0-1,0 0 0,0 0 1,-1 0-1,1 1 0,0-1 1,0 0-1,0 0 1,0 0-1,0 0 0,-6 9 59,2-1-1,-1 1 0,1-1 0,1 1 0,0 0 0,0 1 1,-3 15-1,-8 80 308,9-57-176,-6 92 528,7 153 1,4-189-371,0 13 87,12 350 1248,-11-456-1829,0 0 0,1 0 0,0 0 0,0 0 1,1 0-1,1-1 0,5 14 0,-3-20-94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5 104 2380,'0'0'3129,"-5"-11"3722,46-3-5438,1 2-1,0 1 1,65-6-1,-70 11-764,25-6-237,30-4 743,-33 12-7146,-55 4 3762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4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26 363 2264,'0'0'6990,"-1"7"-6081,-5 20 224,0 1 142,1-1 0,-2 44 0,7-65-1120,0 0-1,0 0 1,0 0-1,1 0 0,-1 0 1,1 0-1,1 0 1,-1 0-1,1 0 0,0-1 1,1 1-1,-1-1 1,1 1-1,0-1 0,0 0 1,1 0-1,0 0 1,5 5-1,-7-9-192,0 1 0,1-1 0,-1 0-1,0 0 1,0 0 0,1-1 0,-1 1 0,1 0 0,-1-1 0,1 0-1,-1 0 1,1 1 0,-1-1 0,0-1 0,1 1 0,-1 0 0,1-1-1,-1 1 1,1-1 0,-1 0 0,0 1 0,1-1 0,-1 0 0,0-1-1,3-1 1,2-1-640,1 0-1,-1-1 1,0 0-1,-1-1 1,1 0-1,6-8 1,3-3-3237,-2-1 40</inkml:trace>
  <inkml:trace contextRef="#ctx0" brushRef="#br0" timeOffset="1">233 50 1696,'-20'-9'4914,"-3"-5"2763,22 7-6311,14 0-3241,28-3-3966,-19 7 2196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5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63 1864,'-26'-63'11027,"29"70"-10506,43 136 1018,36 193 0,-37-136-793,39 319 1392,-58-322-910,-14-123 57,-8-79-1186,8-10-58,-1-1 0,-1 0 0,-1 0 0,0-1 0,-1 0 0,11-33 0,28-119 129,-46 164-168,64-337 181,-39 190-89,0-76 205,-3 17 955,-20 192-756,0 7-1145,-2 7-2912,-2 146 92,0 54-338,3-67-2221,0-87 2721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5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2144,'8'19'7668,"-6"-9"-7178,23 320 5609,-10-194-4521,-12-111-1245,0-6 3,-1-1-1,-1 1 0,-1 0 0,0 0 0,-1 0 0,-1 0 0,-8 34 0,9-52-404,1 0-1,-1 0 1,1 0 0,-1-1-1,1 1 1,-1 0-1,0 0 1,1 0-1,-1 0 1,0-1 0,0 1-1,1 0 1,-1 0-1,0-1 1,0 1-1,0-1 1,0 1 0,0-1-1,0 1 1,0-1-1,0 0 1,0 0-1,0 1 1,0-1 0,0 0-1,0 0 1,0 0-1,-1 0 1,1 0-1,0 0 1,-1-1 0,-27-9-3106,1-20-3467,15 11 2495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5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 2760,'-3'-53'16591,"4"51"-16562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3:5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1012,'0'0'7079,"-3"11"-6171,-18 56-81,3 1 0,4 0-1,2 1 1,3 1-1,4 0 1,2 0 0,4 0-1,16 125 1,-11-163-568,1 0-1,2 0 1,0-1 0,3 0-1,0-1 1,30 52 0,-40-79-386,1 1 1,-1-1 0,1 0-1,0 0 1,0 0-1,0 0 1,0 0 0,0-1-1,0 1 1,1-1-1,0 0 1,5 3 0,18-4-7786,-8-5 3893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4:0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0 509 1868,'0'0'6473,"5"-2"-5759,5-4-428,0-1-1,-1-1 1,0 1-1,0-2 1,0 1-1,-1-1 1,0 0-1,-1-1 1,0 0-1,-1 0 0,8-16 1,-3 5-17,-2-1 1,0 0-1,-1 0 1,-1-1-1,4-26 1,-7 26 96,-2 0 0,-1-1 1,0 1-1,-2 0 0,-5-32 0,6 53-331,-1 1-1,1 0 1,0-1-1,0 1 0,0-1 1,0 1-1,0-1 0,0 1 1,0-1-1,0 1 0,1 0 1,-1-1-1,1 1 0,-1-1 1,1 1-1,-1 0 0,1 0 1,0-1-1,-1 1 0,1 0 1,0 0-1,0 0 0,0 0 1,2-2-1,32-11 339,-23 10-401,25-1 149,-36 5-101,0 1 0,0-1-1,0 0 1,0 0 0,0 1 0,0-1-1,0 0 1,0 1 0,0-1 0,0 1-1,-1-1 1,1 1 0,0 0 0,0-1-1,-1 1 1,1 0 0,0 0 0,-1-1-1,1 1 1,0 1 0,1 3 52,-1 1 0,0-1 1,0 0-1,-1 1 0,1-1 1,-1 0-1,-1 1 0,1-1 0,-2 10 1,0 3 87,-12 163 1431,14-161-1370,1 0-1,1 0 1,0-1 0,2 1 0,0-1-1,1 1 1,8 19 0,-12-37-281,0-1 1,0 1 0,0 0-1,0-1 1,0 1 0,1-1-1,-1 1 1,0-1-1,1 0 1,-1 0 0,1 1-1,0-1 1,-1 0 0,1 0-1,0 0 1,-1-1-1,1 1 1,0 0 0,0-1-1,3 1 1,2 2-448,-5-3-387,9-3-736,5 0-1983,-6 0-989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17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63 0 1488,'-2'8'707,"-1"-1"-1,0 1 1,0-1 0,-6 9-1,5-9-329,0-1 0,1 1 0,0 0 1,-3 10-1,4-8-130,0-1 1,-1 0 0,-6 14 0,8-21-187,-5 10-297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4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1480,'-4'-8'15506,"18"135"-12958,-12-115-3772,-2-8-1194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4:04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 2064,'0'0'5267,"0"-2"-5754,-2-10 7027,2 9-7858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4:0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5 984,'7'-5'13515,"-1"13"-13189,-1 1 0,-1-1-1,0 1 1,0 0 0,-1 0-1,0 0 1,0 0 0,-1 0-1,0 1 1,-1-1 0,1 12-1,0 10 389,-2 1-1,-4 38 1,3-48-438,-1-1 0,-1 1 0,-2-1 1,0 0-1,-1 0 0,-1 0 0,0-1 0,-19 33 0,24-50-562,-1 0-1,0-1 0,0 1 0,0-1 1,-1 1-1,1-1 0,0 0 0,-1-1 0,1 1 1,-1 0-1,0-1 0,0 0 0,1 0 0,-6 1 1,6-2-1254,-11-4-5798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4:0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2156,'0'-25'4219,"0"23"-3036,8-28 3934,-5 20-5852,-2 9 254,2-4 503,10-2-7967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4:0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26 1500,'1'-3'882,"0"1"0,0 0 0,0 0-1,0 0 1,0 0 0,0 0 0,1 0 0,-1 0 0,1 0 0,2-2-1,0 5-619,0 1 0,0-1-1,0 1 1,-1 0-1,1 0 1,0 1-1,-1-1 1,0 1 0,1-1-1,-1 1 1,0 0-1,-1 0 1,1 1-1,0-1 1,-1 0 0,0 1-1,4 6 1,30 71 1624,-36-81-1884,23 73 1231,-4 0 0,-2 1 1,-4 0-1,6 129 0,-18-148-427,-2 0-1,-2 0 1,-21 101 0,13-107-277,-1 0 1,-3-1-1,-2-1 1,-2-1-1,-2-1 1,-38 62-1,57-104-604,0 1-1,0-1 0,-1 0 1,1 0-1,-1 0 0,0 0 1,0-1-1,0 1 0,0-1 1,0 0-1,0 0 0,-6 3 1,7-4-623,-18-11-2363,-5-9-1460,13 6-4810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4:51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924 42 1812,'4'-26'7156,"-3"11"434,-19 25-6617,-24 30-826,2 1 1,1 2-1,3 2 0,-38 60 0,48-68-105,-45 64 43,4 3 0,5 2 0,5 3 1,5 3-1,4 1 0,-60 226 0,26 80 130,48-231-110,29-153-32,-3 65 0,8-99-49,-2 7 390,-6-334-236,-13 133-93,17 165-73,-9-12 26,5 147 46,4 0 0,21 210 1,-17-297-90,0-18 8,-1 0 0,1 0 1,0 1-1,0-1 0,0 0 1,0 0-1,1 0 0,-1 0 1,0 0-1,1 1 0,-1-1 0,1 0 1,0 0-1,0 0 0,0 0 1,1 2-1,-1-4 36,1 0-35,0-1 1,0 1 0,1-1 0,-1 0-1,0 0 1,0 0 0,0 0-1,-1 0 1,1 0 0,0-1 0,0 1-1,-1-1 1,1 1 0,-1-1 0,3-3-1,24-33 42,-20 26-36,133-197 81,-84 118-55,102-123 0,-123 167 104,-36 46 243,-2 5-310,-12 12 58,-1-1 0,0 0 0,-1-1 0,0-1 0,-32 20-1,-98 48 886,142-79-989,-21 10 272,0 0-1,-1-2 0,-47 13 0,45-17-3347,15-2-7519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58 2348,'0'0'2724,"-29"-9"2914,24 10-5455,0 1-1,0 0 0,0 1 1,0-1-1,1 1 0,-1 0 1,1 0-1,0 0 0,0 0 1,0 1-1,0 0 0,0 0 0,1 0 1,-6 9-1,4-6-30,1 0 0,0 1 0,0 0 1,1 0-1,-1 0 0,2 0 0,-1 0 0,-1 18 0,3-24-133,1 1-1,0-1 1,0 1-1,0-1 1,0 1-1,0-1 1,1 1-1,-1-1 1,1 0-1,0 1 1,-1-1-1,1 1 1,0-1-1,1 0 1,-1 0-1,0 0 1,1 0 0,-1 0-1,1 0 1,-1 0-1,1 0 1,0 0-1,0-1 1,0 1-1,0-1 1,0 1-1,0-1 1,0 0-1,0 0 1,1 0-1,-1 0 1,0 0-1,1 0 1,-1-1-1,1 1 1,-1-1 0,1 0-1,-1 0 1,1 0-1,-1 0 1,1 0-1,-1 0 1,1-1-1,-1 1 1,0-1-1,1 1 1,-1-1-1,0 0 1,1 0-1,-1 0 1,0-1-1,0 1 1,0 0 0,0-1-1,0 1 1,3-4-1,-1-1 18,0 1 1,0 0-1,-1-1 0,1 0 0,-2 0 0,1 0 1,0 0-1,-1 0 0,-1-1 0,1 1 1,-1-1-1,0 1 0,0-1 0,-1 1 0,1-1 1,-2 1-1,1-1 0,-1 0 0,-2-7 1,3 8 7,-1 1 1,0 0 0,-1 0 0,1 0 0,-1 0 0,0 0 0,0 0 0,-1 0 0,0 0-1,1 1 1,-2-1 0,1 1 0,0 0 0,-1 0 0,0 0 0,0 1 0,0-1 0,0 1 0,0 0-1,-1 0 1,0 0 0,1 1 0,-1-1 0,-6-1 0,10 4-37,-1-1 0,0 1-1,1-1 1,-1 1 0,0 0 0,0 0 0,1 0-1,-1 0 1,0 0 0,0 0 0,1 0 0,-1 1-1,0-1 1,1 1 0,-1-1 0,0 1 0,1-1-1,-1 1 1,1 0 0,-1 0 0,1 0 0,-1 0 0,1 0-1,0 0 1,-1 0 0,1 1 0,0-1 0,0 0-1,0 1 1,0-1 0,0 1 0,0-1 0,0 1-1,1-1 1,-1 1 0,0 2 0,0-2-29,1 0 0,0 0-1,0 0 1,-1 1 0,1-1 0,0 0 0,1 0 0,-1 0 0,0 1-1,1-1 1,-1 0 0,1 0 0,0 0 0,-1 0 0,1 0 0,0 0 0,0 0-1,1 0 1,-1 0 0,0 0 0,1 0 0,-1-1 0,1 1 0,-1-1-1,1 1 1,0-1 0,0 0 0,2 2 0,2 0-2,0-1-1,1 0 1,-1 0 0,1 0-1,0-1 1,12 1 0,-18-1 62,0-1 1,0 0 0,0 0-1,0 0 1,0 0 0,0 0-1,0-1 1,0 1-1,0 0 1,0 0 0,0-1-1,0 1 1,0 0 0,0-1-1,0 1 1,0-1-1,0 1 1,-1-1 0,1 0-1,0 1 1,0-2 0,0 1 29,-1 0 1,0 0-1,0-1 1,0 1 0,0 0-1,0 0 1,0-1 0,-1 1-1,1 0 1,0 0-1,-1 0 1,1 0 0,0-1-1,-1 1 1,1 0-1,-1 0 1,0 0 0,1 0-1,-1 0 1,0 0 0,0 0-1,0 0 1,-1 0-1,0-2 27,-1 0-1,0 1 0,0 0 0,0-1 1,0 1-1,0 0 0,0 0 0,0 1 0,-1-1 1,1 1-1,-1 0 0,1 0 0,-1 0 1,0 0-1,1 0 0,-1 1 0,0 0 0,-6 0 1,8 0-310,-1 0 1,0 1-1,1-1 1,-1 1-1,0 0 1,1-1-1,-1 1 1,1 0-1,-1 1 1,1-1-1,-4 3 1,4-3-385,0 1 1,1 0-1,-1-1 1,1 1-1,0 0 1,-1-1-1,1 1 1,0 0-1,0 0 1,0 0-1,0 0 1,0 0-1,1 0 1,-1 1-1,0 3 1,1 4-3807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1464,'0'0'810,"12"22"6411,-9-16-10499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9 980,'-4'-8'9069,"-1"8"-8925,0 0 1,0 0-1,-1 1 1,1 0-1,0 0 1,0 0-1,0 0 0,0 1 1,0 0-1,0 0 1,1 1-1,-1-1 1,1 1-1,-1 0 0,1 0 1,0 0-1,0 1 1,0 0-1,1-1 1,-5 7-1,-12 12 267,2 1 0,-21 32 0,28-37-223,1 0 1,0 0-1,1 1 0,-7 21 0,14-34-143,0 0 0,0 1 0,1-1 0,0 0 0,0 1 0,0 0 0,1-1 0,0 1 0,0-1 0,0 1 0,1 0 0,0-1 0,1 1 0,-1-1 0,1 0 0,6 12 0,-7-16-53,1 0 0,-1-1 0,1 1 0,0-1 0,0 0 0,-1 1 0,1-1 0,0 0 0,0 0 0,0 0 0,1-1 0,-1 1 1,0 0-1,0-1 0,0 1 0,0-1 0,1 0 0,-1 0 0,0 0 0,0 0 0,1 0 0,-1 0 0,0-1 0,0 1 0,0-1 0,0 1 0,1-1 0,-1 0 0,0 0 0,0 0 0,2-1 1,6-3-38,0 0 1,1 0-1,-2-1 1,18-13-1,-15 8 6,-2 0 1,0-1-1,14-19 0,15-18 866,-37 48-35,15 23-398,-12-10-302,0 1 0,-2 0-1,1-1 1,-1 1 0,-1 0-1,-1 0 1,1 16 0,3 19 117,16 73 253,16 116-2716,-37-234 1853,1 17-776,-5-4-5575,0-4 2965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4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14 124 2156,'-1'-1'631,"0"0"0,0 1 0,0-1 0,0 0-1,0 0 1,0 0 0,1 0 0,-1 1 0,0-1 0,0 0-1,1-1 1,-1 1 0,1 0 0,-1 0 0,1 0 0,-1-2 0,6-4-542,0 1 1,1 0-1,0 0 1,0 0-1,0 1 1,1 0 0,0 0-1,7-3 1,65-34-6886,-61 32 3677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1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30 0 1728,'-1'6'684,"0"0"0,0 0-1,-1 0 1,0 0 0,0 0 0,-4 8-1,-7 18 926,11-13-1350,2-18-374,39-34-2257,-30 24 2157,1 0 1,1 0-1,-1 1 0,19-10 0,-29 18 270,1-1 1,0 1-1,-1 0 0,1-1 1,-1 1-1,1 0 1,0-1-1,-1 1 0,1 0 1,0 0-1,-1 0 0,1 0 1,0 0-1,-1 0 0,1 0 1,0 0-1,-1 0 0,1 0 1,0 0-1,0 0 0,-1 0 1,1 0-1,0 0 0,-1 1 1,1-1-1,1 1 0,-2 0 18,1-1 0,-1 1-1,1 0 1,-1 0-1,0 0 1,0 0-1,1-1 1,-1 1-1,0 0 1,0 0-1,0 0 1,0 0-1,0 0 1,0 0 0,0 0-1,0 1 1,-12 40 1353,10-39-1360,-6 21 454,-1 0 190,-15 29-1,15-35-213,-12 36 0,20-53-538,25-20-1596,-4 1 1009,-1 0 1,31-39-1,22-22-1220,-59 72 1839,-13 7 26,0 0 0,0 0-1,1 0 1,-1 0 0,0 0 0,0 0 0,0 0 0,1 1 0,-1-1 0,0 0 0,0 0 0,0 0 0,1 0 0,-1 1 0,0-1 0,0 0 0,0 0 0,0 0 0,0 1 0,0-1 0,1 0 0,-1 0 0,0 0 0,0 1 0,0-1 0,0 0 0,0 0 0,0 1 0,0-1-1,0 0 1,0 0 0,0 1 0,0 1 73,0 1 0,-1-1 0,1 1 1,-1-1-1,1 1 0,-1-1 0,0 1 0,-1 2 0,-50 120 1293,49-114-1373,12-15-303,15-15-119,22-24-368,95-83-1087,-140 125 1887,-1 0 65,1 0 0,0 0 0,0 1 0,-1-1 0,1 0 1,0 0-1,0 1 0,0-1 0,0 1 0,0-1 0,0 1 0,0-1 0,0 1 0,0-1 0,1 1 0,-1 0 0,0 0 0,0-1 0,0 1 0,0 0 0,1 0 0,-1 0 0,0 0 0,0 0 1,0 1-1,0-1 0,0 0 0,2 1 0,-2 0 68,13 13 615,-13-13-783,-1-1 5,16-2-880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2:1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2396,'0'0'1564,"2"-2"-384,-1 0 0,1 0 0,0 1 0,0-1 0,1 0 0,-1 1 0,0 0 0,0-1 0,3 0-1,46 16 923,-50-13-1949,34 28 442,-30-21-602,1 0 0,-2 1 0,1 0 0,-1-1 0,-1 2 0,0-1 0,0 0 0,0 0 0,-1 1 1,-1 0-1,0-1 0,0 1 0,-1 16 0,-3 8 502,-1 1 1,-14 51-1,1 2 2144,16-80-2362,0 1 1,-1-1 0,0 0 0,0 0-1,-1 0 1,0 0 0,0-1 0,0 1-1,-1-1 1,-1 0 0,1 0 0,-1 0-1,0 0 1,-1-1 0,-6 7-1,-47 36-2128,47-47-537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33 1780,'0'0'1167,"-9"-11"4286,-8-9-1483,15 20-3901,0-1-1,0 1 1,1 0-1,-1-1 1,0 1-1,0 0 1,0 0-1,0 0 1,0 1-1,0-1 1,0 0-1,1 1 1,-1-1-1,0 1 1,0 0-1,0-1 1,1 1-1,-1 0 1,0 0-1,1 0 1,-1 0-1,1 1 1,-1-1-1,1 0 1,0 1-1,-1-1 1,1 1-1,0-1 1,0 1-1,0-1 1,0 1-1,0 0 1,0 1-1,-3 4 15,0 0-1,0 0 0,1 0 1,0 1-1,1-1 1,-3 14-1,7 29 225,-2-49-129,0-5-124,-1 0-1,1 0 0,-1 0 1,0 0-1,0 0 0,0 0 0,-1 0 1,0 1-1,1-1 0,-5-6 0,-2 1-1025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0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200 873 1388,'0'0'2364,"34"-8"6173,-33 6-8436,1 1 0,0-1 0,-1 0 0,0 0 0,1 0 0,-1 1 0,0-1 0,0 0 0,0-1 0,0 1 0,0 0 0,-1 0 0,1 0 0,-1 0 0,1-1 0,-1 1 0,0 0 0,0-1 0,0 1 0,0 0 0,0 0 0,0-1-1,-1 1 1,1 0 0,-1 0 0,1-1 0,-1 1 0,0 0 0,0 0 0,-2-3 0,1 1-49,0-1 0,0 1 0,0 0 0,-1 0 0,1 0 0,-1 0-1,0 1 1,-1-1 0,1 1 0,0 0 0,-1-1 0,0 2 0,0-1 0,-5-3-1,3 4-31,1 1 0,0 0-1,0 0 1,0 0 0,-1 0-1,1 1 1,0 0-1,-1 0 1,1 1 0,0-1-1,-1 1 1,1 0 0,0 1-1,0-1 1,0 1-1,0 0 1,0 0 0,0 1-1,1-1 1,-1 1 0,1 0-1,-1 0 1,1 1-1,0-1 1,0 1 0,1 0-1,-6 7 1,3-4-11,0 1 0,1-1 0,0 1 0,1 0 0,0 1 0,0-1 0,0 1 0,1 0 0,1 0-1,-1 0 1,1 0 0,1 0 0,0 0 0,0 1 0,1 11 0,0-19-8,0 0 0,0 1 0,0-1 0,1 0 0,-1 1 0,0-1 1,1 0-1,0 0 0,-1 0 0,1 1 0,0-1 0,0 0 0,0 0 0,1 0 0,-1 0 0,0-1 0,1 1 0,-1 0 0,1 0 0,0-1 0,0 1 0,-1-1 0,1 0 0,0 1 0,0-1 0,0 0 0,0 0 0,0 0 0,1 0 0,-1-1 0,0 1 1,3 0-1,-1-1-2,0 0 1,0-1 0,1 1-1,-1-1 1,0 0 0,0 0-1,0 0 1,0-1 0,0 1-1,0-1 1,0 0 0,-1 0-1,1-1 1,-1 1 0,1-1-1,4-4 1,9-11 9,-1 0 1,-1 0-1,-1-1 1,0-1-1,-2-1 0,0 0 1,-1 0-1,-1-1 1,-1-1-1,-2 1 1,0-1-1,-1-1 0,3-24 1,2-38-45,-4 0 0,-5-111 0,-3 124-20,2 31 13,-3 0-1,-11-75 1,4 163-42,3 38 110,16 387 134,-4-277 70,-4-142-155,7 150 416,0-130-116,-4-35 418,1 43-1,-6-79-640,0-28-2620,-1-30-1267,1 33-1161,-2 8 889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0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400 106 2168,'-5'-5'1067,"-1"0"0,1 0 1,-1 0-1,0 1 0,-11-6 0,13 8-896,0 1 0,0-1 0,-1 1 0,1 0 0,-1 0 0,1 0 0,-1 1 0,1-1 0,-1 1 1,1 0-1,-1 1 0,1-1 0,-1 1 0,1 0 0,-1 0 0,-5 2 0,-7 5 49,0 1 0,1 0-1,0 1 1,0 1 0,2 1 0,-1 0-1,1 0 1,1 2 0,0 0 0,-17 24 0,16-18-6,1 0 0,0 1 1,2 1-1,-10 24 0,17-37-134,1 0 0,0 1 0,0-1 0,1 0 0,0 1 0,1-1 0,0 1 0,0 0-1,1-1 1,0 1 0,1 0 0,0-1 0,3 12 0,-3-18-65,1 0 1,-1-1-1,1 1 0,-1-1 1,1 1-1,0-1 1,0 0-1,0 1 0,0-1 1,1 0-1,-1 0 1,0-1-1,1 1 0,-1-1 1,1 1-1,0-1 1,-1 0-1,1 0 0,0 0 1,0 0-1,0 0 1,0 0-1,0-1 0,0 0 1,0 0-1,0 1 1,0-2-1,0 1 0,3-1 1,6 0 4,0 0 1,0-1-1,-1-1 1,1 0-1,-1-1 1,13-5-1,-6 0-39,-2-1 1,1-1-1,-1 0 0,-1-1 1,0 0-1,0-1 0,-1-1 0,-1-1 1,-1 1-1,0-2 0,0 0 0,16-32 1,-21 34 18,0-1 1,-1 1-1,0-1 1,-1 0-1,-1-1 1,0 0-1,-1 1 1,-1-1-1,0 0 1,-2 0-1,1 0 1,-2 0-1,0 0 1,-1 0-1,-1 0 1,-5-18 0,8 33 11,0-1 1,0 1 0,0 0 0,-1 0-1,1 0 1,0 0 0,-1 0 0,1 0 0,-1 0-1,1 0 1,-1 0 0,1 0 0,-1 0-1,1 0 1,-1 0 0,0 0 0,0 1-1,1-1 1,-1 0 0,0 0 0,0 1 0,0-1-1,0 1 1,0-1 0,0 1 0,0-1-1,0 1 1,0-1 0,0 1 0,-1 0 0,0 0 0,0 1 1,1 0 0,-1 0 0,1 0 0,-1 0 0,1 1 0,-1-1 0,1 0-1,0 1 1,0-1 0,0 1 0,0-1 0,0 1 0,0-1 0,-1 4 0,-5 10 84,0 0 0,-7 30 1,5 3 134,2 0 0,2 1 0,1 0 0,4 0-1,9 92 1,60 240 1004,-68-376-1221,76 308 884,-75-303-941,-2-9-335,0-1-1,0 1 1,0-1-1,0 1 1,0-1-1,0 1 1,0-1-1,0 0 1,0 1-1,0-1 1,0 1-1,0-1 1,-1 1-1,1-1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0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2360,'0'0'1576,"8"-15"5169,228-48 1505,0 0-9424,-230 63-207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1684,'4'2'380,"0"-1"1,0 0-1,0 0 0,0-1 0,0 1 1,1-1-1,-1 0 0,0 0 1,0 0-1,0-1 0,0 0 0,1 1 1,5-3-1,64-24 2172,-37 13-1514,106-26 1328,-134 38-2560,10-5-5881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1388,'0'0'241,"0"0"-1,0-1 0,-1 1 1,1-1-1,0 1 1,0-1-1,0 1 0,0 0 1,0-1-1,0 1 1,0-1-1,0 1 0,0-1 1,0 1-1,0-1 0,1 1 1,-1 0-1,0-1 1,0 1-1,0-1 0,1 1 1,-1 0-1,0-1 1,0 1-1,1 0 0,-1-1 1,0 1-1,0 0 1,1-1-1,0 1 0,19-19 2188,23-10-1000,113-55 2080,-101 61-5412,-1 5-4335,-38 14 2534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3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1711 1384,'5'-9'725,"-1"0"0,0 0-1,0 0 1,-1-1 0,0 1 0,3-20-1,4-63 851,-9 83-1304,3-130 1425,-7-1 0,-29-207 0,13 183-807,2-198 0,18 332-791,2-1 0,1 1 0,1 0 0,11-32 0,-12 47-70,1 0-1,1 0 0,1 1 1,-1 0-1,2 0 0,0 0 1,1 1-1,0 1 0,20-21 1,-26 30-27,-1 0-1,2 0 1,-1 1 0,0-1 0,1 1 0,-1 0-1,1 0 1,-1 0 0,1 0 0,0 1 0,0-1 0,0 1-1,0 0 1,0 0 0,0 0 0,0 1 0,0 0-1,0 0 1,1 0 0,-1 0 0,0 0 0,7 2-1,-4 1-8,-1 0 0,1 0 0,-1 1 0,1-1 0,-1 1-1,0 1 1,0-1 0,-1 1 0,0 0 0,0 0 0,9 11-1,-7-6 2,-1 0 0,0 0-1,0 0 1,-1 0-1,-1 1 1,1 0 0,-2 0-1,1 0 1,-2 1-1,1-1 1,-2 1 0,1-1-1,-2 1 1,0 0 0,0-1-1,-1 1 1,-4 22-1,-1-8 68,-1 1 0,-1-1-1,-1 0 1,-2-1-1,0 0 1,-22 34-1,24-46 74,0 0-1,-1 0 0,0-1 0,-24 21 0,29-28-154,0-1 0,-1 1 0,0-1 1,1-1-1,-1 1 0,0-1 0,-1 0 1,1 0-1,-1-1 0,1 0 0,-1 0 0,1 0 1,-11 0-1,15-2-177,1 0 1,-1 0-1,1-1 1,0 1-1,-1-1 0,1 1 1,0-1-1,0 1 1,-1-1-1,1 0 0,0 1 1,0-1-1,0 0 1,0 0-1,0 0 1,0 0-1,0 0 0,0 0 1,0 0-1,1-1 1,-1 1-1,0 0 0,1 0 1,-1-1-1,1 1 1,-1 0-1,0-2 1,-1-4-3358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446 617 1716,'0'-4'364,"-1"1"-1,-1-1 0,1 0 1,0 1-1,-1-1 0,0 1 1,0 0-1,0 0 0,0-1 1,0 1-1,-1 0 0,1 1 1,-1-1-1,0 0 0,0 1 1,0 0-1,0-1 1,-5-1-1,2 1-108,0 1 0,1 0 1,-1 1-1,0-1 0,0 1 0,0 0 1,0 1-1,-1-1 0,1 1 0,-10 1 1,1 2-59,-1-1-1,2 2 1,-1 0 0,0 1 0,1 0 0,0 1 0,0 1-1,-19 12 1,14-6 11,2 1-1,-1 1 0,2 1 1,0 0-1,-26 36 0,36-45-147,1 0 0,0 0-1,1 1 1,0 0 0,0 0-1,0 0 1,1 0 0,0 1-1,1-1 1,0 1 0,0 0-1,1 0 1,0-1 0,0 1-1,1 0 1,1 0 0,1 17-1,-1-24-42,-1 1 0,1 0 0,0-1-1,0 1 1,0-1 0,0 1 0,0-1-1,0 1 1,1-1 0,-1 0 0,1 1-1,0-1 1,-1 0 0,1 0-1,0 0 1,0 0 0,0-1 0,1 1-1,-1-1 1,0 1 0,1-1 0,-1 0-1,1 0 1,-1 0 0,1 0 0,-1 0-1,1 0 1,0-1 0,-1 1 0,1-1-1,0 0 1,0 0 0,-1 0-1,1 0 1,0 0 0,0-1 0,-1 1-1,1-1 1,0 0 0,-1 0 0,5-2-1,4-1 12,-1-1 0,1 0 1,-1-1-1,-1 0 0,1-1 0,-1 0 0,0 0 0,12-14 0,-3 0-8,-1-1 0,-1-1-1,-1-1 1,-1 0 0,-1-1 0,-2 0 0,0 0 0,-2-2 0,-1 1 0,0-1-1,4-43 1,-4-5-19,-3 0-1,-3 0 0,-10-79 1,6 125 43,-2 0 0,-1 0-1,-11-36 1,5 136 572,12 41-214,4 0-1,5 0 1,44 202-1,-52-308-479,31 102 301,-29-97-911,1 0-1,0-1 1,0 1-1,1-1 0,1 0 1,-1-1-1,12 12 1,-9-20-5127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18 852,'2'-4'6948,"4"20"-6332,0 0 1,-2 0-1,0 1 0,0 0 0,-2 0 1,0 0-1,-1 0 0,-2 25 1,5 32 382,-1-18-267,-3-37-200,1 0 0,1 0 0,0-1 0,2 1 0,0 0 0,11 30 0,-14-48-500,-1-1 0,0 1 0,1-1 0,-1 0 0,1 1 0,-1-1 0,0 1 0,1-1-1,-1 0 1,1 0 0,-1 1 0,1-1 0,-1 0 0,1 0 0,-1 0 0,1 1 0,-1-1 0,1 0 0,-1 0 0,1 0 0,-1 0 0,1 0 0,-1 0 0,1 0 0,-1 0 0,1 0 0,-1 0 0,1-1 0,-1 1 0,1 0 0,-1 0 0,1 0 0,-1-1 0,1 1 0,-1 0 0,1 0 0,-1-1 0,0 1 0,1 0 0,-1-1 0,1 1 0,0-1 0,17-17 342,0-7-250,0-1 0,-2 0 0,-1-1 0,14-36 0,10-17-222,15-31-669,-15 28-3256,-33 66-2896,-4 12 2567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19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 19 1232,'-6'19'6892,"6"-16"-6400,6-2 653,4-9-1406,1-4 183,11-9 50,-21 21 249,13 15 710,-9 33 81,-4-38-896,0 1 0,0-1-1,6 20 1,-7-29-141,0-1 0,0 0 0,0 0 1,0 0-1,0 0 0,0 0 0,0 1 0,0-1 0,0 0 0,0 0 0,1 0 0,-1 0 0,0 0 1,0 0-1,0 1 0,0-1 0,0 0 0,0 0 0,1 0 0,-1 0 0,0 0 0,0 0 0,0 0 1,0 0-1,0 0 0,1 0 0,-1 0 0,0 0 0,0 0 0,0 0 0,0 0 0,1 1 1,-1-1-1,0-1 0,0 1 0,0 0 0,0 0 0,1 0 0,-1 0 0,0 0 0,0 0 0,0 0 1,0 0-1,0 0 0,1 0 0,-1 0 0,0 0 0,0 0 0,0 0 0,0-1 0,10-9-575,5-12-384,7-30-4238,-20 46 3585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34 180 1436,'-4'-26'1664,"-7"-111"6228,9 120-6035,-1 26-244,-3 28-861,1 42-293,3 0 1,3 0-1,4 0 0,4 0 0,19 82 1,-28-160-452,19 65 404,-17-60-333,0-1 0,0 1 0,0-1 0,1 0-1,0 0 1,0 0 0,0-1 0,1 1 0,6 6 0,-9-11-58,0 1 0,0-1 1,0 0-1,0 1 0,0-1 0,1 0 0,-1 0 1,0 0-1,0 0 0,0 0 0,0 0 0,0 0 1,0-1-1,0 1 0,1 0 0,-1 0 0,0-1 1,0 1-1,0-1 0,0 1 0,0-1 0,0 1 1,-1-1-1,1 0 0,0 0 0,0 1 0,0-1 0,-1 0 1,1 0-1,1-1 0,26-31 104,-26 31-93,13-21 26,0-1 1,-1-1 0,-2 0 0,0 0 0,-2-1 0,-1-1 0,10-43 0,21-204 158,-35 229-171,-3 42 53,2 10-33,6 25 2,8 43 9,-12-48 109,1 0 0,1-1 0,1 0 0,2 0 1,0-1-1,2 0 0,19 29 0,-31-54-161,0 1-1,0 0 1,0 0 0,0-1-1,0 1 1,0 0-1,0-1 1,0 1 0,0-1-1,1 0 1,-1 1-1,0-1 1,0 0 0,0 0-1,0 1 1,1-1 0,-1 0-1,0 0 1,0 0-1,0-1 1,1 1 0,-1 0-1,0 0 1,0-1-1,0 1 1,0 0 0,1-1-1,-1 1 1,0-1 0,0 0-1,0 1 1,0-1-1,0 0 1,0 0 0,1-1-1,33-32 248,-24 19-174,-1-1 0,0 0 0,-1-1 0,-1 0 0,0-1 0,7-27 0,-3-1-1356,9-68 0,-21 103 161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2360,'26'-7'4814,"-4"3"-3117,0-2 0,-1 0 1,38-16-1,8-3-115,-14 8-607,-10 2-589,85-16-1,-124 30 27</inkml:trace>
  <inkml:trace contextRef="#ctx0" brushRef="#br0" timeOffset="1">144 217 2360,'0'0'1586,"-19"16"10912,35-14-12207,-1-2 0,1 0 0,0 0 0,0-2 0,0 0 1,-1-1-1,1 0 0,23-9 0,14-2-525,65-15-1680,-30 6-5983,-62 18 3718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6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224 190 1572,'-7'-19'1422,"-2"1"0,0 0 0,-1 0 0,0 1 0,-26-31 0,-15-2 1665,50 49-2456,-2 4-472,0 2-111,0 0 0,0 1 0,1-1 0,0 0 0,0 1 0,0 0 0,0-1-1,1 1 1,-1 11 0,-1 63 238,3-44-149,2 38 170,20 146 1,38 75 128,13-22-35,21 102 355,-81-308-322,-4 1 1,-2 1 0,-4 112-1,-4-166-236,0 25 446,1-39-579,0 1 0,0-1 0,0 1-1,0-1 1,-1 1 0,1-1 0,0 1 0,-1-1 0,1 1-1,-1-1 1,0 0 0,1 1 0,-1-1 0,0 0-1,0 0 1,0 0 0,-2 2 0,3-2 182,-1-1-227,1 0 0,-1 1-1,1-1 1,-1 0-1,0 0 1,1 0 0,-1 0-1,1 1 1,-1-1 0,1 0-1,-1 0 1,0 0 0,1 0-1,-1 0 1,1 0-1,-1 0 1,1-1 0,-1 1-1,0 0 1,1 0 0,-1 0-1,1 0 1,-1-1 0,1 1-1,-1 0 1,1-1-1,-1 1 1,1 0 0,-1-1-1,1 0 1,-24-10 229,23 10-225,-13-10 98,1-1 0,1 0 1,0-1-1,1 0 1,-15-22-1,-41-80 235,40 66-259,9 10-958,1-1-1,2 0 1,-15-67 0,22 79-185,-1-17-2294,4 14-2130,-2 10 867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16 2140,'-4'-16'11443,"50"240"-7894,-2-6-1525,-21-120-1311,-14-59-4986,-11-24-6515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7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44 1276,'-3'7'11544,"34"-12"-9965,50-14 1,-55 12-2107,0 1 0,0 1 0,44-3 0,-48 13-9008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1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 1696,'0'0'7222,"5"-3"-6059,4-2-312,0 0 1,1 1 0,-1 0-1,15-3 1,-23 6-716,1 0 0,0 1 0,0-1 0,-1 1 0,1-1 0,0 1 0,0 0 0,0 0 0,0 0 0,-1 0 1,1 0-1,0 0 0,0 0 0,0 0 0,0 1 0,-1-1 0,1 1 0,0-1 0,0 1 0,-1 0 0,1 0 0,-1 0 1,1 0-1,-1 0 0,1 0 0,-1 0 0,1 0 0,-1 1 0,0-1 0,0 1 0,0-1 0,1 1 0,-2-1 0,1 1 1,0-1-1,0 1 0,1 3 0,-2 1 47,-1 1 0,1-1 0,-1 1 0,-1-1 0,1 1 0,-1-1 0,0 0 0,0 1 0,-6 9 0,4-8-31,-58 114 1336,22-46-211,39-75-1246,0 0 0,0 1-1,0-1 1,1 1 0,-1-1 0,0 1 0,1 0 0,-1-1 0,1 1-1,0 0 1,-1-1 0,1 1 0,0 0 0,0-1 0,0 1 0,0 0-1,0 0 1,1-1 0,-1 1 0,1 0 0,-1-1 0,1 1 0,-1-1-1,1 1 1,0-1 0,-1 1 0,3 1 0,-2-2-52,1 0 1,0 0-1,-1 0 0,1 0 1,0-1-1,0 1 0,0-1 1,0 1-1,0-1 1,0 0-1,0 1 0,0-1 1,0 0-1,0 0 0,0-1 1,-1 1-1,1 0 0,0-1 1,0 1-1,0-1 1,0 1-1,0-1 0,3-2 1,80-36-2243,-13 5-1357,-20 14-4169,-30 13 2644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2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1304 2064,'0'1'190,"0"-1"0,1 1 0,-1-1 0,0 1 0,0-1 0,0 1-1,1-1 1,-1 1 0,0-1 0,1 1 0,-1-1 0,0 1 0,1-1 0,-1 1 0,1-1-1,-1 0 1,1 1 0,-1-1 0,1 0 0,-1 1 0,1-1 0,-1 0 0,1 0 0,-1 1-1,1-1 1,-1 0 0,1 0 0,-1 0 0,1 0 0,0 0 0,-1 0 0,1 0 0,-1 0-1,1 0 1,0 0 0,-1 0 0,1 0 0,-1 0 0,1 0 0,-1-1 0,2 1 0,19-26 2374,8-43-1758,-28 68-673,19-64 748,-2-2 0,-3 0-1,12-130 1,-14-208 295,-10 159-698,-3 232-448,1 0 1,0 0-1,1 1 1,1-1-1,0 1 1,8-20-1,-10 29-24,0 1-1,1-1 1,0 1-1,0 0 0,0 0 1,0 0-1,1 0 1,-1 0-1,1 0 1,0 1-1,0-1 1,0 1-1,0 0 0,0 0 1,0 0-1,0 0 1,1 1-1,-1-1 1,1 1-1,-1 0 1,1 0-1,-1 0 0,1 0 1,0 1-1,0-1 1,-1 1-1,1 0 1,5 1-1,1 0-2,1 1 1,0 0-1,-1 1 0,1 0 1,-1 0-1,0 1 0,0 1 0,0 0 1,0 0-1,-1 1 0,0 0 1,0 0-1,-1 1 0,0 1 1,0-1-1,0 1 0,-1 0 0,8 14 1,-8-13 45,-1 0 0,-1 1 1,1 0-1,-1 0 0,-1 0 1,0 0-1,-1 1 0,0 0 0,0 0 1,-1 0-1,-1 0 0,0 0 1,0 0-1,-1 0 0,0 0 1,-1 0-1,-5 21 0,3-19 67,-1 0 1,-1-1-1,-1 1 0,1-1 0,-2 0 0,0-1 0,0 1 1,-1-1-1,0-1 0,-1 0 0,0 0 0,-1 0 1,0-1-1,0-1 0,-1 0 0,0 0 0,-1-1 1,-14 6-1,26-12-298,-13-3-2076,13-11 163,10-8-5570,-5 11 2972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2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2 268 1244,'-1'-17'1621,"0"1"1,1-1-1,1 0 0,0 1 0,7-27 3309,1 65-4008,-3 0-560,-1-1 0,-1 2-1,2 38 1,1 4 123,132 655 2657,-130-678-2916,-5-25 23,0 0 1,0 0 0,12 27 0,-15-44-229,0 0 1,-1 0 0,1 0 0,-1 0 0,1 0 0,-1 0 0,1 0-1,-1 0 1,1 0 0,-1 0 0,1-1 0,0 1 0,-1 0 0,1 0-1,-1 0 1,1-1 0,-1 1 0,0 0 0,1-1 0,-1 1 0,1 0-1,-1-1 1,1 1 0,-1 0 0,0-1 0,1 1 0,-1-1-1,0 1 1,0-1 0,1 1 0,-1-1 0,0 1 0,0-1 0,1 1-1,-1-1 1,0 1 0,0-1 0,0 0 0,15-29 56,6-43 101,-3 0 0,16-148 0,-27 168-142,22-221 110,15-106 46,-31 285-223,-13 93-191,5 27-11644,-5-21 10580,0 18-3359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23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1064,'-18'27'7520,"4"12"-4284,-7 53-2824,8-34 768,8-31-937,1 0 1,1 1-1,1-1 0,2 0 0,0 1 1,2-1-1,1 0 0,1 0 1,1 0-1,2-1 0,19 52 0,-24-73-287,0 0-1,1 0 0,-1 0 0,1 0 0,0-1 0,1 1 0,-1-1 0,1 0 0,-1 0 0,6 4 1,18 4-2375,-24-12 1873,-1 0 0,1 0 0,-1 0 0,1 0 0,-1 0 0,1-1 0,-1 1 0,1-1 0,-1 1 0,5-3 0,5-2-2831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2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1528,'0'0'2406,"-1"-13"4942,73 262-4377,-45-148-1655,-18-47 496,-9-54-1784,0 0 1,0 0-1,0 0 1,0-1-1,0 1 1,0 0-1,0 0 1,0 0 0,-1 1-1,1-1 1,0 0-1,0 0 1,0 0-1,0 0 1,0 0-1,0 0 1,0 0-1,0 0 1,-1 0-1,1 0 1,0 0 0,0 0-1,0 0 1,0 0-1,0 0 1,0 0-1,0 0 1,0 0-1,0 1 1,0-1-1,0 0 1,0 0-1,0 0 1,0 0 0,-1 0-1,1 0 1,0 0-1,0 0 1,0 0-1,0 1 1,0-1-1,0 0 1,0 0-1,0 0 1,-10-30 290,3 3-250,2 0-1,0 0 1,2-1-1,1 1 1,3-48-1,0 69-52,0-1 1,0 1-1,1 0 0,0 0 0,0 0 0,0 0 1,0 1-1,1-1 0,0 1 0,1-1 1,-1 1-1,1 0 0,8-9 0,1 2-1074,0 0-1,1 0 1,21-12 0,-31 20-761,6-8-7315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0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55 1 1368,'-1'18'2876,"-5"33"1,-20 54-340,6-25-1633,18-67-1444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24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0 876,'0'0'2615,"3"3"-1488,9 10-246,-1 2 0,0-1 0,-1 1-1,-1 1 1,0 0 0,-1 0 0,10 30-1,32 132 1711,-40-137-1670,-2-8-206,-2 0 0,-2 1 0,-1-1-1,-1 1 1,-2 0 0,-2 0 0,-7 43 0,2-59-2660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25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2144,'0'0'8294,"2"3"-7760,52 74 2986,-28-47-5157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2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368 613 1328,'-1'-2'333,"0"-1"-1,0 1 1,0-1-1,0 1 1,-1-1 0,1 1-1,-1 0 1,1 0-1,-1 0 1,0 0-1,0 0 1,0 0-1,0 0 1,0 1 0,0-1-1,0 1 1,-1-1-1,-4-1 1,2 1-85,0 1 0,1 0 0,-1 0 0,0 0 0,0 1 0,-1 0 0,1 0 0,0 0 0,-7 1 0,-4 2 22,0 1-1,1 1 1,0 0-1,0 0 1,-19 11-1,19-7-32,0-1 1,1 2-1,0 0 0,1 1 0,0 0 0,-20 23 0,28-29-171,1 1 0,-1 0 0,1 0-1,0 0 1,1 0 0,0 1 0,-1-1 0,2 1 0,-1 0 0,1 0-1,0 0 1,1 0 0,0 0 0,0 0 0,0 1 0,1-1 0,0 0-1,2 13 1,-1-15-9,0 0-1,1 0 0,0 0 0,0 0 0,1 0 0,-1 0 1,1 0-1,0-1 0,0 1 0,1-1 0,-1 0 1,1 0-1,0 0 0,7 5 0,-9-9-39,0 0 1,0 0-1,0 0 0,-1 0 0,1 0 0,0 0 1,0-1-1,-1 1 0,1-1 0,0 1 1,-1-1-1,1 0 0,0 1 0,-1-1 1,4-2-1,-4 2-10,6-3 15,-1-1-1,0 0 1,0 0-1,0 0 0,-1-1 1,0 0-1,0 0 1,0 0-1,-1 0 0,0-1 1,0 0-1,-1 0 1,0 0-1,3-9 0,4-12 67,-2 0 0,7-39 0,-10 31-22,-1 1 1,-2-1 0,-2 0 0,-1 0 0,-1 0 0,-10-44 0,-62-203 555,54 217-333,6 29-95,13 36-62,1 7-100,0 23 17,0-1 0,3 0 0,0 0-1,11 44 1,40 117 166,-52-182-208,34 96 205,3-1 0,100 181-1,-126-265 837,-1-8-3834,6-22-10180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2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1128,'0'-1'120,"0"1"0,0 0 0,0 0-1,0 0 1,0 0 0,0-1 0,0 1 0,0 0-1,1-1 840,0 1-839,-1 0 0,0 0 0,0 0-1,0-1 1,0 1 0,0 0 0,1 0 0,-1 0-1,0 0 1,0 0 0,0 0 0,0 0 0,1 0 0,-1 0-1,0 0 1,0 0 0,0 0 0,1 0 0,-1 0-1,0 0 1,0 0 0,0 0 0,0 0 0,1 0 0,-1 0-1,0 0 1,0 0 0,1 1 839,-1 0-840,0-1 1,1 0 0,-1 0 0,0 0 0,0 0 0,0 0-1,0 1 1,0-1 0,0 0 0,0 0 0,0 0-1,0 0 1,0 1 0,13 21 1811,8 29-1137,7 60 1283,35 122 2435,-63-233-4491,0 0 0,0 1 1,0-1-1,0 0 0,1 0 0,-1 0 1,0 1-1,0-1 0,0 0 0,0 0 1,0 0-1,0 0 0,1 0 1,-1 1-1,0-1 0,0 0 0,0 0 1,0 0-1,0 0 0,1 0 1,-1 0-1,0 0 0,0 0 0,0 0 1,1 1-1,-1-1 0,0 0 0,0 0 1,0 0-1,1 0 0,-1 0 1,0 0-1,0 0 0,0 0 0,1 0 1,-1-1-1,0 1 0,0 0 1,0 0-1,1 0 0,-1 0 0,0 0 1,0 0-1,0 0 0,0 0 1,1 0-1,-1-1 0,0 1 0,0 0 1,0 0-1,1-1 0,12-13 336,6-17-123,-1-9 194,-2 0 0,-2-1 1,-2 0-1,-1-2 0,8-69 1,-21 66 593,2 44-1211,-1 0 1,1 0 0,-1 0 0,1-1-1,-1 1 1,0 1 0,0-1 0,0 0-1,0 0 1,0 0 0,-1 0-1,1 1 1,0-1 0,-1 0 0,1 1-1,-1 0 1,-3-3 0,-3 2-4393,4 1 2987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5:2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2480,'0'0'7710,"4"2"-6626,12 10-206,-1 1 0,-1 0 0,0 1 1,-1 1-1,0 0 0,-2 0 0,12 20 0,18 20 467,26 37-253,-44-51-7959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6:09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86 200 1468,'5'-40'14551,"-6"43"-13926,-3 9-300,2 0-1,0 0 1,0-1-1,1 1 1,0 1 0,1-1-1,0 0 1,4 16-1,-3-19-208,0 0 1,1 0-1,1 0 0,0-1 0,0 1 0,0-1 0,1 0 0,1 0 0,-1 0 0,1 0 0,0-1 0,8 9 1,-11-13-87,1-1 1,-1 1 0,1-1 0,0 1-1,0-1 1,0 0 0,0 0 0,0 0-1,0 0 1,0-1 0,1 1 0,-1-1-1,0 0 1,1 0 0,-1 0 0,1-1-1,0 1 1,-1-1 0,1 0 0,-1 0-1,1 0 1,0 0 0,-1 0 0,1-1-1,-1 0 1,1 0 0,-1 0 0,1 0-1,-1 0 1,0-1 0,1 0 0,-1 1-1,0-1 1,0 0 0,0 0 0,-1-1-1,1 1 1,0-1 0,-1 1 0,4-6-1,2-2 94,0 0 0,-1-1 0,0 1-1,0-2 1,-1 1 0,-1-1 0,0 0 0,-1 0-1,0 0 1,3-17 0,-6 18-18,-1-1 0,0 0 1,0 0-1,-2 0 0,1 1 0,-1-1 0,-1 1 1,0-1-1,-1 1 0,0 0 0,-9-17 1,10 21-192,-1 0 0,0 0 1,0 0-1,0 1 1,-1-1-1,0 1 1,0 0-1,-1 1 1,1 0-1,-1-1 1,-1 2-1,1-1 1,-1 1-1,1 0 1,-1 0-1,0 1 1,-1 0-1,-7-3 0,9 6-157,1 0 0,0 0-1,-1 1 1,1-1-1,0 1 1,0 0-1,-1 1 1,1-1-1,0 1 1,0 0 0,0 0-1,1 1 1,-1 0-1,1-1 1,-1 1-1,1 1 1,0-1-1,-5 6 1,-3 2-1194,1 0 1,1 1-1,-1 0 1,2 1-1,-9 14 1,-3 14-3311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6:09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81 1488,'-2'8'813,"-3"3"555,2 1 1,0 0 0,0 0 0,-1 17-1,3-27-1190,1 0 0,0 0 0,0 0 0,0 0 0,0 0 0,0 0 0,1 0-1,-1 0 1,1 0 0,-1 0 0,1 0 0,0 0 0,0 0 0,0 0-1,0 0 1,0 0 0,0-1 0,0 1 0,0 0 0,1-1 0,-1 1 0,1-1-1,-1 0 1,1 1 0,0-1 0,-1 0 0,1 0 0,0 0 0,0 0-1,0 0 1,0 0 0,3 0 0,-2 0-38,0 0-1,0-1 1,1 1 0,-1-1 0,0 0-1,0 0 1,0 0 0,0 0-1,1-1 1,-1 1 0,0-1-1,0 0 1,0 0 0,0 0-1,0 0 1,0-1 0,-1 1 0,1-1-1,0 1 1,-1-1 0,1 0-1,-1 0 1,1 0 0,-1-1-1,0 1 1,0 0 0,0-1-1,0 0 1,-1 1 0,1-1 0,-1 0-1,1 0 1,-1 0 0,0 0-1,1-4 1,0 1 48,0 0 0,-1 0-1,0 0 1,0 0 0,0 0 0,-1-1-1,0 1 1,0 0 0,-1-1 0,1 1-1,-1 0 1,-1 0 0,1 0 0,-1-1-1,0 2 1,-5-11 0,5 12-159,0 0 0,-1 1 0,1 0-1,-1-1 1,0 1 0,0 0 0,0 0 0,0 1 0,-1-1 0,1 1 0,-1-1 0,1 1 0,-1 0 0,0 0 0,0 1-1,0-1 1,0 1 0,0 0 0,0 0 0,0 0 0,0 1 0,-1-1 0,-4 1 0,8 0-112,0 0 1,0 0-1,0 0 1,0 0-1,0 0 0,0 1 1,0-1-1,0 0 1,0 0-1,0 1 0,0-1 1,0 1-1,0-1 1,1 1-1,-1-1 0,0 1 1,0-1-1,0 1 1,1 0-1,-1 0 1,0-1-1,0 1 0,1 0 1,-1 0-1,1 0 1,-1 0-1,1-1 0,-1 1 1,1 0-1,0 0 1,-1 0-1,1 0 1,0 0-1,0 0 0,0 0 1,0 0-1,0 2 1,2 17-3310,6-3-3589,1-3 2104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6:09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4 106 2172,'-1'2'8728,"0"6"-4028,0-6-4567,1 0-1,0 0 1,0 0 0,0 0 0,0 1-1,0-1 1,0 0 0,1 0-1,-1 0 1,1 0 0,-1 0-1,1 1 1,0-1 0,0 0 0,0-1-1,0 1 1,0 0 0,0 0-1,1 0 1,-1-1 0,1 1 0,-1 0-1,1-1 1,0 0 0,-1 1-1,1-1 1,0 0 0,0 0-1,2 2 1,4 0 105,1-1 0,-1 1-1,0-1 1,1-1 0,-1 0 0,1 0-1,0 0 1,-1-1 0,1-1 0,-1 1-1,14-4 1,-18 4-141,-1-1 0,0 1 0,0-1 0,0 0 0,0 0-1,0 0 1,0-1 0,-1 1 0,1-1 0,0 1 0,-1-1 0,1 0 0,-1 0-1,1 0 1,-1 0 0,0-1 0,0 1 0,0 0 0,0-1 0,-1 0 0,1 1-1,0-1 1,-1 0 0,0 0 0,0 0 0,0 0 0,0 0 0,0 0 0,-1 0-1,1 0 1,-1 0 0,0 0 0,0-1 0,0 1 0,-1-4 0,0 2-55,0 0 1,-1 1-1,0-1 0,0 1 1,0-1-1,-1 1 1,1-1-1,-1 1 0,0 0 1,0 0-1,0 1 1,-1-1-1,1 1 1,-1-1-1,0 1 0,0 0 1,0 1-1,-9-5 1,8 4-324,1 0 1,-1 1 0,0 0 0,-1 0 0,1 0 0,0 1 0,-1 0 0,1-1 0,-1 2 0,1-1 0,-1 1-1,1 0 1,-1 0 0,1 0 0,-1 1 0,-8 2 0,12-2-54,0 0 0,1 0 0,-1 0 0,0 0 0,1 0 0,-1 0 0,1 0 1,0 1-1,-1-1 0,1 0 0,0 1 0,-2 1 0,-5 14-6496,3-1 1764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6:1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12 1840,'3'-11'5875,"-189"503"-2977,145-395-2492,-131 337 1479,122-305-1178,38-101-465,-11 37 907,23-63-267,4-6-826,4-3-30,0 1-1,1-1 1,0 1 0,1 1-1,-1 0 1,1 0 0,0 1 0,0 0-1,1 1 1,-1 0 0,17-2-1,19-2 26,66-1 0,-74 7-22,304-3 51,-206 5 637,-135-1-668,0 0 1,-1 0 0,1 0 0,0 0 0,-1 0 0,1 0 0,0 0 0,-1 0 0,1 0 0,-1 0 0,1-1 0,0 1-1,-1 0 1,1-1 0,0 1 0,-1 0 0,1-1 0,-1 1 0,1 0 0,-1-1 0,1 1 0,-1-1 0,1 1 0,-1-1-1,0 1 1,1-1 0,-1 0 0,0 1 0,1-1 0,-1 1 0,0-1 0,0 0 0,1 0 0,-6-27 803,-22-23-31,-70-119 571,-4-7-513,-31-6 3,32 48-1405,99 134 280,0-1-1,-1 0 1,1 1-1,0-1 1,0 0-1,0 0 1,0 0-1,0 0 1,1 0 0,-1 0-1,0 0 1,1 0-1,0 0 1,-1 0-1,1 0 1,0 0-1,0-1 1,0 1-1,0 0 1,1 0 0,-1 0-1,1-2 1,18 12-6728,-15-4 5686,14 10-3064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6:11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99 2032,'5'-31'3514,"-3"17"2663,6 48-5634,-2 0-1,-1 0 1,-1 0-1,-2 65 1,-2-75-418,-14 373 1746,11-348-1654,-26 208 1014,11-113-219,-3 43 1423,21-186-2414,0-1 0,0 0 0,-1 1 0,1-1 0,0 1 0,0-1 0,0 1 0,0-1 0,0 0 0,0 1 0,0-1 0,0 1 0,0-1 0,0 1 0,0-1-1,0 1 1,0-1 0,0 0 0,1 1 0,-1-1 0,0 1 0,0-1 0,0 1 0,1-1 0,-1 0 0,0 1 0,0-1 0,1 0 0,-1 1 0,0-1 0,1 0 0,-1 1 0,0-1 0,1 0-1,-1 0 1,1 1 0,-1-1 0,0 0 0,1 0 0,-1 0 0,1 0 0,-1 0 0,1 1 0,-1-1 0,0 0 0,1 0 0,-1 0 0,1 0 0,-1 0 0,1 0 0,-1 0 0,1-1 0,-1 1 0,0 0-1,1 0 1,-1 0 0,1 0 0,-1 0 0,1-1 0,30-17 241,-24 14-207,59-38 247,82-38 0,-117 67-258,-1 0 0,2 3-1,0 0 1,0 2 0,50-6 0,-7 9 7,1 3 1,-1 3-1,124 19 1,-197-19-31,-1-1 0,1 1 0,-1-1 0,1 0 1,-1 0-1,1 0 0,-1 0 0,1 0 1,-1 0-1,1 0 0,-1-1 0,1 1 0,-1 0 1,1-1-1,-1 1 0,0-1 0,1 0 1,-1 1-1,0-1 0,1 0 0,-1 0 0,0 0 1,0 0-1,0 0 0,0 0 0,0 0 1,2-2-1,-1-1-5,-1-1 1,1 1-1,-1-1 0,0 0 1,0 1-1,-1-1 1,1-7-1,1-4-5,24-319-121,-20 241 14,5-201-334,-6 126 172,-5 156 242,0 1-1,0 0 0,-1-1 1,0 1-1,-1 0 1,-1 0-1,0 0 1,-6-14-1,7 22 23,0 0 0,0-1 0,-1 1 0,1 0 0,-1 0 0,0 0 0,0 1 0,-1-1 0,1 1 0,-1 0 0,0 0 0,0 0 0,0 0 0,0 1 0,0-1 0,-1 1 0,1 0 0,-1 0 0,1 1 0,-1-1 0,0 1 1,1 0-1,-7 0 0,-38-3 81,1 3 1,0 2 0,-88 12 0,-153 43 182,108-18-124,157-32-462,0-2 0,0-1-1,-1 0 1,1-2 0,-1-1 0,1-1 0,-1-1 0,1-1-1,-36-10 1,32-2-1938,13 1-6377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1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79 344 1212,'0'0'1833,"-1"2"-1386,-30 102 4579,14-38-3456,13-54-1366,2-6-149,0-1 0,0 1 0,1-1 0,-1 10 1,2-14-104,3-4-752,-2 2 780,-1 0-1,1-1 0,0 1 0,-1 0 0,1 0 1,-1-1-1,1 1 0,-1 0 0,1 0 0,-1-1 0,0 1 1,0-1-1,0 0 0,4-26-255,-2-10-434,11-57 0,28-146-1183,-24 165 914,-17 75 952,4-25 698,-4 24-572,0 2-16,0-1 0,0 0 0,0 0 0,0 0 0,0 1 1,0-1-1,-1 0 0,1 0 0,0 1 0,0-1 0,-1 0 0,1 0 0,0 1 1,-1-1-1,1 0 0,-1 1 0,0-2 0,-2 1 154,-1-1-1,1 1 1,-1 0-1,0 0 1,1 1 0,-1-1-1,0 1 1,-7-1-1,-24-4 419,8-5-5538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6:22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 1144,'-8'-3'44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50 483 1692,'-49'3'15677,"108"-15"-14894,1 3 0,0 2 0,69 1 0,-33 2-325,560-44 1754,-199 9-940,118 3 368,-502 33-1447,333-5 902,79-5 109,502 5 198,-778 6-1172,394-56 1,-368 9-129,-223 47-100,11-2 30,1 0-1,23-9 1,-45 12-32,49-8 180,-51 7-178,-1 0 0,1 1 0,-1-1 0,1 0-1,-1 0 1,0 0 0,0 0 0,0 1 0,0-1 0,0 0 0,0 1 0,-1-1 0,1 1 0,-1 0 0,1-1 0,-1 1 0,1 0-1,-1 0 1,1 0 0,-1 0 0,-2-1 0,-47-32-9,49 33 6,-143-71-37,125 63-112,28 19 103,41 35 92,-30-30-39,-12-9 50,0 0 0,-1 1 1,1-1-1,-1 1 0,0 0 1,-1 1-1,0-1 0,0 1 1,-1 0-1,1 1 0,-2-1 1,1 1-1,-1-1 0,-1 1 1,0 0-1,0 0 0,0 0 0,-1 1 1,-1-1-1,0 0 0,0 0 1,0 0-1,-1 0 0,-1 1 1,0-1-1,0 0 0,-5 14 1,-27 65 117,-3-1 1,-58 98-1,76-162-7935,11-23 1453,8-21 1397,4-6-1639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9.9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55 2036,'-5'6'13052,"52"4"-12238,-1-2 0,77 4-1,24 3-185,532 70 1457,-320-45-1274,20-5-237,216 17 290,-507-45-748,128 12 202,316 10 399,144-71 25,17 20-188,-620 22-481,383-33 279,-197 8-132,-51 8-81,418-19 243,-125 18-42,-325 8-234,-117 7-55,319 0 138,-315 5-146,69-7 0,1 0 57,-66-3 7,-95-15-246,-39-9-58,-93-31 1,120 50 188,-8-3-208,88 24 87,-28-5 129,-1 0 0,0 0 0,-1 1 1,1 0-1,-1 1 0,0 0 0,0 1 0,13 9 1,-19-11 22,0 0 0,0 0 0,-1 0 0,1 1 0,-1-1 0,0 1 1,0 0-1,-1 0 0,1 0 0,-1 0 0,0 0 0,0 1 0,-1-1 0,0 0 1,0 1-1,0 0 0,-1-1 0,0 12 0,0 25 82,-3 0-1,-2 0 1,-1-1 0,-22 75-1,28-115-646,-6 2-2638,1 1-1139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0.4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27 1696,'2'-16'6272,"2"5"1105,-2 16-7168,0 1 0,0-1 0,-1 1-1,0-1 1,0 1 0,0 0 0,-1 0-1,1-1 1,-1 1 0,-2 9 0,-11 70 903,8-54-688,3-22-314,-10 62 1738,-4 126-1,16-194-1793,1 1 0,0-1-1,0 0 1,0 1 0,0-1-1,0 0 1,1 0 0,-1 1-1,1-1 1,0-1-1,0 1 1,0 0 0,0 0-1,1-1 1,-1 1 0,1-1-1,0 0 1,-1 1-1,1-1 1,0-1 0,0 1-1,0 0 1,1-1 0,-1 1-1,0-1 1,1 0 0,5 1-1,12 4 115,1-1-1,0-2 0,24 2 1,-35-4-98,233 10 27,-214-20-2456,-30 9 2142,1-1 1,0 1 0,-1 0-1,1-1 1,0 1 0,-1 0-1,1-1 1,-1 1-1,1-1 1,0 1 0,-1-1-1,1 1 1,-1-1 0,0 0-1,1 1 1,-1-1 0,1 1-1,-1-1 1,0 0 0,0 1-1,1-1 1,-1 0 0,0 1-1,0-1 1,0 0 0,0 0-1,0 1 1,0-1-1,0 0 1,0 0 0,0 1-1,0-1 1,0-1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0.8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1800,'4'1'9441,"5"2"-4526,51 13-2745,-59-16-2150,91 20 1668,-83-19-1853,0 1 1,0-2-1,0 1 0,0-1 0,0 0 1,0-1-1,18-4 0,-19-4-2756,-13-5-7782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1.2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1 347 1648,'12'-12'9212,"13"13"-7132,0 2 0,41 9 0,-7-1-3310,1-6-6610</inkml:trace>
  <inkml:trace contextRef="#ctx0" brushRef="#br0" timeOffset="1">81 211 2404,'-4'-3'7750,"31"-2"-6740,1 2 1,0 0-1,41 3 1,30-2 223,210-24 2569,-305 26-3584,-1-1 0,0 1 0,1-1 0,-1 1 0,0-1 1,1 0-1,-1 0 0,0 0 0,0-1 0,0 1 0,6-4 0,-9 4-144,1 1 0,-1-1 1,0 1-1,1-1 0,-1 1 0,0-1 0,1 1 1,-1-1-1,0 1 0,0-1 0,0 1 0,0-1 0,1 1 1,-1-1-1,0 0 0,0 1 0,0-1 0,0 1 1,0-1-1,0 1 0,-1-1 0,1 0 0,0 1 0,0-1 1,-1 0-1,-17-21 972,-60-44 2013,26 25-6532,48 38 1593,-2-4-1287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4.8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0 440 2340,'3'5'6803,"9"-4"-5135,16-2-1272,1068-70 6111,-697 54-5382,-356 17-983,327-11 777,-81 10-274,-122 2-299,540-11 964,-256 9-723,-74 10-135,-353-8-437,414 26 330,-219-11-203,319 27 125,330 14-211,-554-68-125,-204 5 32,-73 1 100,-1-2 0,1-1 0,-1-1 0,-1-3 0,0 0 0,58-31 0,24-8 408,-24 14 87,-31 14-140,-60 23-391,-2 0-9,1 0 0,-1 0 1,1 0-1,-1 0 0,1 0 1,-1-1-1,1 1 0,-1 0 1,1 0-1,-1 0 1,1 0-1,-1 0 0,1-1 1,-1 1-1,0 0 0,1 0 1,-1-1-1,1 1 0,-1 0 1,0-1-1,1 1 0,-1 0 1,0-1-1,1 1 0,-1-1 1,1 0-1,-39-13-64,2-2-1,0-1 1,1-2-1,-48-35 1,46 26 153,-47-47-1,83 75-105,1 0-1,0 0 1,-1-1-1,1 1 1,0 0-1,-1-1 0,1 1 1,0 0-1,0-1 1,0 1-1,-1 0 1,1-1-1,0 1 0,0-1 1,0 1-1,0 0 1,-1-1-1,1 1 1,0-1-1,0 1 1,0 0-1,0-1 0,0 1 1,0-1-1,0 1 1,0-1-1,1 1 1,-1 0-1,0-1 0,0 1 1,0-1-1,0 1 1,0 0-1,1-1 1,-1 1-1,0-1 0,18-9 4,20 1 12,-25 9-5,0-1-1,0 2 0,1 0 0,-1 1 1,0 0-1,0 1 0,0 0 0,-1 1 1,1 0-1,-1 1 0,0 1 0,0 0 1,19 13-1,-19-11 51,0 0-1,0 2 1,-1-1 0,-1 1-1,1 1 1,-2 0 0,1 0 0,-2 1-1,0 0 1,0 1 0,-1 0-1,7 16 1,-11-17 30,1 0-1,-2 1 1,0 0 0,0 0-1,-1-1 1,-1 1-1,0 0 1,-1 0 0,0 0-1,-1 0 1,-1-1-1,-3 14 1,-9 21 435,-39 83 0,22-58-86,8-13-152,0 4-6,-3-1 1,-57 96-1,83-157-415,1 0 0,-1-1-1,1 1 1,-1 0 0,1 0 0,-1 0-1,1-1 1,-1 1 0,0 0-1,1-1 1,-1 1 0,0 0 0,0-1-1,1 1 1,-1-1 0,0 0-1,0 1 1,0-1 0,0 1 0,0-1-1,0 0 1,1 0 0,-1 0 0,0 1-1,0-1 1,0 0 0,0 0-1,0 0 1,0 0 0,0-1 0,0 1-1,0 0 1,0 0 0,-1-1-1,1 0-490,0 0-1,0 1 0,0-1 1,1 0-1,-1 0 0,0 0 1,0 0-1,1 0 0,-1 0 0,0-1 1,1 1-1,0 0 0,-1 0 1,1 0-1,-1 0 0,1-1 0,0 1 1,0-2-1,-1-7-6324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4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1776,'3'-12'5665,"3"-5"5488,4 11-11597,-8 6 97,35 21-3356,-37-19 3994,0-2-32,-2 5 1985,-8-15-2061,7 7 149,-27 25 177,28-18 10,0 6-2443,7 1-5773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44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1536,'0'0'7513,"-13"24"-2839,1 34-87,12-57-4353,-1 3-164,0 0-1,-1 0 0,1 0 0,-1-1 1,0 1-1,0-1 0,-1 1 0,-2 3 1,-9 3 66,0 1 0,0 1 0,-13 16 0,2 12-2348,24-36 1364,-1 0 0,1 1 1,0-1-1,0 1 0,0-1 0,1 1 0,0 0 0,0 5 1,2 11-3763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01.4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307 1 1092,'-27'20'492,"7"-5"-64,-11 13-48,4-3-36,7 5-32,-6-2-48,6 7-28,0-4-48,-3 2-96,3 2-40,5 3-92,-3-1-128,3 4-268,3-3-504,-1 0 160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4.48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92 0 1188,'-9'9'808,"1"1"1,0 0-1,1 0 0,0 0 0,0 1 0,-9 22 1,9-17-482,2 1 0,0 0 0,1 1 1,1-1-1,1 1 0,0-1 0,2 24 1,-1-41-362,1 0 0,0 1 1,0-1-1,0 0 1,0 1-1,0-1 1,0 0-1,0 0 0,0 1 1,0-1-1,0 0 1,0 1-1,0-1 1,0 0-1,0 0 1,0 1-1,0-1 0,0 0 1,0 1-1,1-1 1,-1 0-1,0 0 1,0 1-1,0-1 0,0 0 1,1 0-1,-1 1 1,0-1-1,0 0 1,0 0-1,1 0 1,-1 1-1,0-1 0,0 0 1,1 0-1,-1 0 1,0 0-1,1 0 1,-1 0-1,0 0 1,0 1-1,1-1 0,-1 0 1,0 0-1,1 0 1,-1 0-1,0 0 1,0 0-1,1 0 0,-1 0 1,0 0-1,1-1 1,-1 1-1,0 0 1,0 0-1,1 0 1,-1 0-1,0 0 0,1 0 1,-1-1-1,0 1 1,0 0-1,17-14-2908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2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67 0 1188,'-6'6'808,"0"1"1,0 0-1,0 0 0,1 0 0,0 0 0,-7 15 1,8-10-482,0-1 0,1 1 0,0 0 1,1 0-1,0 0 0,1 0 0,0 15 1,1-27-362,0 1 0,0-1 1,0 0-1,0 0 1,0 0-1,0 1 1,0-1-1,0 0 0,0 0 1,0 0-1,0 1 1,0-1-1,0 0 1,0 0-1,0 0 1,0 1-1,0-1 0,0 0 1,0 0-1,0 0 1,0 1-1,0-1 1,0 0-1,1 0 0,-1 0 1,0 0-1,0 1 1,0-1-1,0 0 1,0 0-1,1 0 1,-1 0-1,0 0 0,0 0 1,0 1-1,1-1 1,-1 0-1,0 0 1,0 0-1,0 0 1,1 0-1,-1 0 0,0 0 1,0 0-1,0 0 1,1 0-1,-1 0 1,0 0-1,0 0 0,1 0 1,-1 0-1,0 0 1,0 0-1,0 0 1,1 0-1,-1 0 1,0-1-1,0 1 0,0 0 1,1 0-1,-1 0 1,0 0-1,12-10-2908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01.9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1742 932,'54'12'183,"1"-2"1,0-2-1,0-3 0,0-3 0,1-1 1,-1-4-1,1-1 0,-1-3 0,-1-3 0,1-1 1,-2-4-1,0-1 0,-1-3 0,0-2 1,-2-2-1,0-3 0,73-50 0,-59 30-116,-2-3-1,-3-2 0,-2-3 0,-2-2 0,-3-3 0,-2-2 1,-3-2-1,-3-2 0,-2-2 0,-4-1 0,46-113 0,-74 154-43,-1-1 0,-2 0-1,0 0 1,-2 0 0,-1-1 0,1-57-1,-6 69-8,0 0 0,-2 0 1,0 0-1,-1 0 0,0 1 0,-1-1 0,-1 1 0,-1 1 0,0-1 0,-1 1 0,-1 0 0,-19-25 0,10 19 4,0 1 0,-2 1 0,0 1 0,-1 1 0,-1 1 0,-1 1 0,0 0 0,0 2 0,-2 1 0,1 1 0,-41-12 0,29 12-22,-1 2 0,0 2 0,0 1 0,0 2 1,-1 2-1,0 1 0,-63 7 0,53 0-571,-1 2 0,1 3 0,-65 22 1,31 1-710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02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696 142 1352,'-62'34'877,"1"3"-1,2 2 1,2 3-1,-67 64 1,94-77-694,2 2 0,1 1 0,1 1 1,2 1-1,1 1 0,2 1 0,1 1 0,-22 61 0,35-77-118,1 0-1,0 1 1,2 0-1,1 0 1,0 0-1,2 0 1,0 0-1,2 0 1,4 33-1,-3-40-38,2 0 0,-1 0 0,2-1 0,0 1 0,1-1 0,0 0 0,1-1-1,0 0 1,1 0 0,1 0 0,0-1 0,1 0 0,0-1 0,0 0 0,13 9 0,0-4-4,0 0 0,1-2 0,1-1 1,0-1-1,1 0 0,0-2 0,1-2 1,0 0-1,0-2 0,1 0 0,0-2 0,33 0 1,36-3 3,0-4 0,112-17 0,-185 17-23,60-10-55,0-3-1,-1-4 0,-1-4 1,-1-3-1,-1-4 0,135-73 1,-185 87 57,0-2 1,-1 0-1,-1-2 1,-1-2-1,-1 0 1,-2-2-1,0 0 1,-1-2-1,-2 0 1,0-2-1,22-43 1,-36 56 34,0 0-1,-2-1 1,0 0 0,-1 0-1,0 0 1,-2 0 0,0-1 0,0 1-1,-2-1 1,-1 0 0,0 1-1,-1-1 1,0 1 0,-2 0 0,0 0-1,-1 0 1,0 0 0,-2 1 0,0 0-1,-12-20 1,5 11-22,-2 1-1,-1 0 1,-1 1 0,-1 1-1,-1 1 1,-1 0 0,0 2-1,-2 0 1,0 2 0,-1 0-1,-50-25 1,29 21-23,-2 2 0,0 1 0,0 3-1,-2 2 1,-97-14 0,128 25 2,-24-4-17,1 2 1,-1 2-1,0 1 0,-66 9 1,49 0-89,0 3-1,1 2 1,0 3 0,-88 38-1,20 1-930,-170 102-1,165-74-1027,24-3 30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08.9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80 2088,'-3'-69'13459,"3"68"-12961,0-9 2123,1 25-1959,7 144-67,49 262-1,-31-313-482,5-1 1,70 159-1,-41-142-41,-60-124-69,0 0-1,0 0 1,0 1-1,0-1 0,0 0 1,0 0-1,0 1 1,0-1-1,0 0 0,0 0 1,0 1-1,0-1 1,0 0-1,0 0 1,0 1-1,0-1 0,0 0 1,1 0-1,-1 1 1,0-1-1,0 0 0,0 0 1,0 1-1,1-1 1,-1 0-1,0 0 1,0 0-1,0 0 0,1 1 1,-1-1-1,0 0 1,0 0-1,0 0 1,1 0-1,-1 0 0,0 0 1,0 1-1,1-1 1,-1 0-1,0 0 0,1 0 1,-1 0-1,0 0 1,0 0-1,1 0 1,-1 0-1,0 0 0,0 0 1,1-1-1,-1 1 1,0 0-1,0 0 1,1 0-1,-1 0 0,0 0 1,0 0-1,1 0 1,-1-1-1,0 1 0,0 0 1,0 0-1,1 0 1,-1-1-1,0 1 1,0 0-1,0 0 0,0 0 1,1-1-1,8-31 30,1-43-14,-6-231 22,-5 191-50,8-61-12,-6 174 18,5-14-87,-3 25 9,0 6 90,21 71-20,3-1-1,4-1 1,4-2-1,3-1 0,84 131 1,-111-194 6,-7-12 8,0 1 0,0-1 1,0 0-1,1 0 1,0 0-1,0-1 0,0 1 1,7 4-1,-10-9 49,2-7-32,1 1 1,-1 0 0,1-1 0,-1 0-1,4-9 1,5-18 40,-1-1 0,-2-1 0,-1 0 0,7-56-1,1-150 85,-11 117-79,3 19 32,-3 47 136,-2 0-1,-2-1 0,-11-92 0,5 117 32,-2-47 0,2 70-5637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51.5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219 52 1752,'-1'-3'700,"1"1"1,-1 0-1,0-1 0,0 1 1,0 0-1,0 0 0,0 0 1,0-1-1,0 1 0,-1 0 1,1 1-1,-1-1 0,1 0 1,-1 0-1,0 1 0,0-1 1,0 1-1,0-1 0,-2 0 1,2 1-301,-11 0 1011,3 8-1264,1-1 0,0 1 0,1 1 0,0-1 1,0 1-1,0 1 0,1-1 0,0 1 1,1 1-1,0-1 0,1 1 0,0 0 0,0 1 1,-5 17-1,-4 15 166,2 0 1,-9 60-1,15-72-160,2 0-1,0 1 1,2-1-1,2 1 1,1 0 0,1-1-1,1 1 1,2-1-1,2 0 1,11 35 0,-13-52-121,0 0-1,2 0 1,-1-1 0,2 0 0,0 0 0,0 0 0,15 15 0,-17-21-16,1-1 0,-1-1 0,1 1 0,0-1 0,1 0 0,-1 0 0,1-1 0,0 0 0,0-1 0,0 0 0,1 0 0,-1 0 0,1-1 0,9 1 0,-2-1-6,0 0 0,1-1 0,-1-1 0,0-1 1,1 0-1,-1-1 0,0-1 0,0 0 0,0-1 0,0-1 0,-1 0 0,1-1 0,-1-1 0,-1-1 0,1 0 0,-1 0 1,-1-2-1,0 1 0,0-2 0,-1 0 0,0 0 0,11-15 0,-5 4 37,-2-1-1,0 0 0,-1-1 1,-2-1-1,0 0 1,-2-1-1,-1 0 1,-1-1-1,-1 0 1,-1 0-1,3-31 1,-9 42-3,-1 0 1,0 0-1,-1 1 1,-1-1-1,0 0 1,-2 0 0,1 1-1,-2 0 1,0 0-1,-12-25 1,4 14 12,-2 1 0,0 0 0,-1 1 0,-38-43 1,45 59-41,0 0 1,0 0 0,0 1 0,-1 1 0,0-1 0,-1 1 0,1 1-1,-1 0 1,0 1 0,-1 0 0,1 0 0,0 1 0,-1 1 0,0 0 0,0 0-1,0 2 1,0-1 0,1 1 0,-1 1 0,0 0 0,0 1 0,0 0-1,-16 5 1,22-4-268,0-1-1,1 1 0,-1 0 1,1 0-1,-1 1 1,1 0-1,0 0 0,1 0 1,-1 0-1,1 1 0,-1-1 1,-5 11-1,4-6-1238,1 0-1,1 1 1,0 0 0,0 0-1,1 0 1,0 0-1,-1 11 1,1-1-3040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51.9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68 2360,'0'0'4415,"21"7"1891,255-50 552,-273 43-6716,32-8-788,-34 7 357,0 1-1,0-1 1,0 1-1,0 0 1,0-1-1,0 0 1,0 1-1,0-1 1,0 0-1,0 1 1,0-1-1,0 0 1,0 0-1,0 0 1,-1 0-1,1 0 1,0 0-1,-1 0 1,1 0-1,-1 0 1,1 0-1,-1 0 1,0 0-1,1 0 1,-1-3-1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52.2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1728,'0'0'4581,"0"6"-3639,0 24 705,2-1 0,0 1 0,8 31 0,4 38 615,-10-37-1661,-2-10-2991,2-18-4173,-4-24 3014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54.7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1 100 1300,'243'-43'4740,"-127"22"-4398,93-3-196,-106 14-593,-74 8 341,0 2 0,-1 2 1,38 5-1,151 14 812,-167-17-673,321 11-119,-247-13-125,135-5-594,-178-4 461,-15-1-224,114 4 0,-130 7 464,-4 1-678,61-4 1,-86-2 65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55.1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4 924,'30'-2'531,"0"1"-1,0 1 1,31 5-1,32 0-1712,-77-5 614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55.4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0 992,'28'0'1019,"-7"1"-891,0 1 0,0 0 0,0 2 0,-1 0 0,1 2 0,38 15 0,-43-14 2,1 0 1,0-2-1,0 0 0,1 0 0,0-2 1,-1 0-1,1-1 0,0-1 1,0 0-1,0-2 0,29-4 0,-20 1 121,51-2 0,-75 6-240,38 0-1394,-39 0 399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57.1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0 457 844,'18'0'1800,"46"-6"7,1 4-1,-1 2 0,128 16 1,70 15-909,-237-29-943,297 23-1019,-110-39 696,-3 0 625,-20 19 89,-23-9-232,202-14-90,-98 17 358,-37-17 207,3 0 282,-80 8-378,2-1-164,-7-1 3,-4 1-93,-111 9-227,-1-1 0,53-12 0,-87 15-26,1 0 1,-1 0 0,0 0 0,1 0-1,-1-1 1,0 1 0,1 0 0,-1-1-1,0 1 1,1-1 0,-1 1 0,0-1 0,0 0-1,0 0 1,0 1 0,1-1 0,-1 0-1,0 0 1,0 0 0,-1 0 0,1 0 0,0 0-1,0-1 1,0 1 0,-1 0 0,1 0-1,0 0 1,-1-1 0,1-1 0,-1 0-25,-1-1 1,1 1 0,-1-1-1,0 1 1,0-1-1,-1 1 1,1 0 0,0 0-1,-1-1 1,-3-3-1,-6-9 91,0 1-1,-2 0 1,0 1-1,-21-17 1,5 3 282,-66-55 3005,94 82-3190,23 12 321,0 0 1,-1 2 0,26 20 0,-20-15-302,-21-14-148,1 0 0,-1 1 0,0 0 0,0 0 0,-1 0 0,0 0 0,0 1 0,0 0 0,0 0 0,-1 0 0,0 1 0,-1 0 0,6 11 0,-8-11-10,1-1 0,-1 1 0,-1 0 0,1-1 0,-1 1 0,-1 0 0,1 0 0,-1-1 0,0 1 0,0 0 0,-1-1 0,0 1 0,0-1 0,-1 0-1,-6 12 1,-22 36 206,-55 74 0,28-45 329,54-77-612,-12 16 844,11-22-276,6-15-336,30-103 355,-10 45-288,-2-3-168,57-285-849,-75 333-2716,1 6-4838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3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15 40 1092,'-1'3'393,"-2"8"298,0-1-1,0 1 1,1 0-1,1 0 1,0 0-1,0 0 1,3 21-1,-1-32-699,0 0 0,0 0-1,0 0 1,0 0 0,0 0-1,0 0 1,0-1 0,0 1-1,0 0 1,0 0 0,0-1-1,0 1 1,0 0 0,-1-1-1,1 1 1,0-1 0,2-1-1,2-2-72,0 0-1,0-1 1,-1 0-1,1 0 1,-1 0-1,0-1 0,-1 1 1,6-11-1,0 0-26,-1 3 186,1 0 1,0 0 0,21-22 985,-22 54-12,-23 128-636,16-144-608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58.4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265 250 1832,'-27'1'8002,"17"1"-7610,5 0-161,1 1 0,-1 0 0,1 0 0,0 0 0,0 0-1,0 1 1,0-1 0,1 1 0,-1 0 0,1 0 0,0 1 0,0-1-1,1 0 1,-5 10 0,0 1 11,1 0-1,0 1 0,-5 21 1,9-30-184,1 1 1,0 0 0,0 0 0,1 0-1,0 0 1,0 0 0,1-1-1,0 1 1,0 0 0,1 0 0,0-1-1,0 1 1,1-1 0,0 1 0,0-1-1,1 0 1,-1 0 0,9 9-1,-9-12-53,1 0-1,-1 0 0,1-1 0,0 1 0,1-1 0,-1 0 0,0 0 0,1-1 0,0 1 0,0-1 0,0 0 0,0 0 0,0-1 0,0 0 0,0 1 0,0-2 0,0 1 0,1-1 0,-1 1 0,0-1 0,1-1 0,-1 1 0,0-1 0,0 0 0,0 0 0,1-1 0,-1 1 0,8-5 0,-1 1-5,-1 0-1,1-2 0,-1 1 0,0-2 0,0 1 0,-1-1 0,0-1 1,0 0-1,-1 0 0,0-1 0,-1 0 0,0-1 0,-1 1 0,0-2 0,0 1 1,-1-1-1,-1 0 0,0 0 0,-1 0 0,0-1 0,-1 0 0,0 1 1,-1-1-1,1-23 0,-3 20 71,-1 1 0,-1-1 0,-1 1 0,0 0 0,-1 0 0,0 0 1,-1 0-1,-1 1 0,0 0 0,-1 0 0,-1 0 0,0 1 0,-1 0 0,0 1 1,-1 0-1,0 0 0,-1 1 0,0 1 0,-1 0 0,-24-17 0,32 25-42,0 0-1,0 0 1,0 1-1,1-1 1,-2 1 0,1 0-1,0 0 1,0 0-1,0 1 1,0 0-1,0-1 1,-1 1-1,1 1 1,0-1 0,0 1-1,-8 1 1,5 1 0,0 0 0,0 0 0,0 0 0,0 1 0,1 0 0,-1 0 0,1 1 0,-10 9 0,4-1 2,-1 0 0,2 1 0,0 1 0,1-1 0,0 2 0,1 0 1,-7 18-1,12-25-20,1 0 1,1 0-1,0 0 1,0 0 0,0 0-1,1 0 1,1 0-1,0 1 1,0-1-1,0 0 1,1 1 0,1-1-1,0 0 1,0 0-1,1 0 1,0 0-1,7 15 1,-7-19-7,0 0 0,0-1 0,0 1 0,1-1 0,-1 0 0,1 0 0,0-1 0,0 1 0,1-1 0,-1 1 0,1-1 0,-1-1 0,1 1 0,0-1-1,0 0 1,0 0 0,1 0 0,-1 0 0,0-1 0,1 0 0,-1 0 0,0-1 0,1 0 0,-1 0 0,1 0 0,-1 0 0,1-1 0,-1 0 0,0 0 0,1 0 0,6-3 0,-4 1 4,0 0-1,1-1 1,-1 0 0,0-1-1,-1 1 1,1-1 0,-1-1 0,0 1-1,0-1 1,-1-1 0,0 1-1,0-1 1,0 0 0,-1 0-1,0-1 1,0 0 0,-1 0 0,0 0-1,5-15 1,-6 15 35,-1-1 0,0 1 0,0 0 0,-1-1 0,0 1 0,0-1 0,-1 1 0,0-1 0,0 0 0,-1 1 0,0-1 0,-1 1 0,0-1 0,0 1 0,-1 0 0,0 0 0,-1 0 0,1 0 0,-1 1-1,-9-13 1,11 18-24,0 0 0,-1 0 0,1 0 0,-1 1 0,1-1-1,-1 1 1,1-1 0,-1 1 0,0 0 0,0 0 0,0 0-1,1 0 1,-1 0 0,0 1 0,0 0 0,0-1 0,0 1-1,0 0 1,0 0 0,0 1 0,0-1 0,0 0 0,0 1 0,0 0-1,0 0 1,0 0 0,0 0 0,1 0 0,-4 3 0,-8 2 29,0 1 1,0 1-1,1 1 1,-14 11-1,18-12-30,0 1 0,0 0-1,1 0 1,0 1 0,0 0 0,1 1 0,-6 13-1,9-19-10,2 1 1,-1 0-1,1 0 0,-1 0 0,2 0 0,-1 0 0,1 0 1,0 0-1,0 1 0,0-1 0,1 1 0,0-1 0,0 0 1,1 1-1,2 11 0,-2-17-4,-1 0-1,1 1 1,-1-1 0,1 0 0,-1 1 0,1-1-1,0 0 1,0 0 0,0 1 0,-1-1-1,1 0 1,0 0 0,0 0 0,1 0-1,-1 0 1,0 0 0,0-1 0,0 1 0,1 0-1,-1 0 1,0-1 0,1 1 0,-1-1-1,0 1 1,3-1 0,-1 0 0,0 0 1,0 0-1,0 0 1,0 0-1,0-1 1,0 0-1,0 0 1,0 1-1,0-1 0,0-1 1,4-1-1,0-1 28,-1 0 0,0 0 0,1-1 0,-1 1 0,-1-1 0,1-1 0,-1 1 0,0-1 0,7-9 0,-7 4 126,0 0 1,-1 0-1,0 0 1,0-1 0,-1 1-1,2-19 1,-5 28-113,1-1-1,-1 0 1,1 0 0,-1 0 0,0 1 0,0-1 0,0 0-1,-1 0 1,1 0 0,-1 1 0,1-1 0,-1 0 0,0 0 0,0 1-1,0-1 1,-1 1 0,1-1 0,0 1 0,-1-1 0,0 1-1,0 0 1,1 0 0,-1 0 0,0 0 0,-1 0 0,1 0 0,0 1-1,0-1 1,-1 1 0,1-1 0,-1 1 0,0 0 0,-3-1-1,2 1-23,0 1 0,0 0 0,0 0 0,1 0 0,-1 0 0,0 1 0,0 0 0,0 0 0,1 0 0,-1 0 0,0 0 0,1 1 0,-1 0 0,1-1 0,0 1 0,-1 0 0,1 1 0,0-1 0,-5 6 0,-6 6 10,0 0-1,-18 25 0,25-30-12,-6 8 8,0 0 1,1 1 0,2 1 0,-14 28 0,21-39-89,0 1-1,0 0 1,0 0 0,1 1-1,0-1 1,1 0 0,0 1-1,1-1 1,0 1 0,0-1-1,1 1 1,3 13-1,-3-19-63,1 0 0,-1-1-1,1 1 1,0-1-1,0 0 1,1 0 0,-1 0-1,1 0 1,0 0-1,-1 0 1,1 0-1,0-1 1,1 0 0,-1 1-1,0-1 1,1 0-1,-1-1 1,7 3 0,-7-2-195,0-1 0,0 0 0,0 0 0,0 0 0,0-1 1,0 1-1,0-1 0,0 0 0,0 1 0,0-1 1,0 0-1,0-1 0,0 1 0,0-1 0,0 1 0,0-1 1,0 0-1,0 0 0,0 0 0,-1 0 0,1-1 1,0 1-1,-1-1 0,4-2 0,8-2-7795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12.3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1 182 1072,'0'0'698,"7"3"26,21 8 6554,-26-9-7256,0 1 1,0 0-1,0-1 0,0 0 1,0 1-1,0-1 0,0 0 0,1 0 1,4 3-1,-6-4 3,7 14 1844,-2-10 1307,295 21-2669,34 38-460,-191-32-106,209 19-1,-304-49 72,0-3 0,0-1 0,0-3 0,93-20-1,-140 24 31,-1 1-26,0 0 0,0 0 0,1 0 0,-1-1 0,0 1 0,0 0 0,0-1 0,1 1 0,-1 0 0,0-1 0,0 0 0,0 1 0,0-1 0,0 0 0,0 1 0,0-1 0,0 0 0,0 0 0,0 0 0,-1 0 0,1 0 0,0 0 0,-1 0 0,1 0 0,0 0 0,-1 0 0,0 0 0,1-2 0,-1 1-8,-33-39 46,25 33-46,-36-45 87,-2 3 1,-3 2 0,-105-79 0,153 126-84,-1 0 1,0 0-1,1 0 1,-1 0 0,1 0-1,0 0 1,-1 0 0,1 0-1,0 0 1,0-1 0,0 1-1,-1 0 1,1-1 0,1 1-1,-1-1 1,0 1 0,-1-4-1,2 4-8,1 1 0,-1-1 0,1 0 1,-1 1-1,1-1 0,-1 1 0,1-1 0,-1 1 0,1-1 0,0 1 0,-1-1 0,1 1 0,0 0 1,-1-1-1,1 1 0,0 0 0,0 0 0,-1 0 0,1-1 0,0 1 0,0 0 0,-1 0 0,1 0 1,0 0-1,0 0 0,1 0 0,8 0 3,0 1-1,0-1 1,0 2 0,17 3 0,-7 3 2,-1 0 1,1 1 0,-1 1 0,-1 0-1,0 2 1,-1 0 0,0 1 0,23 22-1,-30-25 0,0 0-1,0 1 1,-2 0-1,1 1 1,-1 0-1,-1 0 1,0 0-1,0 1 1,-2 0-1,1 1 1,-2-1-1,0 1 1,4 22-1,-8-22 14,0 0-1,0 1 1,-2-1-1,0 0 1,0 1-1,-1-1 1,-1-1-1,-1 1 1,0 0-1,0-1 1,-1 0-1,-1 0 1,-16 23-1,3-9 111,-1-1 0,-1-1 0,-1-1 0,-48 39 0,69-61-102,-1 0 0,1-1 1,-1 1-1,0 0 0,0-1 0,1 1 1,-1-1-1,0 0 0,-4 1 0,6-2-19,1 1 1,-1-1-1,0 0 0,1 0 0,-1 0 0,0 0 0,1 0 1,-1 0-1,0-1 0,0 1 0,1 0 0,-1 0 0,0 0 0,1-1 1,-1 1-1,1 0 0,-1-1 0,0 1 0,1-1 0,-1 1 1,1 0-1,-1-1 0,1 1 0,-1-1 0,1 1 0,-1-2 1,-1-2 9,1-1 0,-1 0 1,1 0-1,0 1 0,0-1 0,1 0 1,0 0-1,0 0 0,0 0 1,1-7-1,5-68-204,24-116 0,6 57-2444,-18 82-5550,-15 51 4640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13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55 214 1076,'8'-28'4466,"-5"18"-573,-7 30-3000,-12 59-259,2-17 39,2 0-1,-6 116 1,18-178-665,1 0 0,-1 0-1,0 0 1,0 0 0,0 0 0,0 0 0,0 0 0,0 0 0,1 0-1,-1 0 1,0 0 0,0 0 0,0 0 0,0 0 0,0 0 0,1 0-1,-1 0 1,0 0 0,0 0 0,0 0 0,0 0 0,0 0 0,0 0 0,1 0-1,-1 0 1,0 0 0,0 0 0,0 0 0,0 0 0,0 0 0,0 1-1,0-1 1,1 0 0,-1 0 0,0 0 0,0 0 0,0 0 0,0 0-1,0 0 1,0 1 0,0-1 0,0 0 0,0 0 0,0 0 0,0 0-1,0 0 1,0 1 0,0-1 0,0 0 0,0 0 0,0 0 0,0 0-1,0 0 1,0 0 0,0 1 0,0-1 0,0 0 0,0 0 0,0 0 0,0 0-1,0 0 1,0 1 0,0-1 0,0 0 0,0 0 0,-1 0 0,10-15 139,10-27-68,2-22 67,-3 0 0,-2-2 0,7-77 0,-22 137-108,8-87 366,-9 85-199,1 0-1,-2-1 1,1 1-1,-1 0 1,-1 0 0,1 0-1,-2 0 1,-3-13-1,5 21-189,1 0 0,0 0 0,-1-1 0,1 1 0,0 0 0,0 0 0,-1-1 0,1 1 0,0 0 0,-1 0 0,1 0 1,0 0-1,-1-1 0,1 1 0,-1 0 0,1 0 0,0 0 0,-1 0 0,1 0 0,0 0 0,-1 0 0,1 0 0,-1 0 0,1 0 0,0 0 0,-1 0 0,1 0 0,0 1 0,-1-1 0,1 0 0,0 0 0,-1 0 0,1 0 0,0 1 0,-1-1 0,1 0 0,0 0 0,-1 1 0,1-1 0,0 0 0,0 0 0,-1 1 0,1-1 0,-12 13 182,12-13-208,-11 15-42,1 1 0,1-1 0,0 2 0,1-1 0,1 1 0,1 0 0,-6 22 1,2-8-1605,13-23-660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3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1128,'0'0'393,"-17"16"3165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0:2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214 684 904,'0'0'2574,"1"-3"-2332,3-8-102,0 0 0,-2 0 1,1 0-1,-1-1 0,-1 1 0,0 0 1,-1-14-1,-7-87 921,5 91-841,1 11-123,-1-1-1,-1 1 1,0-1 0,0 1-1,-1 0 1,-1 0-1,0 1 1,0-1-1,-8-10 1,-13-26-135,21 34 76,1 1 0,0-1 1,-4-22-1,6 23 90,0 1 0,-1-1 0,0 0 0,-1 1 0,-8-17 0,4 13-63,7 11-65,-1 0-1,1-1 1,-1 1 0,0 0 0,0 0 0,0 0 0,-1 0 0,1 1 0,-1-1-1,1 1 1,-1-1 0,0 1 0,0 0 0,0 0 0,-5-3 0,7 5 233,-36 24 1722,36-23-1884,5-16 388,-1-1 0,0 1 0,-2-1 0,1-26 0,-9 235 416,18 41-756,55 303 1,-48-393-13,2 238 1,-12-273-89,-8-108-53,2-7-121,6-25 70,-1 0 0,-1 0 1,3-56-1,-9-100-175,-6 49-161,-43-240 0,41 356 437,1 34 45,-3 46 33,10-53-96,-12 118 109,6 176 0,29 133 7,-3-95-51,-10 175 9,-3-475-740,13-109 270,-4-1 0,13-139 0,-27 192 344,15-163-590,-10-309 0,-11 462 712,4 30-64,0 0 0,-1 0 0,1 0 0,0 0 0,0 0-1,0 0 1,0 0 0,-1 0 0,1 0 0,0 0 0,0 0-1,0 0 1,0 0 0,-1 0 0,1 0 0,0 0 0,0 0 0,0 0-1,0 0 1,-1 0 0,1 0 0,0 0 0,0 0 0,0 0 0,0 0-1,-1 0 1,1 0 0,0 0 0,0 1 0,0-1 0,0 0 0,0 0-1,-1 0 1,1 0 0,0 0 0,0 0 0,0 1 0,0-1-1,0 0 1,0 0 0,0 0 0,0 0 0,0 1 0,0-1 0,0 0-1,0 0 1,0 0 0,0 0 0,0 1 0,0-1 0,0 0 0,0 0-1,0 0 1,0 0 0,0 1 0,0-1 0,0 0 0,0 0-1,0 0 1,0 0 0,0 1 0,-10 54 288,-35 429 405,-24 188-190,45-520-258,9-67 106,-8 165-1,34-274-570,-5 13 161,13-36-154,-2-1-1,14-65 1,-17 57 79,16-71-208,-5-1 1,13-185-1,-35-18-233,-6 168 527,2 146 498,-1 16-166,-6 32-51,-8 63-43,-23 260 375,5 134-34,1-77-198,-52 306 659,82-687-928,0 0 0,3 39 0,0-68-74,-1-1 1,1 0-1,0 1 0,0-1 0,0 0 1,0 1-1,0-1 0,0 0 0,0 1 0,0-1 1,0 0-1,0 1 0,0-1 0,0 0 1,0 1-1,0-1 0,0 0 0,0 0 1,1 1-1,-1-1 0,0 0 0,0 1 0,0-1 1,0 0-1,1 0 0,-1 1 0,0-1 1,0 0-1,0 0 0,1 1 0,-1-1 0,0 0 1,0 0-1,1 0 0,-1 1 0,0-1 1,1 0-1,-1 0 0,0 0 0,1 0 0,-1 0 1,0 0-1,1 0 0,-1 0 0,0 0 1,1 0-1,12-15-148,11-32-68,24-101-250,-7-2-1,41-305 1,-46 42-83,-29 211 306,1-96 357,-9 273 137,1 25-238,0 0 1,0 1-1,0-1 0,0 0 1,0 0-1,0 0 0,0 0 1,0 0-1,0 0 0,0 0 1,0 0-1,0 0 0,0 1 1,0-1-1,0 0 1,0 0-1,0 0 0,-1 0 1,1 0-1,0 0 0,0 0 1,0 0-1,0 0 0,0 0 1,0 0-1,0 1 1,0-1-1,0 0 0,0 0 1,0 0-1,0 0 0,-1 0 1,1 0-1,0 0 0,0 0 1,0 0-1,0 0 0,0 0 1,0 0-1,0 0 1,0 0-1,0 0 0,-1 0 1,1 0-1,0 0 0,0 0 1,0 0-1,0 0 0,0 0 1,0 0-1,0 0 0,0 0 1,0 0-1,-1 0 1,1 0-1,0 0 0,0-1 1,-8 42 311,-8 159 175,7-55-283,-18 315 261,10-156-254,-49 375 832,61-634-1076,0 48 0,16-115-353,-4 11 282,12-36-257,-3-1-1,21-95 1,-17 57 71,8-42-252,16-189 1,-23-231-887,-17 401 1204,-4 135 215,1 8 13,-1 0-1,1 0 1,-1 0 0,0 0 0,0 0 0,-1 0 0,1 1 0,-1-1 0,0 0 0,0 0 0,0 0-1,0 1 1,-3-5 0,2 6 35,-3 13 197,-33 180 355,-22 296 1,26 68-47,-2-61 12,16-252-97,-6 109 451,26-344-911,-1-4-14,1-1 1,-1 1 0,1 0 0,0 0-1,0-1 1,0 1 0,0 0 0,0-1-1,1 1 1,-1 0 0,1-1 0,0 1-1,0 0 1,0-1 0,0 1 0,0-1-1,0 0 1,1 1 0,2 2 0,-4-5-116,5-7-32,15-30 6,-2-1 0,-1 0 1,-3-1-1,17-67 0,-19 52 1,11-109-1,-20 127 111,18-360-377,-23 273 380,-23-165-1,20 267 211,1 25 70,-2 37 61,6-32-335,-26 171 339,-50 570 325,59-454-369,-11 389 526,30-656-842,-2-28 34,0 0 1,0 0 0,0 0-1,0-1 1,1 1 0,-1 0-1,0 0 1,0 0 0,1 0-1,-1 0 1,0-1 0,1 1-1,-1 0 1,1 0 0,-1-1-1,1 1 1,-1 0-1,1 0 1,-1-1 0,1 1-1,0-1 1,0 1 0,-1-1-1,1 1 1,0-1 0,0 1-1,0 0 1,3-11-181,16-40-32,-4-1-1,-1 0 0,-3-1 1,11-93-1,-6-208-256,-38 11 523,10 433 885,-2 181-215,26 335 0,-4-503-448,13 121 247,-22-224-516,0 0 0,0 0 0,0-1-1,0 1 1,0 0 0,1 0 0,-1 0-1,0 0 1,0-1 0,1 1 0,-1 0-1,0 0 1,1-1 0,-1 1 0,1 0-1,-1 0 1,1-1 0,-1 1 0,1-1-1,-1 1 1,1 0 0,1 0 0,11-7-246,10-26 33,-23 31 234,12-20-80,-2 0 0,-1 0 0,0-1 1,-2-1-1,6-28 0,12-115-137,-23 145 175,6-101-97,-5-1 0,-6 1-1,-24-167 1,30 340 341,-4 71-1,0 24-124,28 438 581,-26-526-521,-2-38-80,2 0 1,0 0 0,1 0 0,7 31 0,-9-51-73,0 1 0,0-1 1,0 0-1,0 1 0,0-1 1,0 1-1,0-1 1,0 0-1,0 1 0,0-1 1,1 0-1,-1 1 0,0-1 1,0 0-1,0 1 0,0-1 1,1 0-1,-1 0 0,0 1 1,0-1-1,0 0 0,1 0 1,-1 1-1,0-1 0,1 0 1,-1 0-1,0 1 0,0-1 1,1 0-1,-1 0 0,0 0 1,1 0-1,-1 0 1,0 0-1,1 0 0,-1 1 1,0-1-1,1 0 0,-1 0 1,1 0-1,-1 0 0,0 0 1,1-1-1,-1 1 0,0 0 1,1 0-1,13-18-22,4-36 12,-12 15-6,-2 0-1,-2 0 0,-2-1 1,-6-56-1,-35-156 29,30 191 47,4 41 106,2 30 22,0 30-75,2 88 40,4 0 0,7 0 0,38 211 0,-43-323-128,-2-8-58,1-1 1,-1 1 0,1-1-1,0 1 1,1-1-1,3 7 1,-5-13-47,-1-1 73,0 0 0,1 1 0,-1-1 0,1 0 0,-1 0 0,0 0 0,1 0 0,-1 0 0,1 0 0,-1 0 0,1 0 0,-1 0 0,0 0 0,1 0-1,-1 0 1,1 0 0,-1 0 0,1 0 0,-1 0 0,0-1 0,1 1 0,-1 0 0,1 0 0,-1 0 0,0-1 0,1 1 0,-1 0 0,0-1 0,1 1-1,-1 0 1,0-1 0,0 1 0,1 0 0,-1-1 0,3-14-23,-2 0-1,0 0 1,0 0 0,-1 0-1,-1-1 1,-1 1 0,-3-16-1,-6-13-20,-16-45-1,6 26 47,21 62 25,0 0 0,0 0 0,-1 0 0,1 0 0,0 0-1,0 0 1,-1 0 0,1 0 0,-1 0 0,1 0 0,-1 0-1,1 0 1,-1 0 0,1 1 0,-1-1 0,0 0 0,1 0 0,-1 1-1,0-1 1,0 0 0,1 1 0,-1-1 0,0 1 0,0-1-1,0 1 1,-1-1 0,0 1-9,1 1 0,0-1 0,0 1 1,0 0-1,0-1 0,0 1 0,0 0 0,0 0 0,0-1 0,0 1 0,0 0 0,0 0 1,0 0-1,1 0 0,-1 0 0,0 1 0,0 1 0,-30 70 0,27-59 54,-8 24 12,3 0 1,1 1-1,2 0 1,2 0-1,0 47 1,-8 66 433,8-135-411,-2 25-196,4-43 91,-1 1 0,1-1 0,0 0 0,-1 0 0,1 0 0,0 0 0,0 0 0,0-1 0,0 1 0,0-1 0,0 1 0,-3-4 0,1 1-5,-5-3 0,0 0 1,1-1 0,0 0 0,1 0 0,0-1-1,-7-11 1,8 12 14,1 0 0,-1 1 0,0-1 1,-1 1-1,0 1 0,-14-12 0,21 18-1,-1-1 1,1 1-1,-1 0 0,0-1 1,1 1-1,-1 0 0,1-1 1,-1 1-1,0 0 1,1 0-1,-1 0 0,0-1 1,1 1-1,-1 0 0,0 0 1,0 0-1,1 0 1,-1 0-1,0 0 0,1 1 1,-1-1-1,0 0 0,1 0 1,-1 0-1,0 1 1,1-1-1,-1 0 0,0 1 1,1-1-1,-1 0 0,1 1 1,-1-1-1,1 1 1,-1-1-1,1 1 0,-1-1 1,1 1-1,-1-1 0,1 1 1,0 0-1,-1-1 1,1 1-1,0-1 0,0 1 1,-1 0-1,1-1 0,0 1 1,0 1-1,-7 35 30,6 10-31,2 1 0,2 0-1,3-1 1,1 0 0,2 0 0,21 61 0,-30-107-10,0-1-1,0 1 1,1 0 0,-1 0-1,0 0 1,0-1 0,1 1 0,-1 0-1,0-1 1,1 1 0,-1 0-1,0 0 1,1-1 0,-1 1 0,1-1-1,-1 1 1,1 0 0,0-1-1,-1 1 1,1-1 0,-1 0 0,1 1-1,0-1 1,0 1 0,-1-1-1,1 0 1,0 1 0,1-1 0,-1 0-2,0-1 0,0 1 0,0 0 1,0-1-1,1 0 0,-1 1 0,0-1 0,0 1 1,0-1-1,0 0 0,0 0 0,-1 0 1,1 1-1,0-1 0,0 0 0,0-2 1,4-3-15,-1 0-1,0 0 1,-1-1 0,1 0 0,2-10 0,4-19-6,-3 0-1,0-1 1,-3 0-1,0 0 1,-3 0-1,-1 0 1,-2 0 0,-1 0-1,-2 0 1,-14-49-1,17 83 168,1 11-51,-1 26-23,4 47-26,9 57 39,11 96 56,-16-194-100,2 0 0,2-1-1,25 65 1,-17-69-38,-17-33 0,0-1 0,-1 0 0,1 1 0,0-1 0,1 0 0,-1 0 0,0 0-1,0 0 1,0 0 0,1 0 0,-1 0 0,1 0 0,-1 0 0,0 0 0,1-1-1,-1 1 1,1-1 0,0 1 0,2 0 0,-3-2 1,1 1 1,-1-1-1,0 1 1,0 0-1,0-1 1,0 0-1,1 1 1,-1-1-1,0 0 1,0 0-1,0 1 1,0-1-1,-1 0 0,1 0 1,0 0-1,0 0 1,0 0-1,-1 0 1,1-1-1,0 0 1,13-29-72,-11 24 53,6-20-12,0-1 1,-2 0 0,-1 0-1,-1-1 1,-2 0 0,-1 1 0,-2-56-1,-7 3-15,-25-124 0,19 158 276,13 46 95,1 7-222,0 2-85,45 264 521,-38-236-588,2-1-1,1-1 1,2 0 0,2 0-1,31 53 1,-44-84-153,0 1 0,0-1 1,1 0-1,-1 0 0,1 0 0,0 0 0,0 0 1,0-1-1,0 1 0,0-1 0,1 0 1,-1 0-1,1 0 0,0 0 0,6 1 1,19-7-9087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5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1768,'-32'69'12608,"-4"17"-8894,-62 134-2067,96-216-1588,-3 6 192,0-1 0,1 0 0,0 1 0,1 0 1,-5 19-1,8-26-213,0 0 1,0 0-1,0 0 1,0 0-1,1 0 1,-1 0-1,1 0 1,0 0-1,0 0 1,0-1-1,0 1 1,0 0-1,0 0 1,1-1-1,-1 1 1,1-1-1,0 1 1,0-1-1,0 0 1,0 0-1,0 0 1,0 0 0,1 0-1,-1 0 1,4 1-1,9 8-56,28 18 57,-16-21-2983,-17-8-47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32 378 1368,'-31'-5'13931,"48"1"-9293,86 1-3084,144-6-275,371-60 1,-341 21-1035,213-28 22,261 12 252,-281 27-235,145 6-87,-91 7-121,59 16 10,-344 11-43,-190 1 1298,-15-1-4659,-29-5 506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6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56 11989,'-19'-46'3472,"18"44"-3112,-4-5 413,5 7-729,0 0 0,0 0-1,0 0 1,0 0 0,0 0 0,0 0 0,0 0 0,0 1 0,0-1 0,-1 0-1,1 0 1,0 0 0,0 0 0,0 0 0,0 0 0,0 0 0,0 0 0,0 0 0,0 0-1,0 1 1,-1-1 0,1 0 0,0 0 0,0 0 0,0 0 0,0 0 0,0 0-1,0 0 1,-1 0 0,1 0 0,0 0 0,0 0 0,0 0 0,0 0 0,0 0-1,0 0 1,-1 0 0,1 0 0,0 0 0,0 0 0,0 0 0,0 0 0,0-1 0,0 1-1,0 0 1,0 0 0,-1 0 0,1 0 0,0 0 0,0 0 0,0 0 0,0 0-1,0 0 1,0 0 0,0-1 0,0 1 0,0 0 0,0 0 0,0 0 0,0 0 0,0 0-1,-1 0 1,1 0 0,0-1 0,0 1 0,0 0 0,-1 56 691,2 0 1,15 93-1,-1 11 380,-5-18 583,-7-154-1744,0 1 1,1-1-1,0 1 0,1 0 1,0 0-1,9-14 0,-8 14-1,4-10-5,-7 14 20,0 0 1,1-1-1,0 1 0,0 0 1,0 1-1,1-1 0,0 1 1,0 0-1,1 0 0,0 1 1,11-10-1,-16 15 60,3 1 27,2 2 23,0 0 1,-1 1-1,1-1 1,-1 1-1,0 0 1,0 1-1,0-1 1,0 1-1,-1 0 1,0 0-1,0 1 1,0-1-1,-1 1 1,0-1-1,4 10 1,7 18 390,17 55 0,-21-59-538,-8-19-1037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1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1928,'-5'2'7789,"5"-2"-7653,-3 23 3183,2 56-3350,0-27 1129,-27 494 3231,19-440-3379,-7 201 2240,13-273-2464,2-27-372,0 1 1,1-1 0,0 0 0,0 1 0,2 10 0,0-16-329,1-1 0,0 0 0,-1 0 0,1 0 0,0-1 0,-1 1 0,1-1 0,0 1 0,0-1 0,0 0 0,-1 0 0,1 0 0,3-1 0,-3 1-10,439-40 461,-376 31-440,330-55 189,-118 16-84,-209 40-38,-43 5 44,-34-4-65,-44-10-35,41 14-48,-47-14 43,-98-36-131,157 53 84,0 0 1,0 0-1,1 0 0,-1 0 1,0 0-1,0 0 0,0-1 1,0 1-1,0 0 0,0 0 1,0-1-1,0 1 0,1-1 1,-1 1-1,0-1 0,-1 1 1,1-1-1,0 0 0,0 1 1,0-1-1,0 0 0,0 0 0,-1 0 1,1 1-1,0-1 0,-1 0 1,1 0-1,-1 0 0,1 0 1,-1 0-1,1 0 0,-1-1 1,0 1-1,1 0 0,-1 0 1,0 0-1,0 0 0,0 0 1,0 0-1,0-1 0,0 1 1,0 0-1,0 0 0,0 0 0,-1 0 1,1 0-1,0 0 0,-1 0 1,1 0-1,-1 0 0,1 0 1,-1 0-1,0 0 0,1 0 1,-1 0-1,0 0 0,0 0 1,1 1-1,-1-1 0,0 0 1,0 0-1,0 1 0,0-1 1,0 1-1,0-1 0,0 1 0,0-1 1,-1 1-1,6 0 14,1 0 0,0 1-1,0-1 1,0 1 0,0 1 0,-1-1-1,1 0 1,-1 1 0,1 0 0,-1 0-1,1 1 1,-1-1 0,0 1 0,0 0-1,6 6 1,-3-2 24,-1 0 0,0 0 0,-1 1-1,1 0 1,-2 0 0,1 0 0,6 18 0,-5-9 130,-1 0-1,0 0 1,-2 0 0,0 0-1,-1 1 1,0-1 0,-2 1 0,-2 32-1,1-46-205,1-1-1,-1 0 0,0 1 1,0-1-1,0 0 0,0 0 1,-1 0-1,1 0 0,-1 0 1,0 0-1,0 0 0,-2 2 1,-7-4-2598,7-12-4925,5 0-2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1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34 1684,'0'-4'448,"1"3"-43,-1 0 0,0 0 1,1 0-1,-1 0 0,0 0 1,0 0-1,0 0 0,0 0 0,0 0 1,0 0-1,0 0 0,0 0 1,-1 0-1,1 0 0,0 0 1,-1 0-1,1 0 0,0 0 0,-1 0 1,1 0-1,-1 0 0,0 1 1,1-1-1,-1 0 0,0 0 1,1 0-1,-1 1 0,0-1 0,0 0 1,-1 0-1,-2 7 136,0 0 0,1 0-1,0 0 1,0 1 0,-3 8 0,5-10-400,-40 129 2979,38-121-2781,0 1-1,1 0 1,1 0-1,0 0 0,1 1 1,0-1-1,5 25 1,-5-37-358,0 0 0,0-1 1,0 1-1,0 0 1,1 0-1,-1-1 0,0 1 1,1-1-1,0 1 1,-1 0-1,1-1 0,0 1 1,0-1-1,0 0 1,0 1-1,0-1 0,0 0 1,0 1-1,0-1 1,1 0-1,-1 0 1,0 0-1,1 0 0,-1 0 1,1 0-1,-1-1 1,1 1-1,0 0 0,-1-1 1,1 1-1,-1-1 1,1 0-1,0 1 0,0-1 1,-1 0-1,1 0 1,0 0-1,-1 0 0,1 0 1,0-1-1,-1 1 1,1 0-1,0-1 1,-1 1-1,1-1 0,2-1 1,2-1-332,0-1 1,-1 1 0,1-1-1,-1 0 1,0-1 0,0 1-1,0-1 1,-1 0 0,0 0-1,0 0 1,4-7 0,-4 4-264,1 0 0,-2-1 1,1 1-1,-1-1 0,1-9 0,0-26-5244,-6 20 1527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4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11 1 1588,'-5'58'6334,"0"-1"-4085,4-29-3605,14-41 553,-11 11 668,26-35-3675,-19 27 2111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3 171 2128,'-2'-27'7697,"5"17"-6956,1 0-1,0 0 1,1 1 0,0 0 0,0 0-1,1 0 1,0 0 0,1 1 0,0 0-1,0 1 1,1-1 0,0 1-1,0 1 1,0-1 0,17-8 0,-22 14-586,0 1 0,0-1 0,0 1 0,0 0 0,1-1 1,-1 2-1,0-1 0,0 0 0,0 0 0,0 1 0,0 0 1,0 0-1,0 0 0,0 0 0,0 0 0,0 0 0,-1 1 0,1-1 1,0 1-1,-1 0 0,0 0 0,4 3 0,1 0-84,-1 1 0,0-1 1,0 1-1,0 0 0,-1 1 0,9 13 0,-14-19-591,12 9-718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0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2003 6573 1780,'6'-3'8796,"-6"3"-8620,5-18 1877,-2-16-1727,-51-356 3130,-29 3-2787,36 195-318,-42-189 208,-11-66 108,-154-548 707,95 543-1023,-199-611 253,166 534-406,-113-350 111,289 846-267,-75-216 597,54 174-348,31 74-288,-18 23-65,-22 91 26,5 2 0,-28 166 1,43-185 27,8-28-58,12-56 18,9-42 20,68-245-64,30-128 27,-87 306 44,8-127-1,-27 183 19,-1 24-10,1 0 0,5-30 0,-6 47 11,1 0-1,-1 0 1,1 0 0,-1 0 0,1 0 0,-1-1 0,1 2 0,-1-1 0,1 0 0,-1 0 0,1 0-1,-1 0 1,1 0 0,-1 0 0,0 0 0,1 1 0,-1-1 0,1 0 0,-1 0 0,0 1 0,1-1-1,-1 0 1,1 1 0,-1-1 0,0 0 0,1 1 0,-1-1 0,0 0 0,0 1 0,1-1-1,-1 1 1,0-1 0,0 0 0,0 1 0,1-1 0,-1 2 0,16 20-11,32 65-46,63 84 1,35 62 8,-113-180 40,-22-35 21,0 0 1,-1 1-1,14 36 1,-23-53-10,-1 0 0,0 0 1,0 0-1,1 1 0,-1-1 1,-1 0-1,1 0 0,0 0 0,0 0 1,-1 0-1,0 0 0,1 0 1,-1 0-1,0 0 0,0 0 1,0 0-1,0 0 0,0-1 0,0 1 1,0 0-1,-2 1 0,-37 35-28,27-27 26,-28 24-20,-2-2-1,-1-2 1,-84 45-1,-154 54-61,244-114 57,-4 3-75,-68 19 1,108-37 53,8-4-193,20-11 228,-1-1 0,0-1 0,-1-1 0,-1-1-1,-1-2 1,0 0 0,-2-1 0,0-1 0,-1-1 0,-1 0 0,-2-1 0,17-32 0,6-20 22,-3-2 0,51-162 0,-77 206 54,-2 0 1,9-69 0,-16 90-15,0 0 0,-1 0 1,0 0-1,-1 0 0,0 0 0,-1 0 0,-1 0 1,0 0-1,0 1 0,-1 0 0,-8-16 1,10 24-38,1 1 0,-1 0 0,0 0 1,0 0-1,0 1 0,0-1 0,-1 0 0,1 1 1,-1-1-1,1 1 0,-1 0 0,-5-3 0,5 7-12,1 0 0,-1 0 0,1 1 0,0 0 0,0-1 0,0 1-1,0 0 1,1 0 0,-3 6 0,-12 30 3,3 1 0,1 1 1,-9 58-1,11-50-4,-7 88-21,15-129-19,1 0 1,1 0-1,-1 0 1,2 0-1,-1 0 1,1 0-1,0 0 1,0 0-1,5 14 1,-5-22-56,1 0 50,-1-1-1,1 1 1,0-1 0,-1 0 0,1 0 0,-1 0 0,1 0 0,-1 0 0,0 0 0,1-1 0,-1 1 0,0 0 0,0-1-1,0 1 1,0 0 0,0-1 0,0 0 0,0 1 0,-1-1 0,2-2 0,16-45-170,-15 41 128,-3 7 61,-3 5-54,-15 26 155,1 1 0,1 0 0,2 1 0,-11 38 0,25-68-228,1 0 0,-1-1 0,0 1 0,1 0 0,-1 0-1,1 0 1,-1 0 0,1 0 0,0-1 0,0 1 0,0 0 0,0-1 0,0 1-1,0 0 1,1-1 0,-1 0 0,0 1 0,1-1 0,-1 0 0,1 1 0,0-1-1,-1 0 1,1 0 0,0 0 0,0-1 0,2 2 0,17 14-4042,-13-4 255,1 8 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0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645 265 2064,'-2'-23'7996,"-1"8"-5738,0 8-1803,0 0 0,0 0 1,-1 1-1,0-1 0,-1 1 0,1 0 1,-1 0-1,0 0 0,-1 1 1,0 0-1,1 0 0,-1 0 0,-10-5 1,6 5-220,1 0 1,-1 1 0,0 0 0,0 1 0,-1 0 0,1 1 0,-1 0-1,-20-1 1,14 3-141,1 0 1,-1 1-1,1 1 0,0 1 0,0 0 0,0 1 0,0 1 1,0 0-1,1 1 0,0 1 0,0 0 0,-20 14 0,17-8-48,0 1 0,0 1 0,2 0-1,0 1 1,0 1 0,2 1 0,0 0 0,1 0-1,1 2 1,1-1 0,1 2 0,0-1 0,2 1-1,-7 24 1,10-27-46,1-1 0,1 1 0,0 0 1,1 0-1,1-1 0,1 1 0,1 0 0,0 0 0,2 0 0,-1 0 0,2-1 1,1 1-1,0-1 0,1 0 0,1 0 0,0-1 0,1 0 0,1-1 0,1 1 1,0-2-1,1 1 0,0-1 0,1-1 0,1 0 0,0-1 0,1 0 0,0-1 1,0-1-1,1 0 0,1-1 0,17 8 0,-13-9 9,0-1 0,0 0 0,0-2-1,1 0 1,0-1 0,0-1 0,0-1 0,0-1-1,0-1 1,32-4 0,-27 0-2,0 0 0,0-2 1,-1-1-1,0-1 0,0-1 0,-1-1 0,0-1 0,25-17 0,-32 16-3,1-1 0,-2 0 0,0-2-1,0 0 1,-2-1 0,0 0-1,-1-1 1,12-19 0,-9 10 2,-1-1 0,-2 0 0,-1-1 0,17-58 0,-22 60 7,-1 0-1,-1 0 1,-2-1-1,-1 1 1,-1-1-1,-1 0 0,-4-36 1,1 48-6,0 0-1,0 0 1,-2 0 0,0 1 0,0-1 0,-1 1-1,-1 1 1,0-1 0,-1 1 0,-1 0 0,0 1-1,-1 0 1,0 0 0,-14-12 0,11 13-3,0 1 0,0 1-1,-1 0 1,0 0 0,0 2 0,-1-1 0,0 2 0,-1 0 0,1 1-1,-1 1 1,0 0 0,-1 1 0,1 1 0,0 0 0,-1 1 0,1 1 0,-1 1-1,1 0 1,-25 5 0,12 1-154,1 0-1,1 2 1,-1 1-1,-41 22 1,44-18-1728,0 1 0,-34 28 0,39-20-5456,14-13 2754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0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1856,'1'2'11452,"18"5"-10871,60 0 2300,117-6-1,-89-3-1593,-98 2-1765,1-1 1,-1 0-1,0-1 1,14-3 0,-18-5-3099,-6-4-6758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19 1232,'-1'-2'394,"0"1"0,0-1 1,0 1-1,0 0 0,-1-1 0,1 1 0,0 0 1,-1 0-1,1 0 0,-1 0 0,0 0 0,1 1 1,-1-1-1,0 0 0,1 1 0,-1-1 0,0 1 1,0 0-1,1-1 0,-1 1 0,0 0 0,-2 0 0,2 1-177,1 0 0,0 0 0,-1 0 0,1 0 0,0 0 0,0 0 0,0 0 0,0 0 0,0 1 0,0-1-1,0 0 1,0 1 0,0-1 0,1 1 0,-1-1 0,0 1 0,1-1 0,0 1 0,-1 2 0,-2 15 551,1-1 0,0 1 0,2 26 0,0-31 106,0 40 1151,-16 105 0,-5-71-9473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458 816 1320,'-8'-189'4406,"-27"-91"-2618,27 245-1479,-25-69 0,12 42-83,-9-19 65,28 76-254,0-1 0,-1 1 0,0 0 0,0 0 0,0 1 0,-1-1 0,1 0 1,-1 1-1,0 0 0,-1 0 0,1 0 0,-6-4 0,8 8-31,1 0 1,-1-1 0,1 1-1,-1 0 1,1 0 0,0 0-1,-1 0 1,1 0 0,-1 0-1,1 1 1,-1-1 0,1 0-1,0 1 1,-1-1 0,1 1-1,-1-1 1,1 1 0,0 0-1,0-1 1,-1 1 0,1 0-1,0 0 1,0 0 0,0 0-1,0 0 1,0 0 0,0 0-1,0 1 1,1-1-1,-1 0 1,-1 2 0,-24 44 0,24-42-2,-17 41 56,3 0 0,2 1 0,-14 78 0,-44 428 471,36 0-333,35-536-194,-7 241-21,-2 44-83,12 126 341,0-380-210,3 0-1,1-1 1,2 0-1,2 0 1,3-1 0,21 54-1,-29-91-29,0-1-1,0 0 1,0-1-1,1 1 0,0-1 1,1 0-1,0 0 1,0-1-1,0 0 1,1-1-1,-1 1 0,1-1 1,12 5-1,-18-9 0,0-1-1,0 0 0,0 1 1,0-1-1,0 0 0,0 0 0,0 0 1,0 0-1,0-1 0,0 1 1,0-1-1,0 1 0,0-1 1,0 0-1,0 1 0,0-1 0,0 0 1,0 0-1,-1 0 0,1-1 1,0 1-1,-1 0 0,1-1 1,-1 1-1,2-3 0,29-38 36,-31 40-34,20-36 17,-2-1 1,-2 0-1,-1-1 0,-2-1 1,-2-1-1,-2 0 1,-2 0-1,4-53 1,-4-24 60,-13-203 1,-9 190-274,-45-192 0,21 135 33,-49-153-1133,68 277 497,14 52-69,0-1 1,-1 1-1,-9-16 0,1 2-1303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225 802 1020,'-49'404'1464,"47"-386"-1429,-51 465 1135,9 59-524,29 289-540,65-273 517,-17-280-249,-25-213-280,3 0 1,3-1-1,3 0 0,3-1 1,41 90-1,-59-147-81,1-1 1,0 1 0,0-1-1,0 0 1,1 0-1,-1 0 1,1-1 0,1 1-1,-1-1 1,0 0-1,1 0 1,10 6 0,-14-9-9,1 0 0,0 0 1,0-1-1,0 1 1,0-1-1,0 1 1,0-1-1,0 0 1,0 0-1,0 0 0,0 0 1,0 0-1,0 0 1,0-1-1,0 1 1,4-2-1,-3 1-5,1-1-1,-1 0 1,0 0-1,0 0 1,0-1 0,0 1-1,0-1 1,0 0-1,-1 1 1,1-1-1,3-6 1,14-24-11,-1 0 0,-2-2 1,-1 0-1,-1 0 0,-3-1 0,0-1 1,8-51-1,23-274-54,-41 336 69,16-437 54,-22 66 18,-14-41-8,-48-219-193,64 638 118,-51-512-59,-35 7-92,62 410-171,-5 0 0,-5 2 0,-70-149 0,103 254 343,-1 0 0,-1 0 0,1 0 1,-1 1-1,0 0 0,0 0 0,-1 0 0,0 1 0,-13-10 0,19 14-18,-1 1 0,1 0 0,-1-1 0,1 1 0,-1 0 0,0 0 0,1-1 0,-1 1 0,1 0 0,-1 0 0,1 0 0,-1 0 0,0-1 0,1 1 0,-1 0 0,0 0 0,1 0 0,-1 1 0,1-1 0,-1 0 0,0 0 0,1 0 0,-1 0 0,1 0 0,-1 1 0,0-1 0,1 0 0,-1 1 0,1-1 0,-1 0 0,1 1 0,-1-1 0,1 1 0,-1 0 0,-10 9-309,1 0 1,0 0-1,1 1 0,0 1 1,-8 13-1,-8 17-731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2705 1040,'-1'382'1477,"5"144"30,-2-240-195,63 452 1,-49-654-1042,3-1 1,3-1 0,5 0 0,53 115-1,-63-164-204,1-2-1,2 0 0,0-1 1,2-1-1,2-1 0,0-1 1,56 48-1,-78-74-67,0 1 0,0-1 0,0 1 0,0-1 0,0 0 0,1 0 0,-1 0 1,0 0-1,1 0 0,-1 0 0,0-1 0,1 1 0,-1-1 0,1 0 0,-1 1 0,1-1 0,-1-1 0,1 1 0,-1 0 0,5-1 0,-3-1 1,0 1-1,-1-1 0,1 0 1,-1 0-1,1-1 0,-1 1 0,0-1 1,1 1-1,-1-1 0,0 0 1,3-5-1,6-8 5,-2-1 1,0 0-1,-1 0 0,9-23 0,33-112 0,-22 60-9,-5 11 40,19-119 1,-21 85-20,31-178 75,20-355 0,-54 200-105,-11 39-87,12-332 42,-11 525 144,25-379-49,-28 479-185,2-389-827,-11 444 851,2 8 146,-2 0 1,-3 0-1,-2 0 1,-2 1-1,-18-54 1,19 77-67,-1 0 1,-2 1 0,0 1-1,-2 0 1,-1 1-1,-37-48 1,50 71 64,-1-1 1,0 1-1,0 0 1,0 1-1,0-1 1,-1 0-1,1 1 1,-1 0-1,0-1 1,1 1-1,-1 1 1,0-1-1,0 1 1,0-1-1,0 1 1,0 0-1,-1 1 1,1-1-1,-7 1 0,5 0-5,0 1-1,1 1 0,-1-1 0,0 1 0,1 0 0,0 0 0,-1 1 0,1 0 0,0 0 1,0 0-1,1 0 0,-8 7 0,-6 8 4,1 0 0,1 1 1,1 1-1,1 0 0,-18 34 0,-24 52 26,-80 217 1,-6 146 190,18 84 211,57-95-82,3 660 278,59-595-458,26 92 148,24-12 49,-33-476-406,-5-90-162,0-8-1249,-6-11-2569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2 1628,'0'0'68,"-1"0"-1,1 1 1,0-1-1,0 1 1,0-1-1,0 0 1,-1 1 0,1-1-1,0 0 1,0 1-1,-1-1 1,1 0-1,0 0 1,-1 1-1,1-1 1,0 0 0,-1 0-1,1 1 1,0-1-1,-1 0 1,1 0-1,0 0 1,-1 0-1,1 1 1,-1-1 0,1 0-1,0 0 1,-1 0-1,1 0 1,-1 0-1,1 0 1,0 0-1,-1 0 1,1 0 0,-1 0-1,1 0 1,0-1-1,-1 1 1,1 0-1,-1 0 1,1 0-1,0 0 1,-1-1 0,1 1-1,0 0 1,-1 0-1,1-1 1,0 1-1,-1 0 1,1-1-1,0 1 1,0 0 0,-1-1-1,1 1 1,0 0-1,0-1 1,0 1-1,0 0 1,-1-1-1,1 1 1,0-1-1,-12 40 823,-75 435 410,46-149-867,23-167-259,-58 809 467,63-754-617,-9 1341 281,44-1089-173,-11-319 31,34 164 0,56 126 74,-99-428-233,133 436 162,-120-406-158,77 176 51,-74-176-57,2-2 0,2-1 0,39 50 0,-60-85-3,-1 1 1,0-1-1,1 1 1,0-1-1,-1 1 1,1-1-1,-1 1 1,1-1-1,-1 1 1,1-1-1,0 0 1,-1 1-1,1-1 1,0 0 0,0 0-1,-1 0 1,1 1-1,0-1 1,-1 0-1,1 0 1,0 0-1,0 0 1,-1 0-1,1 0 1,0 0-1,0 0 1,-1-1-1,1 1 1,0 0-1,-1 0 1,1-1-1,0 1 1,-1 0-1,1-1 1,0 1-1,-1-1 1,1 1-1,-1 0 1,1-1-1,-1 0 1,1 1-1,-1-1 1,1 1-1,-1-1 1,0 1-1,1-1 1,-1 0-1,1-1 1,17-35-1,16-68 5,28-150 0,-42 163-6,43-225 47,-52 258-34,17-88 21,23-142 45,88-1020 9,-170 333-523,-61 213-17,83 713 444,-77-381-171,52 292 158,-56-143 0,76 241 49,1 4 83,-19-38 0,27 66-51,0-1 0,-1 1 0,0 0 0,0 0 0,-1 1 0,0 0-1,-1 0 1,-15-12 0,21 18-48,-1 0 0,0 1-1,0-1 1,1 1 0,-1 0 0,0 0-1,0 0 1,0 0 0,0 0-1,0 1 1,0 0 0,0-1-1,0 1 1,-1 0 0,1 0 0,0 1-1,0-1 1,0 1 0,0-1-1,0 1 1,0 0 0,0 0 0,0 0-1,1 1 1,-1-1 0,0 1-1,1-1 1,-1 1 0,1 0 0,-1 0-1,1 0 1,0 0 0,0 1-1,-3 3 1,-6 7-44,0 1 0,1 1 1,1 0-1,-15 30 0,-7 25-399,2 1 1,-20 81 0,6 56-3538,33-115 1654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 1468,'0'0'1952,"-10"-8"-480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5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 36 1908,'17'-15'3976,"-16"33"-1679,-24 94 1008,23-100-3560,3-8 16,10-18-196,15-29-316,21-57-236,-42 91 1601,-4 14 487,-2 18 26,-5 6-57,-16 52 0,18-76-1017,2-5-63,0 1 0,-1 0 0,1-1 0,0 1 0,0 0 0,-1-1 0,1 1 0,0 0 0,0 0 0,0-1 0,0 1 0,0 0 0,0-1 0,0 1 0,0 0 0,1-1 0,-1 1 0,0 0 0,0-1 0,1 2 0,0-1-86,2-3-778,9-6 312,-1-1-1,15-14 1,-11 10-86,0 0 1,20-12-1,-34 25 682,-1-1 0,0 1-1,1 0 1,-1-1 0,1 1-1,-1 0 1,0 0 0,1-1-1,-1 1 1,1 0 0,-1 0-1,1 0 1,-1 0 0,1-1-1,-1 1 1,1 0 0,-1 0-1,1 0 1,-1 0 0,1 0-1,-1 0 1,1 0 0,-1 0-1,1 0 1,-1 1 0,1-1-1,-1 0 1,0 0 0,1 0-1,-1 1 1,1-1 0,0 1-1,0 0 35,-1 0 0,1 0-1,-1 0 1,1 0 0,-1 0-1,1 0 1,-1 0 0,0 0-1,1 1 1,-1-1 0,0 0-1,0 2 1,-4 41 1071,3-40-1007,-1 26-963,24-41-291,5-11-408,-23 17 1344,1 1-1,0 0 1,0 0 0,0 0 0,8-4-1,-13 8 226,1 0-28,-1 0 1,0-1-1,0 1 0,0 0 1,0 0-1,1 0 0,-1 0 1,0 0-1,0-1 0,0 1 1,1 0-1,-1 0 0,0 0 1,0 0-1,0 0 0,1 0 1,-1 0-1,0 0 0,0 0 1,1 0-1,-1 0 0,0 0 1,0 0-1,1 0 0,-1 0 0,0 0 1,0 0-1,0 0 0,1 0 1,-1 0-1,0 1 0,0-1 1,0 0-1,1 0 0,-1 0 1,0 0-1,0 0 0,0 0 1,1 1-1,-1-1 0,0 0 1,0 0-1,10 11 671,-8 8 68,-1 0-1,-1 32 0,-2-10-103,2-41-684,0 1 0,0-1 0,0 0-1,0 1 1,0-1 0,0 0 0,0 1 0,0-1-1,0 0 1,0 1 0,0-1 0,0 0 0,0 1-1,1-1 1,-1 0 0,0 0 0,0 1 0,0-1 0,0 0-1,0 1 1,1-1 0,-1 0 0,0 0 0,0 1-1,1-1 1,-1 0 0,0 0 0,0 0 0,1 1 0,-1-1-1,0 0 1,1 0 0,-1 0 0,0 0 0,1 0-1,-1 1 1,0-1 0,1 0 0,-1 0 0,0 0-1,1 0 1,-1 0 0,0 0 0,1 0 0,19-10-732,17-21-788,-32 27 1351,0 0 1,0 0 0,0 1-1,1 0 1,-1 0-1,7-3 1,-11 6 246,1 0 37,-1 1-1,0-1 1,1 1 0,-1 0-1,0 0 1,0 0 0,1 0-1,-1 0 1,0 0 0,0 0-1,2 2 1,-2 2 113,0 0 0,0-1 0,-1 1 0,1-1 0,-1 1 1,0 0-1,-1-1 0,1 1 0,-1 0 0,0-1 0,-2 8 0,-3 22 834,6-33-994,0-1-30,0 0 0,0 0 0,0 0 0,0 1 0,0-1 0,0 0 0,0 0 0,0 0 0,-1 0 0,1 1 0,0-1 0,0 0 0,0 0 0,0 0 0,0 1 0,0-1-1,0 0 1,0 0 0,0 0 0,0 1 0,0-1 0,1 0 0,-1 0 0,0 0 0,0 1 0,0-1 0,0 0 0,0 0 0,0 0 0,0 1 0,0-1 0,1 0 0,-1 0 0,0 0 0,0 0 0,0 0 0,0 0 0,1 1 0,-1-1 0,0 0 0,0 0 0,0 0 0,0 0 0,1 0 0,-1 0 0,0 0 0,0 0 0,1 0 0,-1 0 0,10 9-321,-1-2 189,-6-4 104,-1-1 0,1 0 1,0 1-1,0-1 0,0 0 1,6 2-1,-6-3 20,0-1 0,0 0 1,0 0-1,0 0 0,0 0 0,0-1 1,-1 1-1,1-1 0,0 0 0,0 0 1,0 0-1,-1 0 0,1 0 0,0 0 1,4-3-1,14-6 349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6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1332,'0'0'2266,"42"15"-1655,-21-2-2505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464 142 920,'-6'-6'295,"-1"0"0,1-1 0,1 0 1,-10-15-1,12 16-95,-1 1 0,1-1 0,-1 0 0,-1 1-1,1 0 1,-1 0 0,0 0 0,0 1 0,-1-1 0,1 1 0,-8-4 0,-8-2 114,18 7-293,0 1 0,0 0-1,0 0 1,0 1 0,-1-1 0,1 0-1,0 1 1,-1 0 0,0 0 0,1 0-1,-1 0 1,0 1 0,1 0 0,-1-1-1,0 1 1,1 0 0,-1 1 0,0-1-1,0 1 1,1 0 0,-1-1 0,1 2-1,-1-1 1,-5 3 0,-5 6-57,2 0-1,-1 2 1,1-1 0,1 1 0,0 1-1,1 0 1,1 0 0,0 1 0,0 0-1,1 1 1,-10 27 0,-4 19-321,-24 103-1,39-135 161,-18 65-1400,13-42 605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1371 824 1092,'-13'37'3590,"5"-27"-3197,0 0 0,-1 0 0,0-1 1,-1 0-1,-14 10 0,-27 28 503,34-32-716,0-1 0,-1-1 0,0-1 0,-32 17 0,47-27-164,-13 6 81,0 0 0,-1-1 0,0 0 0,0-2 0,0 0 0,-1-1 0,0-1-1,1 0 1,-1-1 0,0-2 0,-23 0 0,26-1-71,1-1 0,0-1 0,0 0 0,0 0 0,0-1 0,0-1-1,1 0 1,0-1 0,0-1 0,1 0 0,-1-1 0,1 0 0,1 0 0,-15-15 0,3-2-49,1-1 0,2 0 0,1-2 0,1 0 0,1-1 0,1-1 0,2 0 0,-16-50 0,17 38-18,2 0 1,2-1-1,2 0 1,1 0 0,3-1-1,2-49 1,2 66-8,2 0 1,1 1-1,1 0 1,1 0-1,14-37 1,-15 51 20,0 0 1,0 0-1,1 0 0,1 1 1,0 0-1,0 0 1,1 1-1,1 0 0,0 0 1,0 1-1,1 0 1,0 0-1,13-7 1,-19 13 14,1 1 1,-1-1 0,1 2 0,0-1 0,-1 0 0,1 1 0,0 0 0,0 0 0,0 0 0,0 1 0,0 0 0,1 0 0,-1 0 0,0 0 0,10 3 0,-7-1 4,0 1 0,0 0 0,-1 0 0,1 1 0,-1 0 0,0 1 1,1-1-1,11 12 0,-4-1 22,0 1 0,0 0 0,-2 1 0,0 0 0,-1 1 0,17 34 0,-12-12 100,-1 0 0,-2 1-1,-2 0 1,-1 1 0,-3 0 0,-1 1 0,-2 0-1,-2 0 1,-2 0 0,-2 0 0,-11 76-1,4-73-32,-2-1 0,-1-1 0,-3 0 0,-2-1 0,-1 0 0,-2-2 0,-2 0 0,-2-1 0,-2-1 0,-56 68 0,59-82-60,-1-2 0,-1 0 0,-1-2 0,-1-1 1,-1-1-1,0-1 0,-1-1 0,-46 19 0,51-27-165,0-1 0,0-1 0,0-1-1,-1-1 1,0-1 0,0-1 0,0-2 0,0 0 0,-1-1-1,1-2 1,0 0 0,-26-6 0,17 0-386,-34-7-4067,59 15 2620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1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99 1356,'-2'-3'196,"1"-1"1,0 1-1,0 0 1,1-1-1,-1 1 0,1-1 1,-1 1-1,1-1 0,0 0 1,0 1-1,1-1 0,-1 1 1,1-1-1,0 1 0,0-1 1,2-4-1,-2 6-105,1-1 0,-1 1 0,1 0 0,0 0 1,0 0-1,0 0 0,0 0 0,0 0 0,0 1 0,0-1 0,1 1 0,-1-1 0,1 1 0,-1 0 0,1 0 1,-1 0-1,4-1 0,0 1-20,1 0 1,0 0-1,-1 1 1,1-1 0,0 2-1,0-1 1,0 1-1,-1 0 1,1 0 0,0 0-1,-1 1 1,0 0-1,1 1 1,-1 0 0,0 0-1,7 4 1,7 8 67,-1 0 0,0 2 1,-1 0-1,-1 1 1,-1 1-1,0 1 0,-2 0 1,0 1-1,-1 0 1,-1 1-1,11 29 0,-6-8 76,-2 1 0,-2 0-1,-2 1 1,-1 0 0,3 54 0,-8-38 24,-4 1-1,-2-1 1,-3 1 0,-2-1 0,-3 0 0,-3-1 0,-3 0 0,-2-1 0,-2 0 0,-3-2-1,-3 0 1,-35 58 0,34-70-12,-2-1 1,-3-1-1,-38 42 0,55-69-128,-1 0 1,-1-1-1,-1-1 0,0-1 0,0-1 0,-1 0 0,-1-1 0,0-1 0,0-1 1,-31 11-1,45-19-90,-1 0 0,1 0 0,-1 0-1,1 0 1,-1-1 0,0 0 0,1 0 0,-1-1 0,1 1 0,-1-1 0,1 0 0,-1-1 0,1 0 0,-9-3 0,5 0-15,1 1 0,0-2 0,0 1 0,1-1 0,0 0 0,0 0 0,0-1 0,-6-8 0,-2-5-48,2 0 1,0-1-1,1 0 1,1-1 0,-15-44-1,17 37 5,1-1 1,1 0-1,2 0 0,1-1 0,1 1 0,2-1 1,1 0-1,2 1 0,1-1 0,11-54 1,-9 67 29,0-1 1,1 1 0,0 0 0,2 1 0,0 0-1,1 0 1,0 1 0,2 0 0,0 0 0,1 1-1,0 1 1,1 0 0,0 0 0,2 2 0,-1 0 0,1 0-1,1 1 1,25-12 0,-36 20 21,1 0 1,0 1-1,0 0 0,0 0 1,0 0-1,0 1 0,1 0 1,-1 0-1,0 1 0,0 0 1,1 0-1,-1 0 0,0 1 1,1-1-1,-1 2 0,0-1 1,0 1-1,0 0 0,0 0 1,0 0-1,8 5 0,-6-1 27,1 1 0,-1-1 0,0 1-1,0 0 1,-1 1 0,0 0-1,-1 0 1,1 1 0,-2 0-1,1 0 1,-1 0 0,4 12-1,1 4 73,-1 2-1,-1-1 1,-2 1-1,7 50 1,-9-22 117,-3 74 0,-4-60 80,-16 87 1,13-124-476,-1-1 0,-2 0 0,0-1 0,-28 56 0,36-83 15,-2 1 0,1 0 1,0-1-1,-1 1 0,0-1 0,1 1 0,-1-1 0,-1 0 1,1-1-1,0 1 0,-1 0 0,1-1 0,-1 0 0,0 0 0,0 0 1,-5 2-1,1-2-987,0 0 1,-1 0-1,1-1 1,-15 1-1,-15-2-2098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20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953 1208 1352,'-21'0'233,"0"-1"-1,1 0 0,-1-2 1,1-1-1,0 0 1,0-1-1,0-1 0,1-1 1,-1-1-1,2-1 1,-1 0-1,1-2 1,1 0-1,0 0 0,1-2 1,0 0-1,0-1 1,2-1-1,0 0 0,0-1 1,-17-28-1,12 11-192,1-1 0,2-1 0,2-1 0,1 0 0,2-1 0,1 0 0,2-1 0,2 0 0,-2-38 0,7 46-44,1 0 0,1 1 0,1-1 0,2 1 0,1-1-1,1 1 1,2 1 0,0-1 0,2 1 0,2 1 0,0 0-1,22-35 1,-24 48 5,0 0 1,1 1-1,0 0 0,1 1 0,1 0 0,0 1 0,0 0 0,1 1 0,0 1 1,1 0-1,0 1 0,1 0 0,-1 1 0,1 1 0,1 1 0,-1 0 0,1 1 1,0 1-1,32-2 0,-27 4 11,0 1 1,0 2-1,1 0 1,-1 1-1,0 1 1,-1 1-1,1 1 1,-1 1-1,0 1 1,-1 1-1,0 1 1,0 0-1,-1 2 1,35 26-1,-31-17 67,-1 2 0,-1-1 0,0 2 0,-2 1-1,-1 1 1,-2 0 0,0 1 0,-1 1 0,-2 0 0,19 59-1,-16-30 216,-2 2 0,-2-1 0,-3 2 0,2 110 0,-11-100 29,-2 0 0,-4-1-1,-19 95 1,10-87 110,-4 0 0,-3-1-1,-3-1 1,-3-1 0,-4-2 0,-3-1-1,-2-1 1,-79 106 0,100-154-277,-2-1 1,0 0-1,-1-2 1,-1 0-1,-1-2 1,-1 0-1,-38 23 1,49-34-118,0-1 0,-1 0-1,1-1 1,-1 0 0,0 0 0,0-2-1,0 1 1,0-1 0,0-1 0,0-1 0,-1 1-1,1-2 1,0 0 0,0 0 0,-1-1-1,1-1 1,0 0 0,1 0 0,-20-9 0,5-2-40,0-2 0,2 0 0,-1-1 0,2-2 0,1 0 1,0-2-1,1 0 0,-24-34 0,-11-19-146,-57-100 0,76 106-34,4-2-1,2 0 1,-26-95 0,32 79-200,4-1 0,-14-116 0,31 143-39,2 0 1,3 0-1,2-1 1,3 1-1,17-76 1,2 35-2434,74-190 1,-52 183 88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20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1309 1993 1692,'-15'9'498,"-1"-1"-1,0-1 1,-1-1-1,1 0 1,-1-1-1,0-1 1,0 0 0,-1-1-1,1-1 1,-30-1-1,27-2-280,1-1 0,0 0-1,0-2 1,0 0 0,0-1-1,1-1 1,0-1-1,0-1 1,1 0 0,-1-1-1,2-1 1,0 0 0,0-2-1,1 0 1,-21-20 0,6-1-129,1-2 1,1-1 0,2-1 0,2-1-1,2-2 1,1 0 0,-28-77 0,48 115-89,-30-79-68,3-2 1,-25-123 0,37 116-52,-5-116 1,19 158 61,2 1-1,2-1 0,3 1 1,16-79-1,-12 93 19,1 0 0,2 0-1,1 1 1,1 0 0,2 1 0,1 1 0,2 1-1,30-38 1,-39 55 15,1 0 0,0 1-1,1 0 1,0 1 0,1 0-1,0 1 1,1 0 0,0 1-1,0 1 1,0 0 0,1 1-1,0 1 1,0 0 0,1 1-1,0 0 1,-1 2 0,1-1 0,0 2-1,0 0 1,18 2 0,-11 2-18,-1 0 0,0 2 0,-1 0 0,1 1 0,-1 1 0,0 1 0,-1 1 0,21 12 1,-28-13 28,0 0 0,0 1 1,-1 0-1,0 1 1,-1 0-1,0 1 0,-1 1 1,0-1-1,0 1 1,-1 1-1,-1 0 0,13 27 1,-12-15 70,-1 1 1,-1 0 0,-1 0-1,-1 1 1,-2-1-1,0 1 1,-2 0 0,-1 0-1,-2-1 1,0 1-1,-1 0 1,-2-1 0,-1 0-1,-1 0 1,-19 47-1,6-24 152,-3 0-1,-2-1 1,-1-1 0,-3-1-1,-2-2 1,-57 64-1,62-80-115,-1-2 0,-1 0 0,-2-2 0,0-2 1,-1 0-1,-2-2 0,0-2 0,0-1 0,-2-1 0,-41 12 0,59-23-57,-2 0 1,1-2 0,0 0-1,-1-1 1,0-1-1,1 0 1,-1-2-1,0 0 1,1-1 0,-1-1-1,1 0 1,0-2-1,0 0 1,-30-14-1,28 9-30,0 0-1,2-2 0,-1 0 1,1-2-1,1 0 0,0 0 1,1-2-1,1 0 0,1-1 1,0 0-1,-23-38 0,19 20-38,1 0 0,2-1 0,1-1 0,2 0 0,2 0-1,1-1 1,2-1 0,1 1 0,3-1 0,1 0 0,1 0 0,3 0 0,10-68-1,-6 73-26,1 0 1,1 1-1,3 0 0,0 0 0,2 1 0,1 0 0,2 1 0,1 1 0,1 1 0,2 0 0,0 2 0,2 0 0,2 1 0,0 1 0,46-36 0,-50 48-11,0 0-1,1 1 1,0 1-1,1 1 1,0 1-1,0 1 0,43-10 1,-53 16 52,1-1 0,-1 2 0,0 0 0,1 0 0,-1 1-1,1 1 1,-1 0 0,1 1 0,-1 0 0,0 1 0,0 0 0,0 1 0,0 0 0,-1 1 0,1 0 0,13 9 0,-18-9 38,0 1 0,-1-1 0,1 1 0,-1 0 1,-1 0-1,1 1 0,-1 0 0,0 0 0,-1 0 0,0 0 0,0 1 0,0 0 0,2 9 0,-2-5 25,-1 1-1,-1 0 0,0-1 0,-1 1 0,0 0 0,-1 0 0,-3 24 0,-2-5 8,-2-2 0,-1 1-1,-1-1 1,-2 0-1,-1-1 1,-18 32-1,5-15-306,-3-1-1,-2-2 0,-2 0 0,-64 66 0,64-78-1145,-1-2 1,-2-1-1,-50 31 0,46-38-837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2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 2232 1516,'-4'-1'241,"0"0"0,0 1 0,0-2 0,0 1 0,0 0 0,1-1 0,-1 1 0,0-1 0,1 0 0,-1-1 0,1 1 0,0 0 0,0-1 0,0 0 0,0 0 0,0 0 0,1 0 0,-1 0 0,-1-4 0,-9-12 38,1 0 0,-11-26 0,17 34 27,-19-49 51,1-2 1,4 0-1,2-1 1,-13-89-1,24 90-115,1 0 0,4 0 0,10-113 0,51-165 309,-32 238-391,4 1 0,79-173 1,-89 225-155,14-32 7,50-87 1,-73 149-13,0-1 0,0 1 1,2 1-1,0 0 0,2 1 1,-1 1-1,2 0 0,0 1 0,1 1 1,21-13-1,-31 24 1,-1 0 0,1 0-1,-1 1 1,1 0 0,0 0 0,0 0 0,0 1 0,0 1-1,0-1 1,0 1 0,0 1 0,0-1 0,0 1-1,0 1 1,0-1 0,-1 2 0,1-1 0,0 1-1,-1 0 1,0 0 0,1 1 0,-1 0 0,-1 0 0,8 7-1,10 7 12,-1 1 0,0 2 0,-2 0 0,-1 1 0,19 27 0,-18-20 45,-1 0 0,-2 2 0,-1 1 1,-1 0-1,-2 0 0,-1 2 0,-2 0 1,8 35-1,-10-23 131,-3-1-1,-1 1 1,-2 0 0,-2 0 0,-9 82 0,-3-50 179,-4 0 0,-40 123 0,23-120 16,-3-2 0,-71 114 0,70-135 2,-2-2-1,-88 100 0,94-124-221,-1 0 1,-1-2-1,-2-2 1,-1-1-1,-41 22 1,60-39-92,-1-1 1,0 0 0,0-2 0,0 0 0,-1-1 0,0-2 0,-1 1-1,1-2 1,-30 1 0,37-4-77,0-1 1,0 0-1,0-1 0,0 0 0,0-1 0,0 0 1,1-1-1,0 0 0,-1-1 0,1-1 1,1 0-1,-1 0 0,1-1 0,0-1 0,-18-16 1,11 6-70,1 0 1,1-2-1,1 0 1,0 0 0,2-2-1,0 0 1,2 0-1,0-1 1,1 0 0,2-1-1,0 0 1,2 0-1,0-1 1,2 0-1,1 0 1,1 0 0,1-42-1,2 48-11,1 0 0,1 0 0,1 0 0,0 0 0,1 1 0,1-1 0,1 1 0,1 1 0,0 0 0,1 0 0,1 0 0,1 1 1,21-26-1,-21 31 35,0 0 0,1 1 0,1 0 1,0 0-1,0 1 0,1 1 0,-1 1 0,2-1 1,-1 2-1,1 0 0,0 1 0,0 1 1,1 0-1,-1 1 0,1 1 0,28-2 1,-26 4 33,0 0 0,1 1 0,-1 1 0,0 1 0,0 0 0,0 1 0,-1 1 0,1 1 0,-1 1 0,19 9 0,-29-12 64,0 1 0,1 0 0,-2 0 0,1 0 0,0 1 0,-1 0 0,0 1 0,-1-1 0,1 1 0,-1 0 0,-1 0 0,1 1 0,-1-1 0,0 1 0,-1 0 0,0 0 0,0 0 0,-1 1 0,0-1 0,0 1 0,-1-1 0,0 1 0,-1 12 0,-1 6 81,-2 0-1,0 0 0,-2 0 0,-1 0 0,-2-1 1,0 0-1,-1-1 0,-2 0 0,-14 26 0,-2-6 84,-1 0 0,-2-2 0,-63 70 0,63-81-273,0-2 0,-3-1-1,0-2 1,-1-1 0,-2-1 0,-1-2 0,-43 20 0,62-36-321,0 0 0,0-2 0,-1 0 0,1 0 0,-32 2 0,38-7-570,1 0 0,-1 0 0,0-1 0,1 0 0,-1-1 0,-12-4 0,-19-8-3086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28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982 22 1828,'0'-1'376,"0"0"1,0 0-1,1 0 0,-1 0 0,0 0 1,0 0-1,0 0 0,0 0 1,0 0-1,0 0 0,0 0 0,-1 1 1,1-1-1,0 0 0,0 0 0,-1 0 1,1 0-1,0 0 0,-1 0 0,1 1 1,-1-1-1,0-1 0,-21 13-157,1 0 0,0 1 0,1 1 0,1 1 1,0 1-1,-31 32 0,-7 3-18,-288 280 468,220-202-631,77-73 18,34-37-10,-1-1-1,0-1 0,-22 17 1,36-32-41,0 0 1,0 0-1,0 0 0,0 0 1,0 0-1,0 0 1,0 0-1,-1 0 0,1-1 1,0 1-1,-1-1 1,1 1-1,-1-1 0,1 1 1,0-1-1,-1 0 1,1 0-1,-1 1 0,1-1 1,-3 0-1,3-2-7,-1 0 0,1 0-1,0 0 1,0 0 0,1 0-1,-1 0 1,0 0 0,1 0 0,-1 0-1,1 0 1,0 0 0,0-1-1,0 1 1,0 0 0,0 0-1,0 0 1,1-2 0,0-71-34,1 33 24,-2 0 0,-6-45-1,7 86 15,-1 1 0,0 0 0,0 0 0,0-1 0,0 1 0,0 0 1,0-1-1,0 1 0,0 0 0,0 0 0,0-1 0,0 1 0,0 0 0,0-1 0,0 1 0,0 0 0,0 0 0,0-1 0,0 1 0,0 0 0,0-1 0,-1 1 0,1 0 0,0 0 0,0-1 0,0 1 0,0 0 0,-1 0 0,1-1 0,0 1 1,0 0-1,0 0 0,-1 0 0,1 0 0,0-1 0,0 1 0,-1 0 0,1 0 0,0 0 0,-1 0 0,1 0 0,0 0 0,0 0 0,-1 0 0,0 0 0,-7 16 57,-10 43 12,14-45-42,-54 222 292,52-221-291,5-13-24,0 1-1,-1-1 0,1 0 1,0 1-1,0 0 0,1-1 1,-1 1-1,0-1 1,1 1-1,0 0 0,-1 0 1,1-1-1,0 1 0,1 0 1,-1-1-1,0 1 0,1 0 1,-1-1-1,2 4 1,0-3 3,3-4-8,-1 0 0,1 0 0,-1 0-1,0-1 1,0 1 0,0-1 0,0 0 0,0-1 0,0 1 0,6-6 0,-6 6 2,165-88-18,-114 63 68,-54 27-16,0 0 0,1-1 0,-1 1 1,0-1-1,0 0 0,0 1 1,1-1-1,-1 0 0,0 0 1,0 1-1,0-1 0,0 0 0,0 0 1,0 0-1,0 0 0,0-1 1,-1 1-1,1 0 0,0 0 0,-1 0 1,1-1-1,-1 1 0,1 0 1,0-3-1,-2 2 48,0 0 1,0-1 0,1 1-1,-1 0 1,-1 0-1,1 0 1,0 1-1,0-1 1,-1 0-1,1 0 1,-4-2 0,-10-14 113,6 6 27,-2 1-1,0 0 1,0 0-1,-14-9 0,13 10-223,0 0 0,0-1-1,-15-18 1,21 21-1724,-2-3-758,4 1-1990,2 1 521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61 1300,'-5'-54'13610,"5"53"-13005,0-5 44,-1 11 1990,-11 93-1468,-41 155 0,46-221-1003,-38 184 1185,39-174-941,2 0 0,2 1 0,4 49 0,-2-88-320,1 1 1,0 0-1,0-1 1,0 1 0,0 0-1,1-1 1,0 1-1,0-1 1,0 0-1,0 0 1,1 0 0,0 0-1,0 0 1,0 0-1,0-1 1,4 4 0,0-1-1,1-1 1,0 0 0,0 0 0,0 0 0,0-1 0,1 0 0,15 4 0,9 0 3,0-1 1,1-2 0,47 1-1,-80-6-93,12 1-180,0 0 1,0-1-1,0-1 0,0 0 1,12-4-1,-21 4-233,0 0 0,-1 0 1,1-1-1,0 1 0,-1-1 0,0 0 0,1 0 0,-1 0 1,4-4-1,-5 4-327,0 0 0,-1 0 0,1 0 0,0 0 0,-1-1 0,1 1 0,-1 0 0,0-1 0,0 0 0,0 1 0,0-1 0,0 0 0,-1 1 0,1-5 0,0-3-4333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49 2036,'-14'0'15276,"82"-4"-13100,77-14 1,-37 4-635,-71 5-2624,-30 6-2922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6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14 11 1284,'-14'12'7928,"23"-16"-7817,-1-1-1,1 1 1,18-5-1,-25 8-74,28 22 717,-26-16-921,9 9 126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44 1308,'-1'0'470,"0"0"0,0-1 0,0 1 0,0-1 0,0 1 0,0-1 0,1 1 0,-1-1 1,0 1-1,0-1 0,1 0 0,-1 1 0,0-1 0,1 0 0,-1 0 0,1 1 0,-1-1 0,1 0 0,-1 0 0,1 0 0,-1 0 0,1 0 0,0 0 0,0 0 0,-1 0 0,1 0 0,0-1 0,1 1-224,0 0 0,0 0-1,0 0 1,0 1-1,1-1 1,-1 0-1,0 1 1,0-1-1,1 1 1,-1-1 0,0 1-1,1-1 1,-1 1-1,0 0 1,1 0-1,2 0 1,76 1-907,-68-1 1902,296-4 984,-296 3-3028,7-1-842,-10-6-3131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4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16 338 1364,'-15'-12'11774,"30"9"-7805,50 11-4965,-45-6 2365,630 59 4477,-639-60-5663,-7 0 44,0-1-1,-1 0 1,1 0 0,0 0 0,0 0 0,0-1 0,0 1-1,7-3 1,-11 2-165,1 1-1,-1 0 1,1 0 0,-1-1-1,1 1 1,-1-1-1,1 1 1,-1 0 0,1-1-1,-1 1 1,0-1-1,1 1 1,-1-1-1,0 1 1,1-1 0,-1 1-1,0-1 1,0 1-1,0-1 1,1 0 0,-1 1-1,0-1 1,0 0-1,-8-23 840,-19-10-465,-2 0 0,0 1 0,-3 2 0,0 1 0,-40-27 0,-107-70 841,165 117-3487,21 11-2656,11 5 527,-8-2 5201,-4-1-2000,-1 0 0,1 1 0,-1-1 0,1 1 0,7 8 0,-1-2-1167,20 18-3430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2112,'-19'4'6408,"6"0"-2089,2-4 3465,32 23-5126,14-3-1440,0-2 0,63 24 1,-48-25-771,105 31-207,-153-47-907,5-7-1951,4-1-182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2464,'-13'5'3081,"-3"1"689,4-7 1990,103 17 1678,65-2-3987,-17-3-1290,-98-7-1626,19 2 439,-20 1-3520,-38-6 401,1-3 3450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204 121 1492,'5'-15'4187,"-13"13"327,-18 14-1368,9 2-2764,2 1-1,0 1 1,1 0-1,0 1 1,1 0-1,1 1 1,1 1 0,1 0-1,0 0 1,-10 32-1,15-36-253,0 0 0,1 1 0,1-1 0,0 1 0,1 0 1,1 0-1,1 0 0,0 0 0,1 0 0,0-1 0,2 1 0,-1 0 0,2-1 0,10 29 0,-9-34-84,1 0 0,0 0 0,0-1 1,1 1-1,0-2 0,1 1 0,0-1 0,0 0 0,1 0 0,-1-1 0,2-1 0,-1 1 1,1-1-1,0-1 0,0 0 0,1 0 0,-1-1 0,1-1 0,0 0 0,0 0 0,17 2 0,-10-3-8,0-1 0,0 0 0,0-1 0,0-1 0,0 0 0,0-2 0,-1 0 0,1-1-1,0 0 1,-1-2 0,0 0 0,31-17 0,-34 15 11,-1 0-1,0-2 1,-1 1 0,0-2 0,0 1 0,-1-2-1,-1 1 1,0-1 0,0-1 0,-1 0-1,-1 0 1,0-1 0,-1 0 0,-1-1-1,0 1 1,-1-1 0,0 0 0,-1 0 0,-1-1-1,0 1 1,0-21 0,-2 18 7,-2 1 0,0 0 0,-1 0 0,0 0 0,-1 0 0,-1 0 0,-1 1 0,-1-1 0,0 1 0,-1 0 1,0 1-1,-2 0 0,1 0 0,-2 1 0,0 0 0,-1 0 0,0 1 0,-1 1 0,-19-16 0,17 17-252,0 0 1,0 2-1,-1 0 0,-24-11 0,-16 4-2807,48 16 1812,1-1 1,-1 1-1,0 0 0,1 0 1,-1 1-1,-9 2 1,-5 2-3805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12185,'0'0'1602,"-2"36"1555,15-7-2709,2-1 0,2-1 0,0 0 0,2-2 0,1 0 0,28 29 0,149 121 679,-81-94-601,-40-30-1337,-59-37-923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1236,'-51'14'11797,"65"-6"-10944,29 0 231,0-2 0,0-1 1,81-4-1,-35 0-251,724 6 4045,-601-7-3752,-181 1-1026,-18 0-119,0 0-1,0-1 1,0 0 0,0-1 0,0-1 0,0 0-1,17-5 1,-29 6-557,0 1 476,-1 0 0,0-1 0,1 1-1,-1-1 1,0 0 0,1 1 0,-1-1-1,0 1 1,1-1 0,-1 1 0,0-1 0,0 0-1,0 1 1,0-1 0,0 0 0,0 1-1,0-1 1,0 1 0,0-1 0,0 0 0,0 1-1,0-1 1,0 0 0,-1 0 0,-3-4-3496,-35 13-9088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20 2116,'16'-19'13234,"-36"29"-10675,-35 33-2778,17-4 869,3 1 0,-36 52 0,54-67-419,1 1 0,1 1 0,1 0 0,2 1 0,-12 37 1,22-55-210,0 0 1,0 0 0,1 1-1,1-1 1,0 0 0,0 0 0,1 0-1,0 1 1,1-1 0,0 0-1,1 0 1,0-1 0,0 1 0,1 0-1,0-1 1,1 0 0,0 0-1,0 0 1,1-1 0,0 0 0,1 0-1,-1 0 1,2-1 0,-1 0-1,1 0 1,0-1 0,0 0 0,1-1-1,0 1 1,0-2 0,0 1-1,0-1 1,1-1 0,0 1 0,0-2-1,-1 1 1,2-2 0,-1 1-1,0-1 1,0-1 0,0 0 0,1 0-1,-1-1 1,15-3 0,-17 3-338,-1-1 0,0-1 1,0 1-1,0-1 0,0 0 1,-1-1-1,1 1 0,-1-1 0,0-1 1,11-9-1,-14 11-486,0-1 0,0 0-1,0 0 1,-1 0 0,1 0-1,-1-1 1,0 1 0,0 0-1,-1-1 1,1 0 0,1-7-1,-1-1-3353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8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22 1412,'-7'-1'14845,"48"1"-14317,0-1-1,49-7 1,57-4-3565,-134 15 2535,-3 0-1311,-1-2-2762,8-1 946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49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2152,'1'10'727,"1"0"-1,1 0 1,-1 0 0,2 0-1,-1-1 1,1 1-1,1-1 1,0 0 0,0 0-1,0-1 1,1 0-1,1 0 1,-1 0-1,12 10 1,-12-13-475,0-1 0,0 1 0,1-2 1,-1 1-1,1-1 0,0 1 0,0-2 0,0 1 0,0-1 0,0 0 0,0-1 1,1 1-1,-1-2 0,0 1 0,1-1 0,-1 0 0,1 0 0,-1-1 0,1 0 1,9-3-1,-14 4-132,1-1 0,-1 0 1,0 0-1,0 0 1,0 0-1,0-1 0,0 1 1,0-1-1,0 0 1,-1 0-1,1 0 0,0 0 1,-1 0-1,0-1 0,1 1 1,2-4-1,-4 3-39,0 1 0,-1 0-1,1 0 1,0 0 0,-1 0-1,1-1 1,-1 1 0,1 0-1,-1-1 1,0 1 0,0 0-1,0-1 1,-1 1 0,1 0-1,0 0 1,-1-1 0,1 1 0,-2-3-1,-1 0-4,1 0 1,-1 0-1,0 0 0,0 0 0,0 1 0,-1-1 0,0 1 1,0 0-1,0 0 0,0 0 0,-1 1 0,1-1 0,-1 1 0,0 0 1,0 1-1,0-1 0,-9-2 0,-1 0-173,-1 1 0,0 0-1,-23-2 1,31 6-493,-1 0 0,1 0 0,0 1 0,0 0 0,-9 2-1,16-2 57,-1 0 0,1-1 0,0 1 0,-1 0-1,1 0 1,0 0 0,0 0 0,0 0 0,0 1-1,0-1 1,0 0 0,0 0 0,0 1 0,1-1-1,-1 0 1,-1 3 0,2 6-4274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13 0 1364,'-13'21'2286,"13"-9"-3829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3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29 1940,'3'-2'1149,"1"1"0,-1-1 0,0 0 0,0 0-1,0 0 1,-1 0 0,1 0 0,0-1 0,-1 1 0,4-6 1870,-11 35-1461,-4-3-1213,-3 4 105,1 1 0,2 0 0,1 0 0,-8 53 0,15-73-387,1 0-1,0-1 1,0 1 0,1 0-1,0-1 1,1 1 0,0-1-1,0 1 1,1-1 0,0 0-1,0 0 1,1 0-1,0 0 1,0-1 0,1 1-1,0-1 1,0 0 0,0-1-1,1 1 1,1-1 0,10 9-1,-13-12-52,-1 0 0,1-1 0,0 1 0,0 0 0,0-1 0,0 0 0,0 0-1,1 0 1,-1-1 0,0 1 0,1-1 0,-1 0 0,1-1 0,0 1 0,-1-1 0,8 0-1,-5-1-130,0-1 0,-1 0-1,1 0 1,-1 0-1,0-1 1,0 0-1,0 0 1,0-1-1,0 0 1,9-8-1,-4 4-232,-1-1 0,0-1 0,0 1-1,-1-1 1,0-1 0,-1 0-1,9-15 1,-14 19-567,0 0-1,0 0 1,0 0 0,-1 0-1,0 0 1,0 0 0,-1-1-1,0 1 1,0-11-1,-1 2-3133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3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28 255 892,'-1'1'365,"0"-1"-1,-1 0 1,1 0-1,0 0 1,0 0-1,0 0 0,0 0 1,0 0-1,0-1 1,0 1-1,0 0 1,0-1-1,0 1 1,0 0-1,0-1 1,0 1-1,0-1 1,0 0-1,0 1 1,1-1-1,-1 0 1,0 1-1,0-1 1,1 0-1,-1 0 1,0 0-1,0 0 1,1-1-152,0 0 0,0 0 0,-1 1 0,1-1 0,1 0 0,-1 1 1,0-1-1,0 0 0,1 1 0,-1-1 0,1 0 0,-1 1 0,1-1 0,0 1 1,1-3-1,6-10-213,1 1 1,21-25-1,-21 28 1066,9-13-374,2 1 0,0 1-1,1 1 1,41-30 0,-61 49-629,0 1 1,0-1 0,1 1-1,-1 0 1,0-1 0,0 1-1,1 0 1,-1 0 0,0-1-1,0 1 1,1 0 0,-1 0-1,0 1 1,0-1 0,1 0-1,-1 0 1,0 1 0,0-1-1,0 0 1,1 1 0,-1-1-1,0 1 1,0 0 0,0-1-1,0 1 1,0 0 0,0-1-1,0 1 1,0 0 0,0 0-1,0 0 1,-1 0 0,1 0-1,0 0 1,-1 0 0,1 0-1,0 1 1,0 0 0,25 55 1200,-21-44-979,7 18 24,19 42 798,-29-69-1268,1 0 0,-1 0 0,1 1 0,0-2 0,0 1 0,0 0 0,0-1 0,0 1 0,1-1 0,0 0 0,0 0 0,7 4 0,-5-6-1018,0 0 0,1 0 0,-1 0 0,0-1 0,0 0 0,1 0 0,-1-1 0,7-1-1,-9 1-85,14-1-3658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27 225 2340,'-15'-38'8445,"11"17"-6720,0-1 1,2 0-1,0 0 0,3-37 0,0 19 2101,-1 46-3736,1 0-1,1 0 0,-1 0 0,1-1 0,0 1 1,3 6-1,4 15 88,90 373 1090,47 179-79,-142-565-1109,1 7 208,2-1 0,12 30 0,-15-55-215,5-6-38,-1 0 1,-1-1 0,0 0-1,0 0 1,-2 0-1,1-1 1,4-15-1,25-108 112,-20 75-91,24-109 56,27-96-5,-17 63 100,-42 167-3170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 2252,'-38'9'17685,"54"-8"-17456,107 2 1996,-53-1-2078,114-9 0,-169-1-967,-10 3-2478,-35 5-10549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 1732,'-10'11'15272,"24"-8"-14358,0-1 1,0-1 0,0 0 0,0-1-1,26-3 1,8 1 68,-8 0-353,19 1-133,-54 1-587,0 0 1,0 0 0,0 0 0,0 0 0,0-1 0,9-2 0,4-2-4108,-3 1-4684,-6 2 3762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8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33 2820,'-41'-10'16300,"50"10"-15675,327 1 3721,-295 0-3835,-22 0-324,0-1 0,1 0 1,-1-2-1,20-3 0,-35-14-6334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613 696 2388,'1'-39'6615,"-7"-25"-4828,-3 1 0,-2 0 1,-24-74-1,26 109-1575,-1 1 0,-1 0-1,-1 1 1,-1 1 0,-1 0-1,-2 0 1,-1 2 0,0 0-1,-32-32 1,43 50-156,0-1 0,0 1 0,0 1 1,-1-1-1,1 1 0,-1 1 0,0-1 0,-9-3 0,13 7-39,1-1-1,-1 0 0,1 1 0,-1 0 0,1-1 1,-1 1-1,1 0 0,-1 0 0,1 1 0,-1-1 0,1 0 1,-1 1-1,1 0 0,-1-1 0,1 1 0,0 0 1,-1 0-1,1 0 0,0 1 0,0-1 0,0 0 0,0 1 1,0 0-1,0-1 0,0 1 0,0 0 0,1 0 1,-3 3-1,-6 9 24,1 1 1,1 0-1,0 1 1,1 0-1,1 0 0,1 0 1,-6 26-1,-11 121 143,21-154-171,-8 105 136,9 162 1,27 19 26,-12-181-109,106 633 295,-95-601 37,-7 1-1,0 254 0,-19-375-126,-1 0 0,-1 0-1,-1 0 1,-1-1 0,-2 1-1,-13 39 1,19-64-251,-1 0 0,1 0 0,-1 0 0,1 0 0,-1 0 0,1 0 0,-1 0 1,0 0-1,1 0 0,-1 0 0,0 0 0,0 0 0,0 0 0,0 0 0,0-1 0,0 1 0,0 0 0,0-1 0,0 1 0,0-1 0,0 1 0,0-1 0,0 0 0,0 1 0,-1-1 0,1 0 0,0 0 0,0 0 0,0 0 0,-1 0 0,1 0 1,0 0-1,0 0 0,0 0 0,-1-1 0,1 1 0,0 0 0,0-1 0,0 1 0,0-1 0,0 1 0,0-1 0,0 0 0,0 1 0,0-1 0,0 0 0,0 0 0,0 0 0,1 1 0,-1-1 0,0 0 0,0-2 0,-8-6 39,1-1 0,0 0 0,-11-18-1,18 25-50,-37-58-126,3-1-1,3-2 1,3-1 0,3-2-1,3-1 1,2 0 0,-21-139-1,39 187-247,2-1-1,1 1 0,0-1 1,1 1-1,5-21 0,-4 28-177,2 1 0,-1 0 0,2 0 0,-1 1-1,2 0 1,-1-1 0,2 2 0,-1-1-1,15-16 1,19-21-6467,-19 35 2614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17 2116,'0'-1'299,"0"0"-1,0 1 1,0-1-1,0 0 1,0 1-1,0-1 1,0 0-1,1 1 1,-1-1-1,0 0 1,1 1-1,-1-1 1,0 1-1,1-1 1,-1 1-1,0-1 1,1 1-1,-1-1 1,1 1-1,-1-1 1,1 1-1,0-1 1,-1 1-1,1 0 1,-1-1-1,1 1 1,0 0-1,-1 0 1,1-1-1,-1 1 1,1 0-1,1 0 1,1 24 2217,-12 57-2737,9-76 899,-35 220 2070,-14 118 945,47-322-3369,1 0 0,1-1 0,2 23 0,-2-40-252,0 0 0,1 1-1,-1-1 1,1 0 0,-1 0-1,1 1 1,0-1 0,0 0-1,0 0 1,1 0 0,-1 0-1,1 0 1,0 0-1,-1 0 1,1-1 0,1 1-1,-1-1 1,0 1 0,1-1-1,-1 0 1,1 0 0,-1 0-1,1 0 1,0 0 0,0-1-1,0 1 1,4 1 0,-1-3-14,-1 1 0,1-1 0,0 0 0,0-1 1,0 1-1,-1-1 0,1 0 0,0-1 0,-1 1 0,10-5 1,56-29 100,-41 18-343,-24 14-107,-1 0 1,1 0-1,-1-1 1,0 0-1,0 0 1,-1 0-1,1 0 1,-1-1-1,0 0 1,0 0-1,-1 0 1,5-7-1,-5 6-1100,-1 0 0,1 0 0,-1 0 0,0 0 0,-1 0 0,0 0 0,1-10 0,-1 1-3474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2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2592,'3'-1'14480,"16"-5"-13934,18 5 1162,48 4 0,-13 0-1237,-18 0-4448,-52-4 2498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0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13 471 1480,'0'0'3542,"18"-16"792,4 6-2423,0 1 1,38-10 0,103-12 912,-57 13-1508,-82 18-1613,-20 0-2990</inkml:trace>
  <inkml:trace contextRef="#ctx0" brushRef="#br0" timeOffset="1">23 169 1812,'-5'-5'879,"-13"-18"7457,23 16-4608,16 4-2647,17 6-280,0 2-1,-1 1 0,0 2 1,37 13-1,-11-4-150,-26-7-325,20 5 653,57 8 1,-112-23-927,-1 1 0,0-1 0,0 0 0,1 0 0,-1 0 0,0 0 0,0 0 0,1 0 0,-1 0 0,0 0 0,0 0 0,1 0 0,-1-1 0,0 1 0,0-1 0,1 1 0,-1-1 0,0 1 0,0-1 0,0 1 0,0-1 0,0 0 0,0 0 0,2-1 0,-3 0-8,1 1 0,-1-1 0,0 1 0,1-1 0,-1 1 0,0 0 0,0-1 0,0 1 0,0-1 0,0 1 0,-1-1 0,1 1 0,0-1 0,-1 1 0,1-1 0,-1 1 0,0-3-1,-4-5 86,1 1-1,-1-1 0,-1 0 0,0 1 0,-7-8 0,5 8-119,-29-34-463,-61-51-1,91 104-6834,8 17 4355,7 4-1710,0 5 41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15 0 992,'9'19'3324,"-10"-12"-2778,0-1-1,0 1 0,0-1 0,-1 1 0,-4 8 0,4-9-361,-1 1 0,1-1 0,1 0 0,-1 1 0,0 9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51 1076,'4'-12'15147,"-2"21"-15514,1 1 4182,-8-21 442,4 8-4180,-1-1 0,1 1 0,-1 0 1,0-1-1,1 1 0,-2 0 0,1 0 1,0 1-1,-1-1 0,1 0 0,-1 1 1,0-1-1,1 1 0,-7-3 0,8 4-568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288 605 836,'0'0'2908,"-4"1"-1660,-3 1-844,0 0 0,-1 1 1,1 0-1,0 0 0,1 0 0,-1 1 1,1 1-1,-1-1 0,1 1 0,0 0 1,1 0-1,-9 10 0,-8 10 682,-30 45 0,30-38-218,3 1-1,-23 50 0,35-69-517,2 1 0,0-1 0,0 1 0,2 0-1,0 1 1,1-1 0,0 1 0,1 29 0,1-43-297,0-1 0,0 1 0,0-1-1,0 1 1,0-1 0,0 1 0,0-1 0,1 1 0,-1-1 0,1 0 0,-1 1 0,1-1 0,-1 1 0,1-1 0,0 0 0,0 0 0,0 1 0,-1-1 0,1 0 0,0 0 0,0 0 0,1 0 0,-1 0 0,0 0-1,0 0 1,0-1 0,3 2 0,-1-2-8,-1 0-1,1 0 1,-1 0-1,1 0 1,-1 0-1,0-1 1,1 0-1,-1 1 1,0-1-1,1 0 1,-1 0-1,0 0 1,0 0-1,0-1 1,2 0 0,11-9 65,-1 0 0,0-1 0,17-20 0,-4 0-21,-2-1 0,-2 0 0,-1-2 0,-1-1 0,-2-1 0,-2-1 0,20-61 1,-9 5 2,-5 0 1,12-104 0,-31 173-58,3-19 90,-1 0 0,-2 0 0,-3-1 0,-3-48-1,-3 86 159,-2 14-186,-6 20-10,-11 47 53,4 1 0,3 1 0,3 0 0,3 1 0,4 1 0,4-1 0,6 83 0,-2-140-108,10 106 159,-9-113-167,1-1-1,0 0 1,0 0-1,1 0 1,1-1-1,0 1 1,13 20 0,-17-30-32,1 0 0,-1-1 0,1 1 1,-1-1-1,1 1 0,0-1 1,-1 0-1,1 0 0,0 0 1,0 0-1,0 0 0,0 0 0,0 0 1,0 0-1,0-1 0,0 1 1,0-1-1,1 0 0,-1 1 1,0-1-1,0 0 0,0 0 0,0-1 1,0 1-1,1 0 0,-1-1 1,0 1-1,0-1 0,0 0 0,0 1 1,0-1-1,0 0 0,0 0 1,0-1-1,1 0 0,10-6-81,-2 0 0,1-1 0,20-20 0,-29 26 74,14-15-78,0-1-1,-1 0 1,-1-1 0,-1-1-1,0 0 1,-2-1 0,-1-1-1,0 0 1,-2 0 0,7-27 0,-6 10 11,-2 1 0,-1-1 0,-3 0 0,-1 0 0,-3-63 0,-7 65 173,7 38-88,0 0 1,0 0 0,0-1-1,0 1 1,-1 0 0,1 0-1,0-1 1,0 1 0,0 0-1,-1 0 1,1 0-1,0-1 1,0 1 0,0 0-1,-1 0 1,1 0 0,0 0-1,0 0 1,-1 0 0,1-1-1,0 1 1,-1 0 0,1 0-1,0 0 1,0 0 0,-1 0-1,1 0 1,0 0 0,0 0-1,-1 0 1,1 0-1,0 0 1,-1 0 0,1 0-1,0 0 1,0 1 0,-1-1-1,1 0 1,-16 19 156,3 6-12,2 0 1,0 0-1,2 1 0,1 0 0,-7 37 0,6-9 394,-4 96-1,12-131-378,2 1 0,0-1 0,6 31 0,-6-44-176,0-1 0,1 0 1,-1 1-1,1-1 0,0 0 1,0 0-1,1 0 1,-1-1-1,1 1 0,0-1 1,0 1-1,1-1 0,-1 0 1,1 0-1,0 0 1,0-1-1,9 7 0,-10-9-137,0 0 0,0 0 0,0 0-1,1-1 1,-1 1 0,0-1 0,0 0-1,1 0 1,-1 0 0,0 0 0,1 0-1,-1-1 1,0 0 0,0 1 0,0-1-1,1 0 1,-1-1 0,0 1 0,0 0 0,-1-1-1,1 0 1,0 0 0,0 0 0,-1 0-1,1 0 1,-1 0 0,0-1 0,4-4-1,2-2-362,-1 0 0,0 0 0,-1-1 0,0 0 0,-1 0 0,0 0 0,4-12 1,-4 3-496,-1-1 0,-1 1 1,0-1-1,-2 0 0,0 0 1,-1 0-1,-1 0 0,-5-25 1,-1-7-2440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1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250 761 8645,'-23'-77'66,"-3"2"1,-3 0-1,-3 2 1,-51-83-1,26 60 6816,78 98-6356,0 2 1,-1 1-1,1 0 0,-1 2 0,0 0 0,-1 1 0,21 12 0,14 4 79,-23-12 269,61 12 0,-49-14 345,-43-10-1190,1 0 0,-1 0-1,1 1 1,0-1 0,-1 0 0,1 0-1,-1 0 1,1 0 0,0 0 0,-1 0-1,1 0 1,-1 0 0,1-1 0,0 1-1,-1 0 1,1 0 0,-1 0 0,1-1-1,-1 1 1,1 0 0,0 0 0,-1-1-1,1 1 1,-1-1 0,0 1 0,1 0-1,-1-1 1,1 1 0,-1-1 0,0 1-1,1-1 1,-1 1 0,0-1 0,1 1-1,-1-1 1,0 0 0,0 1 0,0-1-1,1 1 1,-1-1 0,0 0 0,0 1-1,0-1 1,0 1 0,0-1 0,0 0-1,0 1 1,0-1 0,-1 1 0,1-2-1,-7-29 586,-5 5-410,-2 0 1,-1 1 0,0 1 0,-2 1 0,-21-24-1,-37-55-92,66 87-1070,33 28-14320,6 16 10203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35 2032,'0'0'11361,"5"-1"-10193,24-5 745,1 1 1,48-1 0,-44 4-2605,-1-1 1,39-8-1,-71 10-307</inkml:trace>
  <inkml:trace contextRef="#ctx0" brushRef="#br0" timeOffset="1">2 136 2044,'-2'17'10590,"9"-15"-9637,0 0 0,0 0 1,0-1-1,0 0 0,13 1 1,76-6 1948,-71 2-2350,19-3 207,87-21 0,-44 7-3391,1 8-7490,-65 8 5171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 2084,'0'0'216,"0"-1"0,0 1 0,0-1-1,-1 1 1,1-1 0,0 1 0,0-1 0,0 1 0,1-1-1,-1 1 1,0-1 0,0 1 0,0-1 0,0 1 0,0-1-1,0 1 1,1-1 0,-1 1 0,0-1 0,0 1 0,1 0-1,-1-1 1,0 1 0,1-1 0,-1 1 0,1 0-1,-1-1 1,0 1 0,1-1 0,22-11 2229,23-4-1054,66-13-174,-109 27-1545,0 1 0,-1-1 0,1 0 1,-1 0-1,0 0 0,0 0 0,1 0 0,-1 0 0,0 0 0,-1-1 1,1 1-1,0-1 0,-1 1 0,2-5 0,2-2-1515,5-6-1256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5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1680,'-2'3'681,"-1"1"0,1 0 0,1-1 0,-1 1 0,0 0-1,1 0 1,0 0 0,0 1 0,0-1 0,0 6 0,-2 46 2159,3-44-2405,0-1-1,1 0 1,4 20 0,7-2-1847,9-7-4554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0 892,'0'0'2887,"-1"3"-1687,0 10-17,-3 12 1082,1 46 1,3-66-2049,0 1 0,0 0 0,1-1 0,-1 1 0,2-1 0,-1 1 0,0-1 0,1 0 0,0 1 0,0-1 0,1 0 0,0 0 0,0 0 1,5 7-1,-6-12-198,-1 0 0,0 0 0,1 0 1,-1 0-1,0-1 0,1 1 0,-1 0 0,0-1 1,1 1-1,-1-1 0,0 1 0,0-1 1,0 0-1,1 1 0,-1-1 0,0 0 0,0 0 1,0 0-1,0 0 0,0 0 0,-1 0 1,1 0-1,1-2 0,1-3 43,0 0 0,-1 0 0,0-1 0,0 1-1,0-1 1,-1 1 0,0-1 0,-1 1 0,1-1 0,-1 0 0,0 0 0,-1 1-1,1-1 1,-1 0 0,-4-11 0,5 17 213,-9 14-2018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 1708,'-32'-15'12304,"96"16"-13443,-20-7-5079,-34 3 3219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6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1 852,'0'0'2457,"-13"26"471,4-9-2005,1 2 0,1-1 0,1 1 1,0 0-1,2 1 0,0-1 0,-2 35 1,6-54-911,0 0 0,0 1 0,0-1 1,0 0-1,0 0 0,1 1 0,-1-1 0,0 0 1,0 0-1,0 1 0,0-1 0,0 0 1,1 0-1,-1 0 0,0 1 0,0-1 1,0 0-1,1 0 0,-1 0 0,0 0 0,0 1 1,0-1-1,1 0 0,-1 0 0,0 0 1,0 0-1,1 0 0,-1 0 0,0 0 1,0 0-1,1 0 0,-1 0 0,0 0 0,0 0 1,1 0-1,-1 0 0,0 0 0,1 0 1,-1 0-1,0 0 0,0 0 0,0 0 1,1 0-1,-1 0 0,0-1 0,0 1 0,1 0 1,11-6-152,-12 6 177,5-4-110,-1-1 0,-1 0-1,1 1 1,-1-2 0,1 1 0,-1 0-1,-1-1 1,4-9 0,1-8-213,-8 21 193,-3 10 47,3-6 24,0 0 0,1 0 0,-1 0 0,1 0-1,0 0 1,-1 0 0,1 0 0,0 0 0,1 0 0,-1 0-1,0 0 1,0 0 0,1 0 0,-1 1 0,1-1 0,0-1-1,1 4 1,18 33-1034,-16-32 808,3 5-894,2 0 1,-1-1-1,15 13 0,-17-17 399,16 16-2003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453 151 932,'1'-7'4310,"1"-15"-152,-2 21-4075,0 1 0,0-1 1,0 1-1,0-1 0,-1 1 0,1-1 1,0 1-1,0-1 0,-1 1 1,1-1-1,0 1 0,-1-1 1,1 1-1,0-1 0,-1 1 1,1-1-1,-1 1 0,1 0 1,-1-1-1,1 1 0,-1 0 1,1 0-1,-1-1 0,1 1 1,-1 0-1,1 0 0,-1 0 1,1 0-1,-1-1 0,0 1 1,1 0-1,-1 0 0,1 0 1,-1 0-1,1 0 0,-1 0 1,0 1-1,0-1 0,-12 3 230,0 0 1,0 1-1,0 1 0,1 0 1,-1 1-1,1 0 0,1 1 0,-1 0 1,1 1-1,1 0 0,-17 16 1,-9 11 331,-53 66 0,67-73-386,1 2 0,1 0 0,1 0 0,-20 47 0,33-63-182,1 1 0,0-1 0,0 1-1,2 0 1,0 0 0,0 0 0,2 0 0,0 0 0,0 1 0,2-1-1,0 0 1,4 23 0,-3-32-53,-1 1-1,1-1 1,1 0-1,-1 0 1,1 0 0,0 0-1,1-1 1,-1 1-1,1-1 1,0 1-1,1-1 1,-1-1 0,1 1-1,0-1 1,0 1-1,0-2 1,1 1-1,-1 0 1,1-1 0,0 0-1,0 0 1,0-1-1,0 0 1,0 0-1,1 0 1,12 1 0,-6-2 4,1 0 1,0-1 0,0 0 0,0-1 0,-1-1-1,1 0 1,-1-1 0,1 0 0,-1-1 0,0-1-1,22-10 1,-13 4 32,-1-1 1,-1-1-1,0-1 0,0-1 0,-2-1 0,0 0 1,0-1-1,-2-1 0,0-1 0,-1 0 0,-1-1 1,-1-1-1,-1 0 0,-1 0 0,0-1 0,-2-1 1,0 0-1,-2 0 0,-1 0 0,0-1 0,-2 0 1,-1 0-1,-1 0 0,0-1 0,-2 1 0,-1 0 0,-2-1 1,0 1-1,-1 0 0,-1 0 0,-10-27 0,11 41-175,-1 0 0,0 0-1,0 0 1,-1 1-1,0 0 1,-1 1-1,0-1 1,0 1-1,-1 0 1,0 1-1,-17-13 1,19 16-284,0 1 0,-1-1 0,1 1 0,-1 0 0,0 0 0,0 1 0,0 0 0,-9-2 0,10 4-278,1-1 0,0 1 1,-1 0-1,1 0 0,0 1 1,-1 0-1,1 0 0,0 0 1,0 0-1,-1 1 0,1 0 1,-5 2-1,-8 8-3590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29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6 265 1384,'0'1'214,"-6"18"2247,7-18-2441,-1 0-1,0-1 0,1 1 1,-1-1-1,1 1 1,-1-1-1,1 1 0,-1-1 1,1 1-1,-1-1 0,1 0 1,-1 1-1,1-1 1,0 0-1,-1 1 0,1-1 1,-1 0-1,1 0 0,0 1 1,5-1 1766,20-24-1555,-7-1-190,1 1 1,34-32-1,-4 7 144,-45 50 897,-5 0-996,0-1-1,0 0 1,0 1-1,1-1 0,-1 0 1,0 1-1,0-1 1,0 0-1,0 0 1,0 1-1,0-1 1,0 0-1,0 1 0,0-1 1,0 0-1,0 1 1,0-1-1,0 0 1,0 1-1,0-1 1,0 0-1,0 1 0,0-1 1,0 0-1,-1 1 1,1-1-1,0 0 1,0 1-1,-1-1 1,-8 23 231,5-12-84,4-10-347,20-33-2418,-12 18 2197,0 0-1,1 1 1,16-19-1,-7 12-306,-13 14-66,0 0 0,0 1-1,0-1 1,12-8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1940,'73'77'9249,"-2"2"-5030,119 120-727,-127-141-2289,108 73 0,-171-131-1336,1 1 0,-1-1 0,1 0 0,0 0 1,-1 1-1,1-1 0,0 0 0,-1 0 0,1 0 0,0 0 0,-1 0 0,1 0 1,0 0-1,-1 0 0,1 0 0,0 0 0,-1 0 0,1 0 0,0 0 0,-1 0 0,1-1 1,-1 1-1,1 0 0,0 0 0,-1-1 0,1 1 0,-1 0 0,1-1 0,0 0 1,14-17-7374,-10 11 2928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1756,'0'0'4283,"1"5"-3065,5 47 982,-3 1-1,-6 88 1,1-74-1076,2 354 5294,0-420-6333,0 0 1,0 1-1,0-1 0,0 1 0,0-1 1,0 0-1,0 1 0,0-1 1,1 1-1,-1-1 0,1 0 1,-1 1-1,1-1 0,-1 0 0,1 1 1,-1-1-1,1 0 0,0 0 1,2 2-1,-2-2-65,-1-1 1,1 0-1,0 0 0,0 0 1,0 0-1,0 0 1,0 0-1,-1 0 0,1 0 1,0-1-1,0 1 0,0 0 1,0 0-1,-1-1 1,1 1-1,0 0 0,0-1 1,-1 1-1,1-1 1,0 1-1,0-1 0,-1 1 1,2-2-1,9-9-113,-1 0-1,17-24 1,-16 22 247,55-75-245,-29 37-101,62-65-1,-97 115 186,-1-1-1,1 0 0,-1 0 0,1 1 1,0-1-1,-1 1 0,1-1 0,0 1 1,0 0-1,0 0 0,0 0 0,0 0 1,1 0-1,-1 0 0,0 1 0,0-1 1,1 1-1,-1 0 0,0-1 0,1 1 1,-1 0-1,5 1 0,-5 0 13,0 0 0,1 0-1,-1 1 1,0-1 0,0 1 0,0-1 0,0 1-1,0 0 1,0 0 0,0 0 0,-1 0-1,1 0 1,-1 0 0,0 1 0,1-1-1,1 4 1,3 11 95,-1-1 0,0 1 1,-1 0-1,3 29 0,-2-10-108,3 39 670,-6-26-3959,-6-40-654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12 129 2804,'-11'11'8927,"34"-7"-8106,0 0 0,1-1 1,0-2-1,-1-1 0,40-3 0,-15 0-225,1013-40 6838,-1029 42-7233,111-6 624,-127 5-872,0 0 1,-1-1-1,1-1 0,-1-1 0,1 0 1,21-11-1,-35 15-171,1 0-1,-1 0 1,0 0 0,0-1-1,1 1 1,-1-1 0,0 1-1,0-1 1,-1 0 0,1 1-1,0-1 1,-1 0 0,1 0-1,-1 0 1,1-1 0,-1 1-1,0 0 1,0 0 0,0-1-1,0 1 1,-1-1 0,1 1-1,0-1 1,-1-3-1,-11 0-2977,2 6-3008,-16 4 1273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1668,'0'0'9470,"-31"7"-6759,-3 14-1565,2 1-1,1 2 0,-45 45 1,-73 96 1596,136-149-2428,0 1-1,1 0 1,0 1 0,1 1 0,2-1 0,-12 32 0,19-46-250,0 1 1,1 0 0,-1 0-1,1 0 1,1 0 0,-1 1-1,1-1 1,0 0 0,0 0-1,0 0 1,1 0 0,0 0-1,0 0 1,0 0 0,0 0-1,1 0 1,0 0 0,0 0-1,0-1 1,1 1 0,0-1-1,-1 0 1,2 1 0,-1-1-1,0-1 1,1 1 0,0 0-1,-1-1 1,1 0 0,1 0-1,-1 0 1,7 3 0,-2-1-129,2 0 0,-1-1 1,1 0-1,-1 0 1,1-1-1,0-1 0,0 0 1,1 0-1,-1-1 1,0-1-1,0 0 0,1 0 1,20-4-1,25-13-4045,-5-11-5123,-41 20 3929</inkml:trace>
  <inkml:trace contextRef="#ctx0" brushRef="#br0" timeOffset="1">68 386 1412,'-1'0'431,"-1"0"1,1 0-1,-1-1 0,1 1 0,0 0 1,-1-1-1,1 1 0,-1-1 0,1 1 1,0-1-1,0 0 0,-1 0 0,1 1 1,0-1-1,0 0 0,0 0 0,0 0 1,0 0-1,0 0 0,0-1 1,0 1-1,0 0 0,-1-3 0,4 3-201,-1-1-1,1 0 1,-1 1-1,1-1 1,0 0-1,0 1 1,-1 0 0,1-1-1,0 1 1,0 0-1,0 0 1,0 0-1,1 1 1,-1-1-1,4-1 1,30-11 42,48-11 1,-73 21-1537,0 1 1,1 1-1,-1 0 1,0 0-1,13 1 1,-1 3-2612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8:3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1000,'1'3'547,"0"-1"0,0 1 1,0 0-1,0-1 0,0 1 0,1-1 0,0 0 1,-1 1-1,1-1 0,0 0 0,0 0 0,0 0 1,4 3-1,-1-2-32,0 1 1,1-1-1,-1 0 1,1 0-1,10 3 1,3-1 231,1-1 1,36 4 0,-41-7-462,-1 0 0,0-1 0,1 0 0,-1-2 0,0 1-1,0-2 1,0 0 0,0 0 0,0-1 0,0-1 0,-1-1 0,0 1 0,16-12 0,-27 17-237,-1-1 0,0 1-1,0-1 1,0 0 0,0 0-1,0 0 1,0 0-1,0 0 1,0 0 0,0 0-1,0 0 1,-1 0 0,1 0-1,0 0 1,-1 0 0,1-1-1,-1 1 1,1 0-1,-1 0 1,0-1 0,1-2-1,-1 4 3,-1-1 0,1 0-1,-1 0 1,1 0-1,-1 0 1,0 0-1,1 1 1,-1-1-1,0 0 1,1 1 0,-1-1-1,0 0 1,0 1-1,0-1 1,0 1-1,0-1 1,1 1-1,-1 0 1,0-1 0,0 1-1,-2 0 1,-6-3 163,-1 1 1,0 1 0,0 0-1,-11 0 1,-3 4-347,0 0 0,1 2-1,-1 0 1,1 2 0,-42 18 0,43-17-1339,14-4 581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84 872,'-3'-4'413,"-8"-11"2191,2-1 0,-16-32 2102,24 50-4614,1 0-1,0 0 1,-1 0-1,1 0 1,0 0 0,0 0-1,0 0 1,0 0-1,1 0 1,-1 0 0,1 4-1,1 5 119,44 304 2022,-26-202-1781,29 131 402,-37-196-445,2-1-1,3 0 1,22 45-1,-38-90-346,0 1 0,0-1 0,0 1 0,1-1 0,-1 1-1,1-1 1,-1 0 0,1 0 0,0 0 0,0 0 0,0 0-1,0 0 1,0-1 0,0 1 0,1-1 0,-1 1 0,0-1 0,5 2-1,-4-3-24,-1 0 0,1-1-1,-1 1 1,0-1-1,0 1 1,1-1-1,-1 0 1,0 0-1,0 0 1,0 0 0,0 0-1,0 0 1,0-1-1,0 1 1,0 0-1,-1-1 1,1 0-1,0 1 1,-1-1 0,1 0-1,-1 0 1,0 0-1,2-3 1,13-21 70,-1 0-1,-1 0 1,-1-2 0,-1 0 0,-2 0-1,0-1 1,8-50 0,16-217 471,-33 268-495,4 5 145,2 35-140,7 56-87,-9-42 35,3 10 9,44 168 67,-42-171 130,2-1 0,1 0 1,2-1-1,18 30 0,-31-57-145,0-1 0,0 0 1,1 0-1,-1 0 0,1 0 0,0 0 1,-1-1-1,1 1 0,4 1 1,-6-3 401,4-4-260,0-1-187,1-1 0,-1 1 0,1-2 0,-2 1 0,1 0-1,0-1 1,-1 0 0,0 0 0,-1 0 0,1-1 0,-1 1 0,0-1 0,-1 0-1,0 1 1,2-9 0,6-25 117,7-57 0,-13 68-107,30-211-1191,-13 80-4737,-21 153 4138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15 170 2032,'1'1'2770,"9"1"5368,99-62-3418,-62 31-4196,87-36 0,-121 58-1207,8-3-279,-11 9-7150</inkml:trace>
  <inkml:trace contextRef="#ctx0" brushRef="#br0" timeOffset="1">40 223 940,'-10'6'1981,"8"-6"-1410,0 1 0,0 0 0,0 0 0,0 0 0,0 0 0,0 0 0,0 1 0,1-1 0,-1 1 0,1-1 0,-1 1 0,1-1 0,-1 1 0,1 0 0,0 0 0,-2 2 0,3-2 756,42 21 4049,-21-20-4989,0 0 1,0-1-1,0-1 0,1-1 0,-1-1 0,0-1 1,0-1-1,29-7 0,20-9-1168,70-28-1,-89 26-639,-31 12-1415,0 1-1,30-7 0,-4 7-2488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5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215 172 940,'5'-11'3207,"2"-9"2477,-7 19-5615,0 1 0,0-1-1,0 1 1,0-1 0,0 0 0,0 1-1,0-1 1,-1 1 0,1-1 0,0 1-1,0-1 1,-1 1 0,1-1 0,0 1-1,-1-1 1,1 1 0,0-1 0,-1 1-1,1-1 1,-1 1 0,1 0 0,-1-1-1,1 1 1,-1 0 0,1-1-1,-1 1 1,1 0 0,-1 0 0,1 0-1,-1-1 1,1 1 0,-1 0 0,0 0-1,-1 0 281,-3 1-33,-9 6-169,0 0 1,1 0 0,-1 1 0,1 1 0,1 0 0,0 1-1,0 1 1,-16 18 0,20-21-93,0 1 0,1 1 0,0-1 0,1 1 0,0 0 0,0 1 0,1 0 0,0 0 0,1 0 0,0 0-1,1 0 1,-2 15 0,4-24-47,1 1 1,0-1-1,-1 1 0,1-1 0,0 1 0,1-1 0,-1 1 0,0-1 0,1 1 1,-1-1-1,1 0 0,0 1 0,0-1 0,0 0 0,0 1 0,0-1 0,0 0 0,1 0 1,-1 0-1,1 0 0,-1 0 0,1 0 0,0-1 0,0 1 0,0-1 0,0 1 0,0-1 1,0 1-1,0-1 0,0 0 0,1 0 0,-1 0 0,0 0 0,1-1 0,-1 1 1,0-1-1,1 1 0,-1-1 0,1 0 0,-1 0 0,1 0 0,-1 0 0,4-1 0,3 0-12,-1 0-1,1 0 1,-1-1-1,0 0 0,0 0 1,0-1-1,0 0 0,0-1 1,-1 0-1,1 0 0,10-8 1,-6 0-22,0 0 0,-1-1 0,-1 0 1,0 0-1,-1-1 0,0-1 0,-1 1 0,9-23 1,-6 10 96,-2 0 0,-1-1 0,-1 0-1,3-29 1,-9 49 76,-1 1 0,0-1 0,0 0 0,-1 1 0,0-1 0,0 1 0,-1 0 0,0-1 0,0 1 0,-4-8 0,6 14 250,-4 6-212,-2 8-102,0 0 0,1 1 0,1 0 0,0 0 0,1 0 0,0 0 0,0 19 0,-5 116 311,7-111-306,1 45 218,4 0 0,17 99-1,-7-77 24,24 129 201,-24-170-466,1 3-1791,-11-22-7732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5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3128,'0'-7'2383,"1"-8"2624,14-7-1981,7 2-2262,1 1 0,0 1 0,2 1 0,33-17 0,110-48 184,-152 75-910,167-68-1269,-57 38-6716,-81 29 3687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6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1308,'-7'5'424,"0"-1"-1,0 2 1,0-1 0,1 1 0,0 0-1,0 0 1,0 0 0,1 1-1,0 0 1,-4 8 0,-5 11 446,-17 42 1,19-40-436,-103 310 2434,91-246-2055,3 0 1,5 2 0,-6 102 0,20-123-371,2 1 0,3 0 0,4-1 0,21 96 0,-21-141-296,2 0 0,0 0-1,2-1 1,1 0 0,1-1 0,17 27 0,-19-37-301,1 0 1,0 0-1,1-1 1,0 0 0,1-1-1,1-1 1,0 0-1,1-1 1,29 16-1,-33-23-1072,0 0-1,1-1 1,-1 0-1,1-1 1,23 3-1,5-4-2772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34.030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100 118 1084,'-12'9'1000,"10"-7"-745,0 0 1,-1 0-1,1 0 1,-1 0-1,0 0 1,0-1 0,1 0-1,-7 3 1,8-4 90,1 0-322,-1 1-1,1-1 1,0 0-1,-1 0 1,1 1-1,-1-1 1,1 0-1,0 0 0,-1 0 1,1 0-1,-1 0 1,1 0-1,-1 1 1,1-1-1,0 0 0,-1 0 1,1 0-1,-1 0 1,1-1-1,-1 1 1,1 0-1,-1 0 1,1 0-1,0 0 0,-1 0 1,1 0-1,-1-1 1,1 1-1,0 0 1,-1 0-1,1 0 1,-1-1-1,-15-6 334,14 5-347,0 1 0,0 0 0,0-1 0,0 1-1,0-1 1,1 1 0,-1-1 0,1 0 0,-1 1 0,1-1-1,0 0 1,-1 0 0,1 0 0,0 0 0,1 0 0,-1 0 0,0-1-1,0 1 1,1 0 0,0 0 0,-1-3 0,1 0-103,1 0 0,0 0 0,0 0 0,0 0 0,1 0 0,-1 1 0,1-1 0,5-8-1,11-23-2325,-14 29 1354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6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3 148 1560,'-2'-66'11409,"6"72"-10794,7 9-295,0 2 0,-1 0-1,-1 0 1,-1 1 0,9 26 0,30 105 759,-37-111-885,31 105 660,68 225 1568,-108-366-2370,-1-1-1,0 1 1,1-1-1,-1 1 1,1-1-1,-1 1 1,1-1-1,0 0 1,0 1-1,0-1 1,-1 0-1,1 0 1,0 1-1,0-1 1,1 0-1,-1 0 1,0 0-1,0 0 1,0-1-1,1 1 0,1 1 1,-1-2-14,-1 0-1,0 0 1,0 0 0,1-1-1,-1 1 1,0 0-1,0-1 1,1 1 0,-1 0-1,0-1 1,0 0 0,0 1-1,0-1 1,0 0 0,0 1-1,0-1 1,0 0 0,0 0-1,0 0 1,0-1-1,7-8 126,-1 0-1,0 0 0,10-22 0,-16 30-160,24-59 323,-3 0-1,-3-1 1,21-118 0,23-269-755,-58 396-2581,0 83-8203,-5-5 6904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62 1444,'-5'-53'9121,"7"47"-8493,-2 4-234,-1 6 1980,-35 149-602,-43 202 4,62-257-1296,-8 166 1,25-223-337,2-1 1,1 1 0,12 58-1,-9-74-109,0-1-1,2-1 1,0 0-1,2 0 1,1 0-1,25 40 1,-34-61-125,0 1-1,-1-1 1,1 0 0,0 0 0,0 0-1,0 0 1,0 0 0,1-1 0,-1 1-1,1-1 1,-1 1 0,1-1 0,-1 0-1,1 0 1,-1 0 0,1 0 0,5 1-1,-5-2-503,0 0 0,-1 0 0,1 0 0,-1-1 0,1 1 0,-1-1 0,1 1 0,-1-1 0,0 0 0,1 0-1,-1 0 1,0 0 0,1-1 0,2-1 0,16-12-3456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1300,'-5'-12'11188,"3"557"-5868,-2-470-4658,1-37-141,2 0 0,2 1 0,6 46 1,-7-83-500,0-1 1,0 1 0,0-1 0,0 1 0,1-1 0,-1 0 0,1 1 0,-1-1 0,1 1 0,-1-1 0,1 0 0,0 1 0,0-1 0,0 0 0,0 0 0,0 1 0,0-1 0,0 0 0,0 0-1,0 0 1,0 0 0,1-1 0,-1 1 0,0 0 0,1 0 0,-1-1 0,0 1 0,1-1 0,-1 1 0,1-1 0,-1 0 0,1 1 0,-1-1 0,1 0 0,-1 0 0,1 0 0,-1 0 0,1 0-1,-1-1 1,1 1 0,-1 0 0,1-1 0,-1 1 0,1-1 0,1 0 0,9-5-12,0 0 0,0 0-1,-1-1 1,15-11 0,-5 4 86,-7 5-70,-1 0 1,0-1 0,-1 0-1,0 0 1,14-17 0,-22 22-14,0 0 1,0 0-1,0 0 1,-1 0-1,1 0 1,-2-1-1,1 0 0,0 1 1,-1-1-1,0 0 1,0 0-1,-1 0 1,0-1-1,0 1 1,0 0-1,-1-9 1,0 10-15,-1 1-1,0-1 1,0 1 0,-1 0 0,1-1 0,-1 1 0,0 0 0,0 0 0,0 0 0,-1 0-1,0 0 1,1 0 0,-1 1 0,0 0 0,-7-6 0,3 4 33,0 0 1,0 0-1,0 1 1,-1 0 0,1 1-1,-1-1 1,0 2-1,-11-4 1,5 3-279,-1 1 0,0 0 0,1 0 0,-19 2 1,21 0-672,0 1 0,0 0 0,0 1 0,-19 6 1,23-5-251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1820,'0'0'204,"1"0"0,-1 0 0,1-1 0,-1 1 0,1 0 0,-1 0-1,1 0 1,0 0 0,-1 0 0,1 0 0,-1 0 0,1 0 0,0 0 0,-1 0 0,1 0-1,-1 1 1,1-1 0,-1 0 0,1 0 0,0 0 0,-1 1 0,1-1 0,-1 0 0,1 1 0,-1-1-1,1 1 1,17 18 1733,9 23-513,-5 7-75,-1 0 0,-3 2 0,-2 1 0,18 105 1,-32-150-1282,4 32 404,-1 0 1,-2 0-1,-2 1 1,-1-1-1,-2 0 1,-9 50-1,-1-30-88,-2 0 0,-2-1-1,-32 74 1,33-106-1719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2464,'18'-3'2437,"0"1"0,0 0 0,19 2 0,103 14 1300,-40-2-2170,26-7-18,-47-4-3972,-72-1 577,0 0 1096,0-4-4436,6-2 1078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4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2172,'13'-1'5806,"-6"7"-5402,-1 0 0,0 0 0,-1 1 0,0-1 0,0 1 0,0 0 0,-1 1 0,0-1 0,0 1 1,-1 0-1,4 13 0,5 19 594,6 43 1,-12-57-532,99 517 5141,-93-486-3674,-8-63-1776,16-28-19,-2-1 0,-1 0 0,17-53 0,28-123 162,-7 22 89,5-38 275,-36 122-494,-14 53-2938,-9 50 1757</inkml:trace>
  <inkml:trace contextRef="#ctx0" brushRef="#br0" timeOffset="1">766 301 2644,'0'0'4797,"-2"4"-3371,-16 25-402,2 1-1,1 1 1,1 1-1,2 0 1,2 0-1,0 2 1,2-1-1,-4 45 1,7-33-451,2 0-1,2 0 1,2 1 0,2-1 0,16 85-1,-14-111-549,0 0-1,1-1 1,1 1-1,11 21 1,-14-33-409,1 1 1,0-1-1,0 0 1,13 13-1,-14-17-217,0 1-1,0-1 1,0 0-1,0 0 1,1 0-1,0-1 1,-1 1-1,1-1 1,6 1-1,-2-2-3761,5-1 45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5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0 1812,'-4'1'1792,"-7"2"-580,0 1-1,1 0 1,-21 12 0,9-3-260,2 1 1,0 0-1,1 2 1,0 0-1,-18 22 1,25-24-153,0 1-1,-16 25 1,25-35-588,0 0 0,0 0 0,1 1 0,0-1 0,0 1 0,0-1 0,1 1 0,0-1 0,0 1 0,0 0 0,1 0 0,0 9 0,0-14-185,0 0 0,0 0 1,0 0-1,1 0 0,-1-1 0,0 1 0,0 0 0,1 0 0,-1-1 0,0 1 1,1 0-1,-1-1 0,1 1 0,-1 0 0,1-1 0,-1 1 0,1 0 0,0-1 1,-1 1-1,1-1 0,0 1 0,-1-1 0,1 0 0,0 1 0,0-1 1,-1 0-1,2 1 0,26-3-6,23-20-468,-39 13 358,1 1 0,-1-2 0,-1 1 0,0-2-1,0 1 1,-1-2 0,17-24 0,-10 9 156,0-2 0,20-47 0,-37 76-14,0-1-1,0 1 1,0-1 0,0 1 0,0 0-1,1-1 1,-1 1 0,0-1-1,0 1 1,0 0 0,0-1 0,0 1-1,1 0 1,-1-1 0,0 1-1,0 0 1,1-1 0,-1 1 0,0 0-1,0-1 1,1 1 0,-1 0-1,0 0 1,1 0 0,-1-1 0,0 1-1,1 0 1,-1 0 0,1 0-1,-1 0 1,0-1 0,1 1-1,-1 0 1,1 0 0,4 16 872,-1 49-407,-3-36-72,0-14-744,4 20-160,5-17-6014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5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2268,'6'-7'8518,"-1"11"-8205,-1 1 1,0 0 0,0 0 0,0 0 0,0 1 0,-1-1 0,0 1-1,0 0 1,-1 0 0,5 12 0,15 76 1841,-13-53-1214,9 62 1178,-5 0 1,1 190-1,-11-169-1009,-8-31-931,-8-32-3129,11-58 1813,0 6-544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5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24 12329,'4'-23'3384,"5"37"-1285,6 39-1157,-7 55-168,-5 0 1,-11 118 0,6-196-686,-1 278 1410,4-241-1252,-1-56-189,-7 578 3233,1-491-2502,-21 110 0,21-176-779,-1 0 0,-2-1 1,-1 0-1,-2-1 0,-1 0 0,-1-1 0,-25 38 0,37-63-157,-1 0-1,-1 0 1,1 0 0,0 0-1,-1-1 1,-7 6 0,-9-2-3090,-3-13-7760,13 0 5006</inkml:trace>
  <inkml:trace contextRef="#ctx0" brushRef="#br0" timeOffset="1">878 1212 2156,'0'7'453,"0"-1"0,0 1 0,0 0 0,-1 0-1,0 0 1,0-1 0,-1 1 0,0 0 0,0-1 0,-1 1-1,1-1 1,-1 0 0,-1 0 0,-3 6 0,-10 22 635,-58 111 2651,-97 140 1,91-156-2245,-329 457 4562,402-577-6076,-4 6-340,-1 1 0,2 1-1,-15 26 1,24-32-1911,10-13-1865,13-13-1947,-19 13 6215,28-24-5426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9:51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1157 0 14397,'-113'195'4611,"56"-102"-3626,-118 169 1015,68-109-752,87-124-1107,-285 394 2733,63-106-3152,213-279-1568,-29 52 0,24-31-8219,18-28 4289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46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576 816 1300,'0'0'706,"30"28"10931,-29-27-11600,-1-1-1,0 0 1,0 0-1,0 1 1,0-1-1,0 0 1,0 1-1,0-1 1,0 0-1,0 1 1,0-1-1,0 0 0,0 1 1,0-1-1,-1 0 1,1 1-1,0-1 1,0 0-1,0 1 1,0-1-1,0 0 1,-1 0-1,1 1 1,0-1-1,0 0 1,-1 0-1,1 1 1,0-1-1,0 0 1,-1 0-1,1 0 1,0 0-1,0 1 1,-1-1-1,1 0 0,0 0 1,-1 0-1,1 0 1,0 0-1,-1 0 1,1 0-1,0 0 1,-1 0-1,1 0 1,-1 0-1,-15 5 344,15-5-270,-1 0 51,-16 1 11,1-2 0,-1 0 0,1-1 0,-1-1 0,1-1 0,0 0 1,1-1-1,-1-1 0,1 0 0,0-1 0,0-1 0,1-1 0,0 0 0,-27-22 0,4-4-40,1-2 1,1-2-1,-45-64 0,66 81-138,1 0-1,1 0 0,1-1 0,1-1 0,2 1 1,0-2-1,1 0 0,-9-50 0,16 71 0,0 0 0,1-1 1,-1 1-1,1-1 0,0 1 0,0-1 0,1 1 0,-1 0 1,1-1-1,0 1 0,0 0 0,0-1 0,1 1 0,-1 0 1,1 0-1,0 0 0,1 0 0,-1 0 0,0 1 0,1-1 1,0 1-1,0-1 0,0 1 0,0 0 0,1 0 0,-1 1 1,1-1-1,0 1 0,0-1 0,0 1 0,0 0 0,0 1 1,0-1-1,0 1 0,0 0 0,8-2 0,2 1-4,0 0-1,0 1 1,0 0-1,0 1 0,0 0 1,0 1-1,0 1 1,0 0-1,-1 1 1,22 7-1,41 29-1,-35-17 14,-27-13 13,1 1 0,-1 1 0,-1 0 0,19 20-1,-31-30-11,-1 0 17,1-1-20,3 4 0,-3-3-22,3 3 24,-3-3-4,13 4 174,-7-15-203,-1-1 0,0 1 1,0-1-1,-1 0 0,5-18 0,-5 14-27,1 0 0,1 1 0,14-25 0,-9 21 1,1 1-1,0 0 1,1 1-1,21-19 1,-24 28 26,-1 0 1,1 1-1,1 0 1,-1 1-1,1 0 1,0 0-1,0 1 1,0 1-1,0 0 1,1 1-1,-1 0 1,1 1-1,-1 1 1,1 0-1,0 0 1,-1 1-1,1 1 1,-1 0-1,1 1 1,16 5-1,-23-5 25,0 0 1,0 1-1,0-1 0,0 1 0,-1 0 1,1 0-1,-1 1 0,0 0 0,0 0 0,-1 0 1,0 0-1,0 1 0,0-1 0,5 11 0,-5-6 2,1 1-1,-2 1 1,1-1-1,-2 0 0,1 1 1,-2 0-1,2 21 1,-5 1 6,0 0 0,-2 0 0,-1-1 0,-20 64 0,10-56 10,-1 0-1,-2-1 1,-2-1 0,-2-1-1,-40 54 1,-13 15 56,69-101-14,1 0-1,-1 0 1,0 0-1,0-1 1,0 0-1,-1 0 0,1-1 1,-1 0-1,-1 0 1,-13 5-1,5-1-14,-32 12 337,47-19-358,-6 0 57,-3 3-1479,-2-15-7829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3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1620,'0'0'1618,"0"4"-943,-10 49 249,3 1 0,2 0-1,3 69 1,-2 22-43,-33 320 2862,34-438-3311,3-27-453,0 0-1,0 0 0,0-1 1,0 1-1,0 0 1,-1 0-1,1 0 0,0 0 1,0 0-1,0 0 0,0 0 1,0 0-1,0 0 1,0 0-1,0 0 0,0 0 1,0 0-1,0 0 0,0 0 1,-1 0-1,1 0 1,0 0-1,0 0 0,0 0 1,0 0-1,0 0 0,0 0 1,0 0-1,0 0 0,0 0 1,0 0-1,0 0 1,0 0-1,-1 0 0,1 0 1,0 0-1,0 0 0,0 0 1,0 1-1,-4-45-3553,1 11 1300,-2-5-374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0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12 1692,'3'-2'304,"0"1"-1,0-1 0,0 1 1,1 0-1,-1 0 1,0 0-1,1 0 0,-1 0 1,1 1-1,-1-1 1,1 1-1,-1 0 0,0 0 1,1 0-1,-1 1 1,1-1-1,-1 1 0,5 1 1,-2 1 49,1 0 0,-1 0 0,0 0 0,0 1 0,0 0 0,0 0 0,-1 0 0,9 10 0,-2-2-5,-1 1 1,-1 0-1,-1 1 0,1 0 0,-2 1 0,0 0 1,6 17-1,-10-19-217,0 1 0,-1 0 1,0 1-1,-1-1 0,-1 0 0,0 1 1,-1-1-1,-1 1 0,0-1 0,-1 1 1,0-1-1,-1 0 0,-1 0 1,0 0-1,-1-1 0,-1 1 0,0-1 1,0 0-1,-2-1 0,1 1 0,-2-2 1,1 1-1,-2-1 0,1 0 0,-1-1 1,-1 0-1,0-1 0,-1 0 0,1-1 1,-15 8-1,12-11-278,0 0 1,0-1-1,0 0 1,-1-1-1,1-1 0,-1-1 1,1 0-1,-1 0 1,-23-3-1,-3 1-2538,27 6-6473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82 116 1528,'0'6'323,"0"0"-1,0 0 1,0 0-1,1 0 1,0 0-1,0 0 1,1 0-1,-1-1 1,1 1-1,1-1 1,-1 1-1,1-1 1,0 0-1,0 0 1,0 0 0,1 0-1,-1 0 1,1-1-1,0 1 1,1-1-1,-1 0 1,1-1-1,0 1 1,10 5-1,-10-6-195,1 0 0,0 0 0,0 0-1,0-1 1,0 0 0,0 0 0,0-1 0,0 0-1,1 0 1,-1 0 0,1-1 0,-1 0 0,0 0-1,1 0 1,-1-1 0,1 0 0,-1 0 0,0-1-1,0 0 1,0 0 0,0 0 0,0-1 0,8-4-1,-11 5-28,0 0-1,0 0 0,-1 0 0,1-1 0,-1 1 0,1-1 0,-1 0 0,0 1 0,0-1 0,0 0 0,-1 0 0,1 0 0,0-1 0,-1 1 0,0 0 1,0 0-1,0-1 0,0 1 0,-1-1 0,1 1 0,-1-1 0,0 1 0,0-1 0,0 1 0,-1-1 0,1 1 0,-1-1 0,1 1 0,-1 0 0,0-1 1,-1 1-1,1 0 0,-1 0 0,1 0 0,-1 0 0,-4-5 0,0-2 80,0 2 0,-1-1 0,0 1 0,0 0 0,-1 0 0,0 1 0,0 0 0,-1 0 1,0 1-1,-17-9 0,8 7-265,0 2 1,-1 0-1,0 1 0,0 0 1,0 2-1,0 0 1,0 1-1,-1 2 1,-33 1-1,50 0-652,-1 1-748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0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1352,'0'0'3573,"0"5"-2619,2 182 2897,23 260-352,-28-103-1068,3-334-2507,-4 39 53,-6-24-2737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 1108,'0'0'6679,"8"0"-5702,69 9 855,15 2-544,-1-4 1,94-4-1,-162-4-1476,0-1 0,1-1 0,-1 0 0,-1-2 0,1-1 0,-1-1 0,0 0 0,27-15 0,-46 21 106,-1 0 1,0 0-1,1-1 1,-1 1-1,0-1 1,0 1-1,0-1 1,0 0-1,0 0 1,-1 0-1,1 0 1,0 0-1,-1-1 1,0 1-1,1 0 1,-1-1-1,0 1 1,0 0-1,-1-1 1,1 0-1,0 1 1,-1-1-1,1 1 1,-1-1-1,0 0 1,0 1-1,0-1 1,0 0-1,-1 1 1,1-1-1,-1 1 1,1-1-1,-1 1 1,0-1-1,0 1 1,0-1-1,-2-2 1,1 0 45,-2-1 0,1 1 0,-1 0-1,0 0 1,0 0 0,0 1 0,0 0 0,-1-1 0,0 1 0,0 1 0,0-1 0,0 1-1,-1 0 1,-10-5 0,13 7 123,0 1 0,0-1 0,-1 0 0,1 1 0,0 0 0,0-1 0,0 1 0,0 0 0,0 1 0,0-1 0,0 1 0,0-1 0,0 1 0,0 0 0,0 0 0,0 0 0,-3 2 0,1 0 50,-1 1-1,1-1 1,0 1-1,1 0 1,-1 0-1,1 1 1,0 0-1,-4 5 1,-3 7 175,1 0 1,0 0-1,2 1 0,-10 26 1,12-25-75,0 1 1,1 0-1,1 0 1,1 0-1,0 1 1,2-1 0,1 35-1,1-46-169,0 1 0,0-1 0,1 1 0,0-1 0,1 0 0,0 0 0,0 0 0,1 0 0,0-1 0,1 1 0,0-1 0,0 0 0,1 0 0,0-1 0,0 0 0,1 0 0,-1 0 0,16 11 0,-19-16-141,1 0 0,-1 0 0,0-1 0,1 1 0,-1-1 0,0 1 0,1-1 0,0 0 0,-1 0 0,1-1 0,0 1 0,-1-1 0,1 0 0,0 0 0,-1 0 0,1 0 0,0-1 0,0 1 0,-1-1 0,1 0 0,-1 0 0,1 0 0,-1-1 0,1 1 0,-1-1 0,0 0 0,5-3 0,-1-1-668,0 0-1,0 0 0,0-1 0,-1 0 1,0 0-1,-1-1 0,1 0 0,-1 0 0,6-15 1,2-4-2579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1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1656,'-10'30'3558,"1"28"-1836,3 0 1,3 0-1,2 0 0,10 91 1,-6-98-615,9 8 316,-12-58-904,5-4-433,5-7-87,-1 0 1,0 0 0,0-1-1,-1-1 1,-1 1-1,1-1 1,-2 0-1,10-25 1,35-118-196,-38 110 149,15-34-111,-28 79 167,0-1 1,0 1-1,0 0 0,1-1 1,-1 1-1,0 0 0,0 0 0,1-1 1,-1 1-1,0 0 0,1-1 1,-1 1-1,0 0 0,0 0 0,1 0 1,-1-1-1,0 1 0,1 0 0,-1 0 1,1 0-1,-1 0 0,0 0 1,1 0-1,-1 0 0,0 0 0,1 0 1,-1 0-1,1 0 0,-1 0 0,0 0 1,1 0-1,-1 0 0,1 0 1,-1 0-1,0 0 0,1 0 0,-1 0 1,0 1-1,1-1 0,-1 0 1,0 0-1,1 1 0,-1-1 0,0 0 1,0 0-1,1 1 0,-1-1 0,0 0 1,1 1-1,11 11 216,-8-3-122,1 0 0,-1 1 0,0 0 0,-1 0 0,-1 0 0,1 0-1,-1 0 1,-1 1 0,0-1 0,-1 15 0,2-2 117,0 120 885,-2-86-2051,0-55 227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1368,'-1'0'343,"-1"0"1,1-1-1,0 1 0,0 0 1,0 0-1,0 0 0,-1 0 1,1 1-1,0-1 0,0 0 1,0 0-1,0 1 0,0-1 1,0 0-1,-2 2 0,-6 10 355,0 1-1,1 1 0,1-1 1,0 1-1,1 0 1,0 1-1,1-1 0,1 1 1,-5 30-1,5-15-210,1 1 0,1-1 0,2 1 0,3 35 0,-2-57-364,1 0-1,-1-1 1,1 1-1,1 0 1,0-1-1,0 0 1,0 0-1,1 0 1,0 0 0,1 0-1,0-1 1,0 1-1,1-1 1,7 7-1,-10-11-111,1 0 1,-1-1-1,1 1 0,0-1 0,0 0 1,0 0-1,0 0 0,0 0 0,0-1 0,1 1 1,-1-1-1,1 0 0,-1-1 0,1 1 1,-1-1-1,1 0 0,-1 0 0,1 0 0,-1-1 1,1 1-1,-1-1 0,0 0 0,1 0 1,-1-1-1,0 1 0,0-1 0,1 0 0,6-5 1,-3 2-48,0 0 1,-1 0-1,0-1 1,0 0 0,0 0-1,-1-1 1,0 0-1,0 0 1,8-13 0,-2-1-6,-2 0 0,11-31 0,-10 23 120,-10 27-10,-1 1-57,0 1 0,0 0 0,1 0 0,-1 0 0,0 0 0,0 0 0,0-1 0,0 1-1,1 0 1,-1 0 0,0 0 0,0 0 0,0 0 0,1 0 0,-1 0 0,0 0 0,0 0 0,1 0 0,-1-1 0,0 1 0,0 0 0,0 0 0,1 0 0,-1 1 0,0-1 0,0 0 0,0 0-1,1 0 1,-1 0 0,0 0 0,0 0 0,1 0 0,-1 0 0,0 0 0,0 0 0,0 1 0,0-1 0,1 0 0,-1 0 0,0 0 0,0 0 0,0 0 0,0 1 0,0-1 0,1 0-1,-1 0 1,14 47 502,13 81 0,-17-77-1823,-9-46 258,0 0-612</inkml:trace>
  <inkml:trace contextRef="#ctx0" brushRef="#br0" timeOffset="1">216 79 1388,'-1'-1'400,"-10"-16"3349,8 7 3400,4 11-7247,24 10-1143,-4 1-3233,-3 0 1365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27 2180,'0'0'1402,"-22"-24"4437,20 24-5658,-1-1 0,1 1 1,0-1-1,0 1 0,-1 0 0,1 0 1,0 0-1,0 0 0,-1 0 0,1 0 1,0 1-1,0-1 0,0 1 0,-1 0 1,1 0-1,0-1 0,0 1 0,0 1 1,0-1-1,0 0 0,1 0 0,-1 1 1,0-1-1,0 1 0,1-1 0,-1 1 1,1 0-1,0 0 0,-1-1 0,0 4 1,-7 6 127,1 2 1,1-1-1,-8 19 0,2-4 100,2 1-1,1 1 0,-9 41 0,16-57-274,1 0 0,0 0 0,1-1 0,1 1 0,0 0 0,1 0 0,0 0 0,1 0 0,0 0 0,7 20 0,-9-32-131,1-1 0,-1 1 0,0 0-1,0 0 1,1 0 0,-1-1-1,0 1 1,1 0 0,-1-1 0,1 1-1,-1 0 1,1-1 0,-1 1-1,1 0 1,0-1 0,-1 1-1,1-1 1,0 1 0,-1-1 0,1 1-1,0-1 1,0 0 0,-1 1-1,1-1 1,0 0 0,0 0 0,0 1-1,1-1 1,0 0-11,0-1 0,-1 1-1,1-1 1,0 0 0,-1 1 0,1-1-1,-1 0 1,1 0 0,-1 0 0,1 0-1,-1 0 1,1 0 0,0-2 0,35-44-371,-35 46 364,7-16-57,0 0 0,-1-1 0,0 0-1,-2 0 1,0-1 0,-1 0 0,-1 0-1,3-25 1,9-40 106,-11 109 842,-2 23-704,-5 8-413,3-1 1,1 1-1,13 65 1,-2-141-9911,-7-5 6342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1888,'3'209'7491,"-9"245"-1386,-7-301-4520,-8 118 169,20-214-2219,-1 33-1988,-3-30-5003,2-38 3563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1332,'0'12'6141,"1"14"-3952,3 66-1527,-4 353 2865,1-370-2337,21 136 0,-20-202-1014,0 0-1,0-1 0,1 1 1,0-1-1,1 1 0,0-1 0,7 11 1,-9-19-134,0 1 1,-1-1-1,1 1 0,0-1 1,-1 0-1,1 0 1,0 0-1,0 0 1,-1 0-1,1 0 1,0 0-1,-1 0 0,1-1 1,0 1-1,-1-1 1,1 1-1,0-1 1,-1 0-1,3-1 1,-4 2-55,10-6 76,-1 0 0,0 0 0,0-1 0,-1 0 0,0 0 0,0-1 0,-1 0 0,9-12 0,27-26 145,-40 42-173,1 1 1,0 0 0,0 0 0,1 0-1,-1 0 1,1 0 0,-1 1-1,1 0 1,7-2 0,-11 4-30,1 0 1,-1 0-1,1 0 1,-1 0-1,1 1 0,-1-1 1,0 0-1,1 1 1,-1-1-1,0 1 1,1 0-1,-1-1 0,0 1 1,1 0-1,-1 0 1,0 0-1,0 0 1,0 0-1,0 0 0,0 0 1,0 0-1,0 0 1,0 0-1,-1 1 1,1-1-1,0 0 1,-1 1-1,1-1 0,-1 0 1,1 1-1,-1-1 1,1 1-1,-1-1 1,0 0-1,0 1 0,0 1 1,8 36-156,-2-7-2811,0-11-5352</inkml:trace>
  <inkml:trace contextRef="#ctx0" brushRef="#br0" timeOffset="1">333 379 1572,'-2'-8'4549,"-3"-2"1559,2 5-5636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4.87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21 59 1092,'-2'4'393,"-2"12"298,0-1-1,0 1 1,1 0-1,1 0 1,1 0-1,0 0 1,4 31-1,-2-47-699,0 0 0,1 0-1,-1 0 1,1 0 0,-1 0-1,0 0 1,1-1 0,-1 1-1,0 0 1,1-1 0,-1 1-1,0-1 1,0 1 0,1-1-1,-1 0 1,0 0 0,2-1-1,4-4-72,0-1-1,0 0 1,-1 0-1,0 0 1,0-1-1,-1 0 0,0 0 1,7-16-1,1 1-26,-2 4 186,1 0 1,0 0 0,30-31 985,-32 76-12,-30 190-636,22-211-608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4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20 632 1056,'-9'9'16358,"4"-11"-15182,3-7-1157,1 1 1,0 0-1,0 0 1,0-1-1,1 1 1,0-1-1,1 1 1,0 0-1,4-15 1,26-84 19,-11 44 2,-8 25-46,1 1-1,2 1 1,2 1 0,1 0-1,28-40 1,-38 63 22,1-1-1,0 2 1,0-1 0,2 1-1,-1 1 1,13-11 0,-21 21 27,13-16 2009,-3 7-3728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79 190 2416,'9'1'5101,"6"-1"-3941,-9-2-847,1 0-1,0-1 0,-1-1 0,0 1 0,0-1 0,0 0 0,0 0 0,0-1 0,-1 1 0,0-1 0,0 0 0,0-1 0,5-7 0,-6 8-215,0 0 0,-1 0 0,1-1 0,-1 1 0,0-1-1,0 0 1,-1 0 0,0 0 0,0 0 0,0 0 0,-1 0 0,0-1 0,0 1-1,0-10 1,-1 14-86,0 1 0,0 0 0,0 0 0,-1 0 0,1-1 0,0 1 0,0 0 0,-1 0 0,1 0 0,-1-1 0,1 1-1,-1 0 1,1 0 0,-1 0 0,0 0 0,0 0 0,1 0 0,-1 0 0,0 0 0,0 1 0,0-1 0,0 0 0,0 0 0,0 1 0,0-1-1,0 1 1,0-1 0,0 1 0,-3-1 0,2 1-3,-1 0 0,0 0 0,0 0 0,0 1 0,1-1 0,-1 1-1,0 0 1,1 0 0,-1 0 0,1 0 0,-1 0 0,-3 3 0,-7 5 2,0 1 1,0 0-1,-13 14 0,16-13 39,0 1 0,0 0 0,2 0 0,-1 0-1,1 1 1,1 1 0,1-1 0,0 1 0,0 0 0,1 0-1,1 1 1,-4 27 0,7-30 14,0-1 0,0 1 0,1 0 0,1 0 0,0-1 0,0 1 0,1 0 1,1-1-1,0 0 0,1 1 0,0-1 0,0-1 0,1 1 0,1 0 0,-1-1 0,15 17 0,-18-24-115,0-1 1,0 0-1,1 1 0,-1-1 0,1 0 0,0 0 1,-1 0-1,1-1 0,0 1 0,0-1 1,0 1-1,0-1 0,0 0 0,1 0 0,-1 0 1,0-1-1,0 1 0,1-1 0,-1 0 1,0 0-1,1 0 0,-1 0 0,0 0 0,1-1 1,-1 0-1,0 1 0,0-1 0,1-1 1,-1 1-1,0 0 0,0-1 0,0 1 0,-1-1 1,1 0-1,4-4 0,6-3-877,0-2 0,-1 0 0,0 0 1,-1-1-1,18-26 0,-17 18-1956,-6-2 37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3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2964,'5'-38'1904,"-3"29"2615,2 39-2682,43 335 4471,-47-364-6283,-1-1 0,1 1 0,0-1 0,0 0 0,0 1 0,0-1 0,0 1 0,0-1-1,0 1 1,0-1 0,0 1 0,0-1 0,0 1 0,0-1 0,0 1 0,0-1 0,0 1 0,1-1 0,-1 1-1,0-1 1,0 0 0,1 1 0,-1-1 0,0 1 0,0-1 0,1 0 0,-1 1 0,0-1 0,1 0 0,-1 1-1,1-1 1,-1 0 0,0 1 0,1-1 0,-1 0 0,1 0 0,-1 0 0,1 1 0,12-20 146,10-47-486,-21 59 367,12-39-171,-8 23 26,1 0 0,1 1 0,1 0 0,0 0 0,19-28 0,-28 49 98,0 0 0,1 1 0,-1-1-1,0 1 1,1-1 0,-1 1 0,0-1 0,1 0 0,-1 1 0,1 0 0,-1-1 0,1 1-1,-1-1 1,1 1 0,0 0 0,-1-1 0,1 1 0,-1 0 0,1 0 0,0-1-1,-1 1 1,1 0 0,0 0 0,-1 0 0,1 0 0,0 0 0,-1 0 0,1 0 0,0 0-1,-1 0 1,1 0 0,0 0 0,-1 0 0,2 1 0,14 21 267,1 35 257,-9-3-288,-1 0 0,-2 58 0,-5-110-906,4 2-1892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28 1612,'-6'-4'1447,"5"3"-1036,0 0-1,0 0 1,-1 0-1,1 0 0,0 0 1,0 0-1,-1 1 1,1-1-1,-1 0 1,1 1-1,0-1 1,-1 1-1,1 0 1,-1-1-1,1 1 1,-1 0-1,0 0 1,-1 0-1,1 1-338,1 0-1,-1 0 1,1 0-1,-1 0 0,1 0 1,-1 0-1,1 0 0,0 1 1,0-1-1,0 0 1,0 1-1,0-1 0,-1 3 1,-12 19 598,1 1 1,1 1-1,1 0 0,-15 51 1,21-58-434,1 1 1,1 0-1,1 0 1,0 0-1,2 0 1,0 1-1,5 35 1,-5-52-203,1 0 0,0-1 1,0 1-1,-1 0 1,2-1-1,-1 1 0,0-1 1,0 1-1,1-1 1,-1 0-1,1 0 0,0 1 1,0-1-1,0 0 1,0-1-1,0 1 0,0 0 1,4 2-1,-5-4 39,19-10-22,-11 5-82,0-1 1,-1-1-1,0 0 0,0 0 0,0-1 0,-1 1 0,0-2 0,-1 1 1,0-1-1,0 0 0,-1 0 0,0 0 0,3-12 0,5-11-68,-2-2 0,11-50 0,-16 52 91,-1 0 0,2-60-1,-7 90 630,0 7-474,2 104 719,18 120 0,-19-223-666,1 6-3631,8-7-5119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4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6 645 3672,'-2'-17'691,"0"0"-1,1-1 0,1-21 0,0 14 3890,21 67-2939,2 39 507,-3 0 0,12 110-1,-32-170-1557,5 12 1569,2-76-1658,2-74-57,-9 79-394,3 1 0,1 0 1,1 1-1,2-1 0,14-39 0,-21 74-176,1 1 0,0-1 0,0 1 0,-1 0 0,1-1 0,0 1 0,0 0 0,0 0 0,1-1-1,-1 1 1,0 0 0,0 0 0,1 0 0,-1 1 0,0-1 0,1 0 0,-1 0 0,1 1 0,-1-1 0,1 1 0,-1-1 0,1 1 0,-1 0 0,1 0 0,0-1 0,-1 1-1,1 0 1,-1 0 0,1 1 0,0-1 0,-1 0 0,1 0 0,-1 1 0,4 1 0,8 2-1299,-1 0 0,1 1 1,17 11-1,-2-3-383,-24-10 1521,1-1-1,0 0 1,1-1 0,-1 1 0,0-1-1,0 0 1,1 0 0,-1-1-1,0 0 1,1 0 0,-1 0 0,6-1-1,-8 0 421,0 0 0,-1 0 0,1-1-1,-1 1 1,1-1 0,-1 1 0,1-1 0,-1 0-1,0 0 1,0 0 0,0 0 0,0 0-1,0-1 1,0 1 0,-1-1 0,1 1 0,-1-1-1,1 1 1,-1-1 0,0 0 0,0 0 0,0-3-1,-5-14 1360,4 19-1416,0 1-1,0 0 1,0-1-1,0 1 0,0-1 1,0 1-1,0 0 1,0-1-1,-1 1 1,1 0-1,0-1 0,0 1 1,0 0-1,0-1 1,-1 1-1,1 0 1,0-1-1,0 1 1,-1 0-1,1-1 0,0 1 1,-1 0-1,1 0 1,0-1-1,-1 1 1,1 0-1,0 0 1,-1 0-1,1 0 0,0-1 1,-1 1-1,1 0 1,0 0-1,-1 0 1,1 0-1,-1 0 0,1 0 1,0 0-1,-1 0 1,1 0-1,-1 0 1,0 0-1,-7 12 99,-1 0 0,2 0 0,-1 1 0,2-1 0,0 2 0,0-1 0,1 1 0,1-1 0,0 1 0,-2 20 0,1 1 154,1 0-1,2 0 1,3 46-1,10-24 105,-10-54-398,-1-1 1,1 1-1,0 0 1,0 0 0,0-1-1,0 1 1,1-1 0,-1 1-1,1-1 1,-1 1 0,1-1-1,0 0 1,0 0 0,0 0-1,0 0 1,4 3-1,-5-5 61,21-8 77,-18 5-161,1 0 1,-1 0-1,0-1 0,0 0 0,-1 1 0,1-1 1,-1 0-1,0-1 0,0 1 0,0-1 1,3-7-1,22-57 7,-22 54-18,8-33-29,-1 0-1,-3-1 1,-2 0-1,-1 0 0,-1-82 1,-9 27-160,-27-172 1,17 217 167,8 88 98,10 54 13,4-1 0,3 0 0,30 105 0,-7-33-177,4-5-639,4 24-1050,-39-148 285,-1 0-1,-1 0 1,-1 1-1,-1-1 1,-4 28-1,-1-15-2288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1780,'9'33'8138,"19"122"-6892,-1 14 624,71 238 0,-90-377-1603,-6-19-111,1 0 0,0 0-1,0-1 1,1 1 0,1-1-1,0 0 1,0 0 0,1-1 0,0 1-1,12 13 1,-17-22-138,-1-1-1,1 0 1,-1 1-1,1-1 1,-1 0-1,1 1 1,0-1 0,-1 0-1,1 0 1,0 0-1,-1 1 1,1-1-1,0 0 1,-1 0-1,1 0 1,0 0-1,-1 0 1,1 0-1,0 0 1,-1-1 0,1 1-1,0 0 1,-1 0-1,1 0 1,0-1-1,-1 1 1,1 0-1,-1-1 1,1 1-1,0 0 1,-1-1-1,1 0 1,19-24 215,4-34-61,-9 11-103,-2 0 0,-3-1-1,-2-1 1,3-66-1,-13-202 12,2 313-76,-6-87 225,19 170 1,-1-17-187,50 273 125,-46-270 88,2-1 1,4-1-1,35 71 1,-53-124-150,17 30 202,-20-38-272,0 1 0,0-1-1,0 1 1,0-1 0,0 1-1,1-1 1,-1 0-1,0 0 1,1 0 0,-1 0-1,0 0 1,1 0 0,0 0-1,-1 0 1,1 0-1,-1-1 1,1 1 0,0-1-1,2 1 1,-3-2-3,1 0 1,0 0-1,0 0 1,-1 0-1,1 0 0,-1 0 1,1 0-1,-1-1 1,1 1-1,-1-1 1,0 1-1,1-1 0,-1 1 1,0-1-1,0 0 1,0 0-1,0-2 1,16-32 170,-17 35-199,10-25 90,-3 1 0,0-2 0,-1 1 0,4-47 1,-5-112 146,-34-253-571,26 422-1660,-6 35-8477,8-8 10251,-3 27-4310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6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88 316 900,'29'133'8665,"-20"-97"-7098,-5-24-1252,-1 1 1,0-1 0,-1 0-1,1 20 1,-4-29-972</inkml:trace>
  <inkml:trace contextRef="#ctx0" brushRef="#br0" timeOffset="1">0 36 2072,'0'0'1720,"5"-13"2377,-2 8-677,-1-2-2544,3 4-732,3 1-596,5-3-1668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6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21 204 2256,'0'0'2905,"43"-30"3941,-29 15-6107,0 0-1,15-23 1,-25 33-676,0-1 0,0 0 0,-1 0 0,0 0 0,-1 0 0,1 0 0,-1 0 0,0-1 0,-1 1 0,1-1 0,-1-7 0,0 13-62,-1 0 0,0 0 1,0 0-1,0 1 1,0-1-1,0 0 0,0 0 1,0 0-1,0 0 1,-1 0-1,1 0 0,0 0 1,-1 0-1,1 0 0,0 1 1,-1-1-1,1 0 1,-1 0-1,1 0 0,-1 1 1,1-1-1,-1 0 0,0 1 1,1-1-1,-1 0 1,0 1-1,0-1 0,1 1 1,-2-1-1,0 1 0,0 0 0,1 0 0,-1 0 0,0 0 0,0 0 0,1 0 0,-1 1 0,1-1 0,-1 1 0,0-1 0,1 1 0,-1 0 0,1-1 0,-3 3 0,-4 2 19,1 0 1,0 0-1,0 1 1,1 0-1,-7 7 1,6-4 109,0 0-1,0 1 1,1 0 0,0 0-1,1 1 1,0 0 0,0 0-1,1 0 1,1 0 0,0 1-1,0-1 1,1 1 0,1-1-1,0 1 1,1 0 0,0 0-1,0 0 1,2-1 0,-1 1-1,4 12 1,-4-22-109,0 1 0,1-1 0,-1 1 0,0-1 0,1 0 0,-1 0 0,1 0 0,0 0 0,0 0 0,0 0 0,0 0 0,0-1 0,0 1 0,0-1 1,1 1-1,-1-1 0,0 0 0,1 0 0,-1 0 0,1 0 0,-1 0 0,1-1 0,0 1 0,-1-1 0,1 0 0,0 0 0,-1 0 0,1 0 0,0 0 0,-1 0 0,1-1 0,3 0 0,10-2-478,0-1 0,-1-1 0,29-11-1,-41 15 336,73-42-3857,-47 25-782,-11 6 1145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 1660,'-1'0'304,"0"-1"-1,0 1 1,-1-1-1,1 1 1,0 0-1,-1-1 1,1 1-1,0 0 0,-1 0 1,1 0-1,0 0 1,-1 0-1,1 0 1,0 1-1,-1-1 1,1 0-1,0 1 1,-1-1-1,1 1 1,0-1-1,0 1 1,-2 1-1,-25 27 2349,20-17-2264,1 0 0,1 1 0,-8 19 1,1 2 201,0 1 113,1 0 1,-8 42 0,18-68-589,0 0 1,1 0-1,0 1 1,1-1 0,0 0-1,0 0 1,1 0-1,1 1 1,-1-1 0,1 0-1,1-1 1,-1 1-1,2 0 1,3 8 0,-6-16-135,-1 0 0,1 1 0,0-1 0,-1 0 1,1 0-1,0 0 0,0 0 0,0 0 0,-1 0 1,1 0-1,0 0 0,0-1 0,1 1 0,-1 0 1,0 0-1,0-1 0,0 1 0,0-1 1,1 1-1,-1-1 0,0 1 0,0-1 0,1 0 1,1 0-1,-1 0-39,0 0 0,0-1 0,0 0 0,0 1 1,0-1-1,0 0 0,-1 0 0,1 0 0,0 0 0,-1 0 0,1-1 1,-1 1-1,1 0 0,1-3 0,6-7-494,-1 0-1,0-1 1,11-21 0,-16 28 288,7-15-1299,-1-1-1,0 0 0,7-29 1,-5 7-1716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7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 1072,'-2'-43'9052,"4"62"-7926,56 870 7807,-58-870-8668,-1-15-180,1 0 0,0 1 0,0-1 0,0 0 1,0 1-1,1-1 0,0 0 0,0 0 0,0 0 0,0 1 1,0-1-1,1 0 0,0-1 0,4 8 0,-6-10 42,21-26 34,-1-19-219,-2 0-1,-2-1 0,16-75 1,8-23 51,-41 143 14,1 0 0,0 0 1,0-1-1,0 1 0,0 0 0,0 0 1,0 0-1,0-1 0,0 1 0,1 0 1,-1 0-1,0-1 0,0 1 0,0 0 0,0 0 1,0 0-1,0-1 0,0 1 0,0 0 1,0 0-1,1 0 0,-1 0 0,0-1 1,0 1-1,0 0 0,0 0 0,1 0 0,-1 0 1,0 0-1,0 0 0,0-1 0,1 1 1,-1 0-1,0 0 0,0 0 0,0 0 1,1 0-1,-1 0 0,0 0 0,0 0 1,0 0-1,1 0 0,-1 0 0,0 0 0,0 0 1,1 0-1,-1 0 0,0 0 0,0 0 1,7 13 124,2 20 4,-3 14 276,0 71-1,-6-75-1404,13 85-1,-3-118-4833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46 1524,'-9'-22'3195,"-2"-2"5574,8 26-8598,0 1 1,1-1-1,-1 1 0,0 0 1,1 0-1,0-1 0,0 1 1,0 1-1,0-1 0,0 0 1,-2 7-1,-6 13 150,1 0 1,1 0-1,2 1 0,0 0 1,1 0-1,2 0 0,0 1 1,2 0-1,0-1 0,2 1 0,5 33 1,-4-44-201,-2-10-77,0 0 0,1 0 0,-1 0-1,1 0 1,0 0 0,0-1 0,0 1 0,0 0 0,1 0 0,-1-1-1,1 1 1,0-1 0,0 1 0,1-1 0,3 5 0,-5-8 31,19-14-75,-15 9-15,0 0 1,-1 0-1,0 0 1,0-1-1,0 1 1,-1-1-1,0 0 1,0 0-1,0-1 1,2-9-1,14-68-83,-18 78 94,4-36 3,-2 0 0,-3-45 0,0 47 229,0 39-145,33 143 796,-24-107-838,-1-2-154,2 1-1,23 52 1,-33-86 26,0 0 1,0 0-1,0 1 0,1-1 1,-1 0-1,0 0 1,0 0-1,1 1 0,-1-1 1,0 0-1,0 0 1,1 0-1,-1 0 0,0 0 1,1 0-1,-1 1 1,0-1-1,0 0 0,1 0 1,-1 0-1,0 0 0,1 0 1,-1 0-1,0 0 1,1 0-1,-1 0 0,0 0 1,0-1-1,1 1 1,-1 0-1,0 0 0,1 0 1,-1 0-1,0 0 0,0 0 1,1-1-1,-1 1 1,0 0-1,0 0 0,0 0 1,1-1-1,-1 1 1,0 0-1,0 0 0,0-1 1,1 1-1,-1 0 1,0 0-1,0-1 0,0 1 1,0-1-1,9-11-2614,-4-7-1678,-1 3 39</inkml:trace>
  <inkml:trace contextRef="#ctx0" brushRef="#br0" timeOffset="1">271 63 1896,'0'0'5718,"0"5"-4703,-1 24 821,2 0 0,6 39 0,1 22 270,5 90 4892,-13-182-6966,0 0 0,1 1 1,-1-1-1,1 0 0,-1 0 1,1 0-1,0 1 0,0-1 1,-1 0-1,1 1 0,1-1 1,0-1-1,10-22 176,1-42-358,35-111-1,-46 173-208,0 0 0,0 0 0,0 1 0,1 0 0,0-1 0,0 1 0,0 0 0,0 0 0,1 1 0,5-6 0,25-16-9856,-26 20 5843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46.019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7 230 1620,'-6'-9'11744,"18"29"-11572,0-1 0,30 34 0,2 2-79,-20-25-52,55 53 0,-48-52 23,-31-30-71,1-1-1,0 1 0,0 0 1,0 0-1,0 0 1,0 0-1,0-1 0,0 1 1,0 0-1,0-1 0,0 1 1,0-1-1,0 0 1,0 1-1,0-1 0,1 0 1,-1 1-1,0-1 0,0 0 1,0 0-1,1 0 1,-1 0-1,0 0 0,0 0 1,1-1-1,-1 1 0,0 0 1,0-1-1,0 1 1,0 0-1,0-1 0,0 1 1,1-1-1,-1 0 0,0 1 1,0-1-1,-1 0 1,3-1-1,-3-4-72,1 1 0,-1-1 1,0 0-1,0 1 0,-1-1 0,0 1 0,0-1 0,0 1 1,-3-7-1,-1-4-16,-2 0 0,0 0 0,0 1 1,-19-27-1,8 13-62,0-2-158,28 48-140,22 56 416,-27-59 36,1 0-1,0 0 0,0-1 0,2 0 1,10 15-1,24 37-36,-42-64 32,1-1 0,-1 1 0,0 0 0,1 0 1,-1 0-1,1 0 0,-1-1 0,1 1 0,-1 0 0,1 0 0,0-1 0,-1 1 0,1 0 0,0-1 0,-1 1 0,1-1 0,0 1 0,0-1 0,0 1 0,-1-1 0,1 1 0,0-1 0,0 0 0,0 0 0,0 1 0,0-1 0,0 0 0,0 0 0,0 0 0,0 0 0,0 0 0,0 0 0,-1 0 0,3-1 0,-1 0-2,0-1-1,0 1 0,-1-1 0,1 0 0,0 0 0,0 0 0,-1 0 1,0 0-1,1 0 0,-1 0 0,0-1 0,2-2 0,4-13-74,-1-1 0,6-25 0,21-146-1897,-24 147 1479,-9 42 702,-1 5-149,-33 113 727,8-19-280,22-83-471,-4 19-251,33-67-163,47-103-598,42-61-375,-83 146 2250,-33 92-656,-33 80 534,-16 76 462,43-146-1078,8-50-141,0 1 0,0 0 0,0-1 0,1 1 1,-1 0-1,0-1 0,0 1 0,1-1 1,-1 1-1,1-1 0,-1 1 1,1-1-1,0 1 0,0-1 0,-1 0 1,1 1-1,0-1 0,0 0 0,1 0 1,0 2-1,6-10-33,0 0-1,-1-1 1,0 0 0,-1 0-1,0-1 1,0 0 0,-1 0 0,0 0-1,4-10 1,34-95-63,-26 65 67,3-11-236,14-63 0,-27 102 178,4-21 441,-18 48-242,0 0 0,0 0 0,0 1 0,1 0 0,0 0 0,1 0 0,-8 13 0,-47 97 2447,60-116-2521,-1 1-364,-2 8 341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4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 2460,'0'0'1502,"-1"5"-123,-2 28-128,3 1 0,0-1 0,8 46 0,-2-13-104,26 426 3725,-21-369-3838,-5-78-843,-2-1-1,-2 1 0,-7 75 1,-5-89-47,9-29-460,0-1 0,0 1 0,0-1 0,0 0 0,0 1 0,0-1 0,0 0 0,0 0 0,-1 0 0,1 0 0,-1 0 0,1 0 0,0 0 0,-1 0 0,0-1 0,1 1 0,-1-1 0,1 1 0,-3 0 0,2-1-83,-1 0-1,1 0 1,-1 0-1,0 0 1,1-1 0,-1 1-1,1-1 1,-1 1-1,1-1 1,0 0 0,-1 0-1,-3-2 1,-19-15 2549,11 4-2129,1-1 0,0 0 0,1-1 0,0 0-1,2-1 1,-17-33 0,22 39 241,1 1 0,0-1 0,0 0 0,1 0 0,0 0 0,1-1 0,0 1 0,1-1 0,1 1 0,0-1 0,0 1 0,1-1 0,3-14 1,-3 22-106,1-1 1,-1 1 0,1 0 0,0 0 0,1 0 0,-1 0 0,1 0 0,0 0 0,0 1 0,0-1 0,0 1 0,0 0 0,1 0 0,0 0 0,-1 1 0,1-1 0,0 1 0,0 0 0,1 0 0,-1 0 0,0 0 0,1 1 0,-1 0 0,0 0 0,1 0 0,7 0 0,11-1 341,1 1 0,-1 2 0,47 5 0,-39-2-117,81 8 664,-36-2-1971,149-2 1,-173-8-3296,-36 0-858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2:59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1160,'-9'12'3877,"1"-1"-2418,5-8-3316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1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 1436,'-21'6'11221,"21"-6"-11138,14 5 3587,8-3-4121,65-2 1850,7 2-286,103-13-1,-98-3-2466,-99 14 1281,0-1 0,1 1 1,-1 0-1,0-1 0,0 1 0,1 0 1,-1-1-1,0 1 0,0 0 0,0-1 1,1 1-1,-1 0 0,0-1 0,0 1 1,0-1-1,0 1 0,0 0 0,0-1 1,0 1-1,0-1 0,0 1 0,0-1 0,0 1 1,0 0-1,0-1 0,0 1 0,0-1 1,-1 1-1,1 0 0,0-1 0,0 1 1,0 0-1,-1-1 0,1 1 0,0 0 1,0-1-1,-1 1 0,1 0 0,0-1 0,0 1 1,-1 0-1,1 0 0,-1-1 0,0 1 1,-11-16-6672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15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13 1488,'-18'-5'2081,"-17"-2"7557,34 7-9582,0 1 0,1-1 1,-1 1-1,0-1 1,0 1-1,1-1 1,-1 1-1,0 0 1,1-1-1,-1 1 1,1 0-1,-1 0 1,1-1-1,-1 1 1,1 0-1,0 0 1,-1 0-1,1 0 0,0 0 1,0-1-1,-1 1 1,1 0-1,0 0 1,0 0-1,0 0 1,0 0-1,0 1 1,-1 34 310,2-30-167,-3 265 1767,4 300 49,15-297-1468,0 43-88,-6-63-136,-1 48 199,24 374 874,-30-614-1280,77 937 1140,-44-451-652,-14-318-441,-3-45-67,26 315 21,-26-299-103,45 400 12,-59-561-8,37 336-25,-13-102-10,-6-84 57,-22-151-861,-6-53-2098,-12-77-2279,7 16 25,3-6 44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17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43 1776,'-2'-38'7333,"0"33"-3706,-1 22-2867,-35 467 2236,44 76-950,44-58-644,14 167-494,-17 282 338,-43-840-1008,37 317 548,-35-385-702,19 166 333,36 234 426,-2-53-253,-46-311-490,44 328 265,10 186-70,-28-388-180,9 67-59,-21-115 13,4 38 31,-16-91-42,-8-68-32,-2 0 0,1 58 0,-6-92-14,2 3 8,-2-4-7,0 0-1,0 0 0,0 0 1,0 0-1,0-1 0,0 1 1,0 0-1,-1 0 0,1 0 1,0-1-1,0 1 0,-1 0 1,1 0-1,0-1 0,-1 1 1,1 0-1,-1 0 0,1-1 1,-1 1-1,1-1 0,-1 1 1,0 0-1,1-1 0,-1 1 1,0-1-1,1 1 0,-1-1 0,0 0 1,0 1-1,1-1 0,-1 0 1,0 1-1,0-1 0,1 0 1,-1 0-1,0 0 0,0 0 1,0 0-1,-1 0 0,-37 4 115,34-3-80,-85 9 423,0 4 1,1 3-1,1 5 0,-91 36 1,176-57-643,0 0 0,0 0 1,0 0-1,0-1 1,0 1-1,0-1 0,0 1 1,0-1-1,0 0 1,0 0-1,0 0 0,0-1 1,0 1-1,0-1 0,0 1 1,0-1-1,-5-2 1,-11-15-4653,0-9-3346,9 9 1883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1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1908,'-45'12'11735,"48"-10"-11095,1 1-387,1 0-1,1-1 0,-1 0 1,0 0-1,0 0 1,1-1-1,-1 0 0,1 0 1,9 0-1,64 0 1008,-20-1-363,44 9-1181,-102-9-403,15-5-2365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1116,'0'0'4751,"-2"4"-3767,-2 9-343,1-1 0,1 1-1,0 0 1,1 0 0,0-1 0,1 1 0,1 0 0,3 24 0,0 27 351,13 174 2595,-9-165-2693,-5-63-1149,0 5-2133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43 2052,'-1'0'246,"1"-1"0,-1 1 0,0-1-1,0 1 1,0-1 0,0 1 0,0 0 0,0 0-1,0-1 1,0 1 0,0 0 0,0 0 0,0 0-1,0 0 1,0 0 0,0 1 0,0-1 0,0 0-1,0 0 1,0 0 0,0 1 0,0-1-1,1 1 1,-3 0 0,-21 22 2057,-12 37-1408,33-55-507,-11 24 100,1 0 0,1 1 0,2 0 1,0 1-1,-5 41 0,11-50-265,2-1 1,1 1-1,0 0 1,2 0-1,0 0 1,2 0-1,0 0 1,11 33 0,-12-48-167,0-1 0,1 1 0,0-1 0,0 0 0,1 0 0,-1 0 0,1 0 0,0-1 1,1 1-1,0-1 0,0 0 0,0-1 0,0 1 0,1-1 0,-1 0 0,1 0 0,0-1 1,0 0-1,1 0 0,-1 0 0,1-1 0,-1 0 0,1 0 0,0 0 0,12 0 0,-7-1 10,-1-1 0,1 0 0,0-1 0,0 0-1,-1-1 1,1 0 0,-1 0 0,0-2-1,1 1 1,-2-2 0,1 1 0,0-1-1,-1-1 1,15-10 0,-11 5 50,0 0 0,-2-1 1,1 0-1,-1-1 0,-1 0 0,0-1 1,-1 0-1,-1-1 0,0 0 1,-1-1-1,0 0 0,-2 0 0,0 0 1,5-23-1,-8 25-35,0 0 0,-2 0 0,1 0 1,-2 0-1,0-1 0,-1 1 0,0 0 0,-1 0 0,-1 0 0,0 0 0,-1 1 1,0-1-1,-1 1 0,-1 0 0,0 0 0,-1 0 0,-16-22 0,15 24-47,-2-1 0,0 1-1,0 1 1,-1 0 0,0 0 0,-1 1-1,0 0 1,-1 1 0,1 1-1,-2 0 1,1 0 0,-1 2-1,1 0 1,-27-6 0,20 6-927,-1 2 0,1 1 0,-25 0 0,43 2 635,0 1 1,1-1-1,-1 1 1,0-1-1,1 1 0,-1-1 1,1 1-1,-1 0 1,1 0-1,-1 0 1,1 0-1,-1 0 1,1 0-1,0 0 0,-2 2 1,-8 11-6018,8-7 2093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2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1672,'90'125'12094,"58"52"-7799,-92-111-2317,-40-48-1632,1 0 0,33 27 0,-11-20-5956,-33-24 647,15 4 44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9 647 13677,'-8'30'3816,"8"-26"-1894,6-18-1512,70-246 508,-42 133-454,-12 45-63,-9 30 424,31-80 0,-44 131-794,0 0 1,1 1-1,-1-1 0,0 0 0,1 0 0,-1 1 1,1-1-1,-1 0 0,0 1 0,1-1 0,0 1 1,-1-1-1,1 1 0,-1-1 0,1 1 0,0-1 1,-1 1-1,1-1 0,0 1 0,-1 0 0,1-1 1,0 1-1,0 0 0,0 0 0,-1-1 0,1 1 1,1 0-1,21 11 453,16 34-102,-36-41-333,49 72 500,63 123 0,-73-122-391,-38-70-892,4 11 848,-9-11-3790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551 116 1412,'9'-6'6215,"-6"3"-6310,-2 1 634,-3-3-75,0-1 1,0 0 0,0 1-1,-1-1 1,0 1-1,-4-7 1,1 6-337,0 1 0,0-1 0,-1 1-1,0 0 1,0 1 0,0-1 0,0 2 0,-1-1 0,1 1 0,-1 0-1,0 0 1,0 1 0,0 0 0,0 1 0,-1 0 0,1 0-1,0 0 1,-1 1 0,1 1 0,0-1 0,0 1 0,-10 3 0,6-2-84,1 0 0,0 1 1,0 1-1,0 0 0,0 0 1,0 1-1,1 1 0,0-1 1,0 2-1,1-1 1,-1 1-1,1 1 0,1 0 1,0 0-1,-10 12 0,9-5-18,0-1 0,1 1 0,1 1 0,0-1 0,1 1 0,1 0 0,1 0 0,0 1 0,1 0 0,1-1 0,0 1 0,1 21 0,1-30-30,1 0 0,-1 1 1,2-1-1,-1 0 0,1 0 1,0 0-1,1-1 0,0 1 1,0-1-1,0 1 0,1-1 1,1 0-1,-1 0 0,1 0 1,0-1-1,0 0 0,1 0 1,0 0-1,0-1 0,0 0 1,1 0-1,-1 0 0,1-1 1,0 0-1,1 0 0,-1-1 1,10 4-1,-9-5-1,-1 1 0,0-1 0,1 0 0,-1-1 1,1 0-1,-1 0 0,1-1 0,0 0 0,-1 0 0,1 0 0,-1-1 0,1 0 0,-1-1 1,1 0-1,-1 0 0,0-1 0,0 1 0,0-2 0,0 1 0,0-1 0,-1 0 0,1 0 0,-1-1 1,0 1-1,0-2 0,-1 1 0,6-8 0,0 0 37,-2-1 1,0-1-1,-1 0 1,0 0-1,-1 0 1,-1-1-1,0 0 1,-2 0-1,0-1 1,0 0-1,1-21 1,-3 16 156,-1 0 1,0 0 0,-2 0 0,-1 0-1,0 0 1,-9-34 0,10 55-130,-3-4 112,92 339-295,-59-242-28,-4 1 1,-3 1-1,13 142 0,-33-161 126,-2 0 0,-4-1 0,-3 1-1,-3-1 1,-30 108 0,27-135 192,-3 0 0,-1-2 0,-2 0 0,-2-1 0,-2-1 0,-2-1 0,-2-1 0,-2-2 0,-53 58 0,70-84-7,-1-1 1,0-1-1,-1 0 0,0-1 0,-1-1 0,-30 16 0,40-23-113,0 0 0,-1 0-1,1-1 1,-1 1-1,1-1 1,-1 0-1,0 0 1,1-1-1,-1 0 1,0 0 0,1 0-1,-1-1 1,0 0-1,1 0 1,-1 0-1,1-1 1,-1 1-1,1-1 1,0-1-1,0 1 1,0-1 0,0 0-1,0 0 1,-8-7-1,2-1-16,1 0 1,0-1-1,1 0 0,1 0 0,-1-1 0,2 0 1,0-1-1,0 1 0,2-2 0,-1 1 0,2 0 0,-4-17 1,2 0 2,1 0 1,2 0 0,1 0-1,3-59 1,2 66-15,0 0 0,1 0 0,2 0 0,0 1 0,2 0 0,0 0 0,2 1 0,0 0 0,2 0 1,0 1-1,26-32 0,-25 37-129,1 0 1,0 1 0,2 1-1,0 1 1,0 0 0,1 1-1,0 0 1,1 2 0,1 0-1,0 1 1,0 1-1,0 1 1,36-9 0,-41 13-622,25-3-1572,-11 10-5345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17 135 2696,'-16'-11'15611,"25"3"-9266,44-5-6034,-32 9 1562,97-31-373,56-15-4731,-156 46 538,-1 1 1,1 0-1,23 0 1,7 3-4130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0:19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294 378 1056,'-181'305'7188,"268"-502"-7267,-36 68 155,50-195 0,-97 296 520,-4 28-582,0 0 1,0-1 0,0 1-1,0 0 1,0 0 0,0 0-1,0 0 1,0 0 0,0-1-1,0 1 1,0 0 0,0 0-1,0 0 1,0 0 0,0 0-1,0-1 1,-1 1 0,1 0-1,0 0 1,0 0 0,0 0-1,0 0 1,0 0 0,0-1-1,0 1 1,0 0 0,0 0-1,-1 0 1,1 0 0,0 0-1,0 0 1,0 0 0,0 0-1,0 0 1,-1 0 0,1 0-1,0-1 1,0 1 0,0 0-1,0 0 1,0 0 0,-1 0-1,1 0 1,0 0 0,0 0-1,0 0 1,0 0 0,-1 1-1,1-1 1,0 0 0,0 0-1,0 0 1,0 0 0,0 0-1,0 0 1,-1 0 0,1 0-1,0 0 1,0 0 0,0 1-1,-3 2 63,-1 1 0,2-1 0,-1 1 0,0 0 0,1 0 1,0 0-1,-3 5 0,-19 49 358,-19 73 1,11-30-80,-175 539 2143,203-628-2430,-9 39 195,12-49-258,1 0 0,-1 0 0,1 0 0,0 0 0,-1 0 0,1 0 0,0 1 0,0-1 0,1 0 0,-1 0 0,0 0 0,1 0 0,-1 0 0,1 0 0,0 1 0,0-1 0,1 3 0,0-5-25,-1 0-1,0 0 1,1-1-1,-1 1 1,0 0-1,0 0 0,1-1 1,-1 1-1,0-1 1,0 1-1,1-1 1,-1 1-1,0-1 0,0 0 1,0 0-1,0 1 1,0-1-1,0 0 1,0 0-1,0 0 0,0 0 1,0 0-1,0-2 1,2 0-52,22-21-158,-1-2-1,-1-1 0,29-44 1,47-94-394,-97 161 601,5-7-25,57-113-484,-58 110 496,-1 0 1,0 0-1,-1 0 1,-1 0-1,0-1 0,-1 1 1,1-17-1,-3 30 216,-5 6-25,-21 31 46,1 1 0,2 1-1,1 1 1,-27 69 0,22-48-30,-16 30 185,5 2 0,3 2 0,-26 112 0,54-150-224,7-55-154,0 0 0,0 1-1,-1-1 1,1 0-1,0 1 1,0-1 0,0 0-1,1 0 1,-1 1 0,0-1-1,0 0 1,1 1-1,-1-1 1,1 0 0,-1 0-1,1 0 1,0 0-1,-1 1 1,1-1 0,0 0-1,0 0 1,0 0 0,-1 0-1,1-1 1,0 1-1,0 0 1,0 0 0,1 0-1,-1-1 1,0 1 0,0-1-1,0 1 1,0-1-1,1 1 1,1 0 0,7-7-357,17-13 17,-2-1 0,0-1-1,-2-1 1,23-27 0,82-114-1548,-117 151 2020,-7 13 4,-8 28 123,-20 46 195,-201 622 2273,220-680-2642,1 0 0,0 0-1,2 0 1,0 1 0,1-1 0,1 26-1,0-42-84,0 0-1,0 1 1,0-1-1,0 0 1,0 0-1,1 1 1,-1-1-1,0 0 1,1 0-1,-1 0 1,1 1-1,-1-1 1,1 0-1,0 0 1,-1 0-1,1 0 1,0 0-1,0 0 1,0 0-1,0-1 1,0 1-1,0 0 1,0 0-1,0-1 1,0 1-1,1 0 1,0-1-19,0 1 0,0-1 1,0 0-1,0-1 0,0 1 0,0 0 1,-1 0-1,1-1 0,0 1 0,0-1 1,0 0-1,0 0 0,-1 1 0,1-1 1,1-2-1,10-5-206,-1-1 0,-1 0 0,15-16 0,-21 20 169,20-21-231,-2-1 1,-2-2 0,0 0 0,-2-1-1,-1 0 1,16-38 0,-106 213 2481,-70 204 0,142-348-2170,-20 81 455,19-78-457,0 1-1,0-1 1,1 1 0,0-1-1,0 1 1,0-1 0,1 1-1,-1 0 1,1-1 0,0 1 0,0-1-1,1 0 1,-1 1 0,1-1-1,0 0 1,3 5 0,-4-9-27,0 1 1,0 0-1,0-1 0,-1 1 1,1 0-1,0-1 1,0 1-1,1-1 1,-1 0-1,0 1 1,0-1-1,0 0 0,0 0 1,0 1-1,0-1 1,0 0-1,0 0 1,1 0-1,-1 0 1,0-1-1,0 1 0,0 0 1,0 0-1,0-1 1,0 1-1,0-1 1,2 0-1,28-17-301,21-36-3,-51 53 508,-3 24-35,-1 1 1,-1-1-1,-1 0 1,-2 0-1,-13 33 1,-4 17 104,14-38-165,-28 118 303,34-134-366,2-1 0,0 1 1,1 0-1,1-1 0,0 1 0,5 23 0,-5-39-80,1 0-1,-1 0 1,1 0-1,0 0 1,0 0-1,0 0 1,0 0 0,0 0-1,1-1 1,-1 1-1,1 0 1,0-1-1,-1 0 1,1 1 0,1-1-1,-1 0 1,0 0-1,0 0 1,1 0-1,-1 0 1,1 0-1,0-1 1,-1 0 0,1 1-1,0-1 1,3 1-1,-2-2-43,1 1 0,-1-1-1,0 0 1,1-1 0,-1 1-1,0-1 1,1 0 0,-1 0-1,0 0 1,0 0-1,0-1 1,0 1 0,0-1-1,0 0 1,0-1 0,0 1-1,6-6 1,37-40-718,-21 19 957,-25 28 275,-2 8-299,-1 0-1,0 0 1,0 0-1,0 0 1,0-1 0,-1 1-1,-1-1 1,-4 9-1,-4 8 72,-25 60 257,-19 41 492,-72 232-1,121-295-868,6-59-119,1 0 0,0 0 0,0 0 0,0 0 1,0 0-1,0 0 0,0 0 0,1 0 0,-1-1 0,1 1 0,-1 0 1,1 0-1,0 0 0,-1-1 0,1 1 0,0 0 0,0 0 0,0-1 1,1 1-1,-1-1 0,0 1 0,1-1 0,-1 0 0,0 0 0,1 1 1,0-1-1,1 1 0,-1-2-424,4-3-7,8-5 187,-1-1 0,0-1 0,-1 0 1,1 0-1,-2-1 0,20-25 0,12-10 1349,-46 55-697,-66 202 1115,-3 6-468,59-171-738,3 1 0,-9 85 0,19-123-306,0-1 0,0 0 0,0 0 0,1 0 0,0 0 0,1 0 0,0 0-1,0 0 1,5 9 0,-7-15 2,1-1-1,0 1 0,0-1 1,-1 0-1,1 0 0,0 1 1,0-1-1,0 0 0,1 0 0,-1 0 1,0 0-1,0 0 0,0-1 1,1 1-1,-1 0 0,0 0 1,1-1-1,-1 1 0,1-1 1,-1 1-1,3-1 0,-1 0-16,-1 0-1,1-1 0,0 1 0,0-1 1,-1 0-1,1 1 0,0-1 0,-1-1 1,1 1-1,-1 0 0,1-1 0,-1 1 1,0-1-1,0 0 0,0 0 1,3-2-1,16-16-255,0 0 0,-2-2 0,0 0 0,-1-1 0,27-49 0,-29 47 660,-10 22 496,-12 41 481,1-18-1499,-20 85 739,11-56-409,3 0 0,2 1 0,1 0-1,0 78 1,8-126-226,6 32-279,-6-33 306,0 0 0,1-1 0,-1 1 0,0-1 0,1 1-1,-1 0 1,1-1 0,-1 1 0,1-1 0,-1 1 0,1-1 0,-1 1 0,1-1-1,0 0 1,-1 1 0,1-1 0,-1 1 0,1-1 0,0 0 0,-1 0-1,1 0 1,0 1 0,0-1 0,-1 0 0,1 0 0,0 0 0,-1 0-1,1 0 1,0 0 0,0 0 0,-1 0 0,1 0 0,0-1 0,-1 1 0,1 0-1,0 0 1,0-1 0,-1 1 0,1 0 0,-1-1 0,1 1 0,0-1-1,-1 1 1,1-1 0,-1 1 0,1-1 0,-1 1 0,1-1 0,-1 1-1,1-2 1,10-7-733,0-1-1,0 0 1,-1 0-1,0-1 1,9-15-1,21-35-2148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0:2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55 2820,'12'-39'411,"-8"23"3584,-88 207-1436,-82 278-1,158-442-2426,1-9-159,2 1 0,0-1 1,1 1-1,1 0 1,-2 37-1,5-55-31,0 1 0,0-1-1,0 0 1,0 0 0,1 1-1,-1-1 1,0 0 0,1 1 0,-1-1-1,1 0 1,-1 0 0,1 0 0,-1 1-1,1-1 1,0 0 0,0 0-1,-1 0 1,1 0 0,0 0 0,0 0-1,0-1 1,0 1 0,0 0-1,1 0 1,-1-1 0,0 1 0,0 0-1,0-1 1,1 1 0,-1-1 0,0 0-1,0 1 1,1-1 0,-1 0-1,0 0 1,1 0 0,-1 0 0,0 0-1,1 0 1,-1 0 0,0 0 0,0-1-1,1 1 1,-1 0 0,0-1-1,2 0 1,10-4-348,-1 1 0,0-1-1,21-13 1,-18 9 406,-15 9 52,1-1 1,-1 1 0,0 0 0,1-1-1,-1 1 1,1 0 0,-1 0 0,1-1-1,-1 1 1,1 0 0,-1 0 0,1 0-1,-1 0 1,1-1 0,-1 1 0,1 0-1,-1 0 1,1 0 0,-1 0 0,1 0-1,-1 0 1,1 1 0,-1-1-1,1 0 1,-1 0 0,1 0 0,-1 0-1,1 0 1,-1 1 0,1-1 0,-1 0-1,1 1 1,-1-1 0,1 0 0,-1 1-1,0-1 1,1 0 0,-1 1 0,0-1-1,1 1 1,-1-1 0,1 1-1,-2 30 1003,-25 49-165,24-73-685,-162 484 3973,156-461-3764,2 0 1,-6 62 0,11-85-523,0 1 0,1 0-1,1 0 1,-1 0-1,1 0 1,0 0 0,1 0-1,0-1 1,0 1-1,1 0 1,0-1 0,0 0-1,1 0 1,0 0-1,0 0 1,9 11-1,-10-16-312,0 0-1,-1 0 0,1 0 0,0-1 0,0 1 0,0-1 0,0 1 0,0-1 1,0 0-1,0 0 0,0-1 0,0 1 0,0-1 0,1 1 0,4-1 1,30-1-3849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0:4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29 1200,'-13'-5'304,"3"2"-100,0-2-112,2 0-252,-2 0-172,0 0 64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0:4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1448,'0'0'558,"15"32"6456,-15-30-7747,0 11 4501,0-9-5154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3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2177 1160,'31'24'246,"2"-1"0,1-2 1,0-1-1,1-1 0,1-3 0,1 0 0,0-3 0,1-1 1,1-1-1,0-3 0,75 8 0,-67-14-123,0-1 1,0-2-1,0-3 0,0-2 0,-1-1 1,0-3-1,0-2 0,-1-1 0,81-37 0,-29 1-27,-3-4-1,-1-3 0,-4-5 0,-2-4 1,115-110-1,-163 132-73,-2-1 1,-2-1-1,-2-2 0,-3-2 1,-1 0-1,-2-2 0,-3-1 1,23-71-1,-23 46 21,28-150 0,-45 181-30,-3 1 0,-1-1 0,-2 0 0,-9-77 0,3 94 3,-3 0 0,0 1 0,-2 0 0,0 1 0,-2 0 0,-2 1 0,0 0 0,-1 1 0,-2 0 0,0 2 0,-2 0 0,0 1 0,-2 1 0,-33-28 0,13 16 12,-1 2 0,-2 2 0,-1 1 0,-1 3 0,-1 1 0,-1 3-1,-52-16 1,37 19 74,0 3-1,-1 2 1,0 3-1,-1 3 1,-85 2-1,57 9 11,1 4 1,-1 4-1,-97 25 0,112-15-23,1 2 0,1 4 1,-109 56-1,142-61-98,2 3 0,0 1 0,2 2 0,1 2-1,1 1 1,-39 45 0,34-28-257,3 2 0,1 1-1,3 2 1,-35 72 0,52-91-68,-39 91-2038,31-41 685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1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38 134 1332,'10'-134'13465,"-9"222"-8880,-1 187-3568,-4 100-203,2-66-252,0 204 227,2-295-504,-13 734 594,8-601-722,-10 275-7,8-222-67,9 50 8,13-21-24,0 387 59,0-552-102,-4-71-20,-4-106 25,7 38 12,2 64 15,-10-81-50,-1 27 2,-6 117-39,4-169 194,-3-86-140,22 10 44,10-8-57,1-2 0,-1-1 1,0-1-1,1-2 0,46-10 0,-44 7 132,1 2 0,-1 2 0,1 1 0,59 7 0,-82-5-251,16 0-1370,-21-10-2697,-7-11-4305,-3 3 3152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10 2012,'-7'-7'13441,"7"6"-12977,13 0-217,0 1 1,0 0-1,0 1 1,-1 0-1,1 1 1,0 0-1,23 8 1,-18-3 759,-17-7-958,0 0 0,-1 0 1,1 0-1,0 1 0,0-1 1,-1 0-1,1 1 1,0-1-1,-1 0 0,1 1 1,-1-1-1,1 1 0,0-1 1,-1 1-1,1-1 1,-1 1-1,1 0 0,-1-1 1,0 1-1,1-1 1,-1 1-1,0 0 0,1 0 1,-1-1-1,0 1 0,0 0 1,1-1-1,-1 1 1,0 0-1,0 0 0,0-1 1,0 1-1,0 0 0,0 0 1,-1 1-1,4 23 138,-2 0 0,-1 0 1,-5 43-1,0 17 44,-5 143 278,0 43 95,13-150-395,7 202 259,-2-227-253,26 129-1,23 137 229,-54-342-421,52 637 655,-44-408-436,30 423 292,-1 35-372,-44-346-135,-1-112 18,14 208-30,1-86-9,23 167 103,-25 30-27,-17-186-42,20-157 202,-5-121 871,-6-103-1097,-2-11-2863,-1-7 2396,-6-43-2632,0-8-4994,4 14 1831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 1876,'-30'-2'5979,"38"-1"-1235,51-4-117,-45 5-4777,5 0 605,21-4 806,1 3 0,69 2 1,-21 1-1043,-86 0-1146,0-4-1581,6-6-5361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4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204 109 1160,'0'-1'316,"-1"-1"1,1 1-1,-1 0 0,0-1 1,0 1-1,0 0 0,0 0 1,0-1-1,0 1 0,0 0 0,0 0 1,0 0-1,0 0 0,0 0 1,-1 0-1,1 1 0,0-1 1,-1 0-1,1 1 0,-1-1 0,1 1 1,-1-1-1,-2 1 0,2 0-106,-1 0-1,1 0 0,0 1 0,-1 0 0,1-1 0,0 1 1,0 0-1,-1 0 0,1 0 0,0 0 0,0 0 1,0 1-1,-3 2 0,-4 4 73,1 0 1,0 1-1,1-1 0,0 2 1,-6 9-1,-1 7-18,1 0 1,1 0-1,2 1 1,0 0 0,2 1-1,1 0 1,2 1-1,0-1 1,2 1-1,1 0 1,3 44-1,-1-64-176,1 1 0,0-1 0,1 0 0,0 1 0,1-1 0,0 0 0,0 0 0,1-1 0,0 1 0,0-1 0,1 1 0,0-1 0,1-1 0,-1 1 0,2-1 0,11 12 0,-11-14-5,-1 0-1,1-1 0,0 0 1,0 0-1,1 0 0,-1-1 1,1 0-1,0 0 0,0-1 1,0 0-1,0-1 0,0 1 1,0-2-1,0 1 0,0-1 1,1 0-1,-1-1 0,0 0 1,13-3-1,-3-2 19,0 0 0,0-1 0,0-1 0,-1-1 0,0-1 0,-1 0 0,0-1 1,-1-1-1,0 0 0,-1-1 0,0-1 0,-1 0 0,0-1 0,-2 0 0,1-1 0,-2 0 0,10-20 0,-15 23-25,0 0 0,0 0 0,-1-1 0,-1 1 0,0-1 0,-1 0 0,-1 0 0,0 0 0,-1 0 0,0 0 0,-1 0 0,-1 0 0,0 0 1,-1 1-1,0-1 0,-1 1 0,-1-1 0,0 1 0,-9-15 0,5 12 12,-1 0 1,-1 1 0,0 1 0,-1-1-1,0 2 1,-2-1 0,1 2 0,-2 0-1,1 1 1,-2 0 0,1 1-1,-1 1 1,-34-14 0,34 16-131,10 4-515,0 0 0,0 1-1,0 0 1,0 0 0,0 1-1,-13-2 1,16 3-732,-11 6-3349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136 342 10597,'-5'3'297,"-1"-1"-1,1 0 1,-1 0-1,1-1 1,-1 0 0,1 0-1,-1 0 1,-11 0-1,12-2-67,0 2-1,0-1 1,-1 1 0,1 0-1,0 0 1,0 0-1,0 1 1,-8 3-1,-7-6 3386,91-15-3075,1 4 0,83-4 0,-63 7-87,-43 7-200,-36 2-34,1-1 0,-1 0 0,0 0 0,1-1 1,18-6-1,-21 4 492,-10 4-680,0 0 0,-1 0-1,1 0 1,0-1 0,0 1-1,0 0 1,-1 0 0,1-1-1,0 1 1,0 0-1,-1-1 1,1 1 0,0-1-1,-1 1 1,1-1 0,-1 1-1,1-1 1,0 1 0,-1-1-1,1 1 1,-1-1 0,0 0-1,1 0 1,-1 1-1,1-1 1,-1 0 0,0 1-1,0-1 1,1 0 0,-1 0-1,0 0 1,0 1 0,0-1-1,0 0 1,0 0 0,0 1-1,0-1 1,0 0-1,0 0 1,0 0 0,-1 1-1,1-1 1,0 0 0,0 0-1,-1 1 1,1-1 0,0 0-1,-1 0 1,0 0 0,-5-17 213,-1 1 1,0 0 0,-2 1 0,0 0-1,-22-30 1,4 11 155,-43-41 0,57 53-531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24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1896,'11'22'6195,"28"38"0,3-9-3231,69 67-1,-107-114-2670,120 96 1032,-122-90-5493,-6-2-2389,-10 15 1336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36 690 1044,'-1'1'256,"1"0"-1,-1-1 1,1 1 0,-1 0-1,0-1 1,0 1-1,1-1 1,-1 1 0,0-1-1,0 1 1,0-1 0,1 1-1,-1-1 1,0 0-1,0 0 1,0 1 0,0-1-1,0 0 1,0 0 0,0 0-1,1 0 1,-1 0-1,0 0 1,0 0 0,0 0-1,0 0 1,0-1 0,0 1-1,0 0 1,1-1-1,-1 1 1,0 0 0,0-1-1,-1 0 1,1-2 7,0 1 1,0-1-1,0 0 1,1 0 0,-1 0-1,1 0 1,-1 0-1,1 0 1,0 0-1,1-4 1,3-58 984,3 1 1,29-123 0,-18 104-394,36-157 2200,-54 239-2996,0 1 0,0-1 1,0 0-1,0 0 0,0 0 0,1 0 1,-1 0-1,0 1 0,1-1 0,-1 0 1,0 0-1,1 0 0,-1 1 0,1-1 1,-1 0-1,1 1 0,-1-1 0,1 0 1,0 1-1,-1-1 0,1 1 0,0-1 1,-1 1-1,1-1 0,0 1 0,0-1 1,1 1-1,-1 0-16,1 0-1,-1 1 1,0-1-1,0 1 1,0-1 0,0 1-1,0-1 1,1 1-1,-1 0 1,0 0 0,0-1-1,-1 1 1,1 0 0,0 0-1,0 0 1,1 2-1,31 55 347,-29-50-214,55 122 645,-36-77-322,48 84 0,-38-74-923,-33-63-67,3 3 480,-29-16-18875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27:3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26 133 2220,'-2'0'623,"1"0"-1,0 0 1,0 0-1,0 0 1,-1-1-1,1 1 1,0 0-1,0-1 0,0 1 1,0-1-1,-1 1 1,1-1-1,0 1 1,0-1-1,0 0 1,0 0-1,0 1 1,1-1-1,-1 0 1,0 0-1,-1-2 1,28-1 8890,7 0-10294,33-10 2558,109-40-1,-61 17-4240,-98 31 68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37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1 952,'-38'41'231,"3"1"-1,0 2 1,3 2 0,2 1 0,2 1-1,2 1 1,3 2 0,1 0-1,3 2 1,2 0 0,3 0-1,-11 71 1,19-53-128,4 0 0,2 1 0,4 0 0,2-1 0,4 0 0,32 119 0,-29-145-65,2-1 0,2 0-1,2-1 1,2-1-1,2-1 1,1-1-1,3-1 1,1-1 0,1-2-1,42 41 1,-41-49-233,1-1 0,2-1 0,0-2 1,2-1-1,0-1 0,1-3 0,2 0 0,0-3 1,0-1-1,1-2 0,74 15 0,-27-17-833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1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9505 1448,'6'72'9234,"-6"-71"-9117,1-1 1,0 1-1,0-1 1,0 1 0,0-1-1,0 0 1,0 1-1,0-1 1,0 0 0,0 0-1,0 0 1,0 0-1,0 0 1,1 0-1,-1 0 1,0 0 0,0 0-1,0 0 1,0-1-1,0 1 1,1-1 0,4-8 88,-1-1 1,0 1-1,-1-1 1,0 0 0,-1 0-1,0-1 1,0 1 0,-1-1-1,0 1 1,-1-1 0,0-11-1,-1-27 262,-6-52 0,5 80-305,-25-526 1147,15 242-741,-3-23 188,-26-442 885,32 566-828,25-281 1,-12 3 183,-7 125-671,3-15-181,-2 28-79,-25-200-29,17 432-37,-62-703 117,16 86 339,38-368-353,45 270-206,5 532-99,-11 122 27,-7 25 50,18-135-235,-33 278 371,0 1-54,1 1-1,-1-1 1,1 0 0,0 1-1,-1-1 1,2 0-1,-1 1 1,0-1-1,4-4 1,-4 6 11,1 1-1,0 0 1,0 0-1,0 0 1,0 0 0,0 0-1,0 0 1,0 0 0,0 1-1,0-1 1,0 1 0,1 0-1,-1-1 1,0 1 0,0 0-1,0 0 1,4 1-1,24 0-318,-1 2 0,40 8 0,-27-3-90,-38-7 413,0-1 0,0 1 0,0 1 0,0-1 1,0 0-1,-1 1 0,1 0 0,0 0 0,-1 0 0,0 0 1,1 0-1,-1 1 0,0 0 0,0-1 0,0 1 0,-1 0 1,1 0-1,-1 1 0,0-1 0,0 0 0,0 1 1,0 0-1,3 7 0,-1 4 33,0 1 0,-2 0 0,1 0 0,-1 29 0,-2-43-10,10 662 270,-11-487-124,50 550 496,-17-388-395,3 105 318,-8 121 582,2-57-266,-10-221-596,-7 79-55,8 109 122,18 46 21,14 29-182,-37-371-116,9 72 53,27 221 6,-27-200-81,-1 84 44,-13-157-24,1 102-29,11 133-26,-4-220-37,8 66 39,-11-131-32,6 42-11,12 59-19,-17-136 67,8 48 16,-18-137-27,-1-2 17,0 0 0,-2 1 0,1 29 0,-4-51-21,2 1 2,-1-1 0,0 1-1,0 0 1,0 0 0,0 0 0,0 0 0,-1 0 0,1 0 0,-1 4-1,1-1 87,0-5 14,-1 1-92,0 7 12,0-7 6,-2-1-21,-8 5 0,8-5-12,-1 0 0,1 0 0,-1-1-1,1 1 1,-1 0 0,1-1 0,-1 1-1,0-1 1,1 0 0,-1 0 0,0 0-1,1 0 1,-1-1 0,0 1 0,1-1-1,-1 1 1,-4-3 0,-6-1 12,-21-2-8,-17-3 4,0 2 1,0 2 0,0 2 0,-55 4 0,78 1-4,-19 1 33,-56 12 0,-28 12-63,129-26 12,0 0 4,-1 0 0,1 0 0,-1 0-1,0 0 1,1 0 0,-1 0 0,0-1-1,1 0 1,-1 1 0,0-1 0,0 0 0,1 0-1,-1 0 1,0-1 0,1 1 0,-1-1 0,0 1-1,1-1 1,-1 0 0,0 0 0,-2-2-1,-3-13 8,2-1 0,0 0 0,1-1-1,1 1 1,-4-28 0,-2-97 13,8 78-3,6-117-13,-4 174-511,0 0 1,-1 1-1,0-1 1,0 0-1,0 0 1,-1 1-1,0-1 0,-6-11 1,-3-12-10549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36 1268,'-10'7'11186,"-38"20"-9494,34-18-1409,0 1-1,1 1 1,0 1 0,1 0 0,0 0-1,1 1 1,0 0 0,-10 18-1,16-24-220,1 0-1,0 0 0,1 1 1,-1-1-1,1 1 0,1 0 0,0-1 1,0 1-1,0 0 0,1 0 1,0 1-1,1-1 0,0 0 1,0 0-1,0 0 0,1 0 0,1 0 1,-1 0-1,4 9 0,-2-11-36,0 0-1,0 0 0,1-1 0,0 1 0,0-1 0,0 0 1,1 0-1,0 0 0,0-1 0,0 0 0,0 0 1,1 0-1,-1 0 0,1-1 0,0 0 0,0 0 1,0-1-1,1 0 0,-1 0 0,1 0 0,-1-1 1,1 0-1,-1 0 0,9 0 0,3 0 6,0-1 0,0 0 0,1-1-1,-1-1 1,0-1 0,0-1 0,27-9 0,-25 6 20,-1 0 1,0-2 0,-1 0-1,0-1 1,0-1-1,-1-1 1,0 0 0,-1-1-1,-1-1 1,0-1-1,17-21 1,-28 30 49,-1 1 0,0-1-1,0 0 1,0 0 0,-1 0 0,0-1 0,0 1-1,0-1 1,-1 1 0,0-1 0,-1 1-1,1-1 1,-1 0 0,0 1 0,-1-1-1,0 1 1,0-1 0,0 0 0,-1 1 0,0 0-1,0-1 1,0 1 0,-1 0 0,0 0-1,0 0 1,-1 1 0,0-1 0,0 1 0,0 0-1,0 0 1,-1 0 0,0 1 0,0-1-1,0 1 1,0 0 0,-8-3 0,1-1 16,-1 1 0,0 0 0,0 1 0,0 1 0,-1 0 0,-26-5 0,32 9-347,-1 0 1,0 0 0,1 1 0,-1 0 0,0 0-1,1 1 1,-1 0 0,1 1 0,-1 0 0,1 0-1,0 1 1,-15 6 0,12-3-511,-16 8-2546,11-1-2473,3 0 547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25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1004 1268,'-5'4'8982,"23"-119"-7644,4-169 0,-13 111-905,2-95 1302,-11 257-1522,0 1 0,1-1 1,1 1-1,2-13 0,0 19-176,-1 0-1,1 0 1,-1 1 0,1 0-1,0 0 1,0 0 0,1 0-1,-1 1 1,9-4-1,1-2 54,0 1-4,1 0-1,0 1 1,0 0 0,1 1-1,0 1 1,28-4 0,103-4 368,-115 10-362,25 0 185,1 2-1,114 14 1,-116-3 275,-54-11-436,1 0-1386,15 3 4625,-6 0-5269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2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14 944,'5'-13'12647,"-22"256"-10128,3-78-1243,4-41-244,1 1-160,6-46-3403,4-99 1808,0-29-6935,-3 35 3796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26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 1740,'7'-2'8902,"-5"12"-8567,1 0 1,-1 0 0,-1 1 0,0-1-1,0 0 1,-1 1 0,0-1 0,-2 11-1,-18 92 1504,12-73-1184,2-9-245,2-10 39,0 0 0,-1 34 0,3-51-48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26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 2064,'8'-1'6100,"-6"42"-4192,-2 0 0,-2 0 0,-12 73-1,7-58-644,-2-8-2914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 2308,'-18'-2'14914,"93"7"-14109,246 18 1827,-232-13-1888,-87-10-734,16-4-1209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2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57 1468,'4'-5'7861,"-3"2"-8259,-1 1 1673,-17-37-3884,16 31 276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3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23 200 940,'-17'-10'8518,"12"5"-5958,47-17-1284,2 2-1,1 2 1,0 2 0,1 2-1,1 2 1,71-9 0,-21 15 1985,-95 6-3230,3-4-1108,7-12-4637,-12 2 92,-2-7 40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3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2296,'19'7'8288,"14"1"-3790,103 17-3050,-58-12-222,158 24 1502,-217-34-2758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11981 836,'-65'50'9146,"64"-50"-8744,1 0-318,-1 0-1,1 0 0,-1 1 1,1-1-1,-1 0 0,1 0 0,-1 0 1,1 1-1,-1-1 0,1 0 1,0 0-1,-1 1 0,1-1 1,-1 0-1,1 1 0,0-1 1,-1 0-1,1 1 0,0-1 1,0 1-1,-1-1 0,1 1 0,0-1 1,0 0-1,0 1 0,-1-1 1,1 1-1,0 0 0,11 4 723,21-3-441,-7-8-229,0-1 1,-1-1-1,0-1 0,-1-2 0,0 0 0,-1-1 1,0-1-1,-1-1 0,0-2 0,27-25 0,8-12 60,-3-3 0,53-72-1,-57 59-25,-3-2 0,-3-3 0,-4-1 0,-2-1 0,38-122 0,-58 142 5,-2-2-1,-2 0 0,-3-1 1,-3 0-1,-2 0 0,-3-1 1,-2 1-1,-14-96 0,4 91-12,-3 1-1,-2 0 0,-3 2 1,-3-1-1,-3 2 0,-2 1 1,-61-99-1,57 114-4,-3 1 0,-46-49 1,-88-73 256,59 61-258,91 87-131,-45-42 35,4-3 1,1-3-1,-68-103 0,80 93-41,4-1 1,3-3-1,3 0 1,4-2-1,3-2 1,-21-108-1,46 167-21,0-1 0,2 0 0,1 1 0,1-1 0,1 0 0,5-25 0,1 9 2,2 2-1,27-73 1,-22 74-7,1 0 0,2 1 0,2 1 1,2 0-1,0 2 0,3 1 1,0 0-1,3 2 0,0 1 0,42-33 1,11 8-22,2 3 0,2 5 0,92-38 0,153-87-83,-291 147 100,0-2 0,-2-2 1,-1-1-1,-1-2 0,34-41 0,-6-4 19,-3-4-1,-4-1 0,54-108 1,-95 161 0,-1-1 0,-2 0 1,-1 0-1,-1-1 1,-2-1-1,-1 0 0,-1 0 1,-2 0-1,-1-1 0,-2 1 1,-1-1-1,-1 1 1,-2-1-1,-1 1 0,-2 0 1,-1 0-1,-1 1 1,-24-57-1,7 35 4,-3 1 0,-1 2 0,-3 0 0,-2 2 0,-2 2 0,-47-47 0,16 26 70,-4 3 0,-1 4 0,-86-54 0,92 68 5,2-2 0,-100-97 0,127 106-65,3 0 1,1-2-1,2-2 1,2-1-1,-29-57 0,33 50-21,2-2 0,3 0 0,-24-93 0,37 110-14,1-1 1,2 1-1,2-1 0,1 0 0,1 0 1,11-66-1,-4 56-6,2 0-1,2 1 1,3 1 0,1 0 0,2 0-1,2 2 1,3 0 0,51-77 0,-38 74-52,3 1 0,1 2 1,2 2-1,64-49 0,-29 35-50,161-90-1,-195 123 83,12-4-27,-2-3 0,-2-2-1,0-2 1,79-70 0,-95 70 49,-1-2 1,-1-1-1,-2-1 0,49-81 1,-68 95 32,-1 1 1,-1-2-1,-1 1 1,-1-1-1,-1-1 1,-1 1-1,-1-1 1,-2 1-1,0-1 1,-2 0 0,0 0-1,-2 0 1,-1 0-1,0 0 1,-2 1-1,-1 0 1,-1 0-1,-1 0 1,-1 1-1,-1 0 1,-1 1-1,-1 0 1,-1 1 0,-1 0-1,-20-23 1,-13-9 114,-1 1 1,-3 2 0,-61-44 0,-179-115 241,291 209-373,-83-53 68,47 32-31,2-1 0,1-3 0,-41-36 0,47 35-32,1-2 0,-33-46 0,51 61-12,0 1 0,2-1 0,-1 0 0,2 0 0,0-1 0,0 0 0,1 0 0,1 0 0,-3-28 0,6 18 0,0 0-1,2 0 0,0 1 1,2-1-1,1 1 1,0 0-1,2 0 1,1 1-1,15-34 1,7-3-12,2 2 1,49-66-1,95-96 20,-92 120 0,-81 95-5,20-23-493,0-2-1,-3 0 0,19-33 1,-30 32-6595,-8 26 4025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4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718 6752 900,'0'-1'6318,"0"-15"-6159,0-82 1264,-5-225 396,-51-326-282,-6 141-706,41 354-649,-16-160 206,-5-129 100,17 84-113,23 309-310,-22-309 329,8-25-70,3-7-98,-15-4-14,16 7 18,0-92 69,6 300-152,0-13 17,-15-391 547,22 455-552,1 87 139,-2 1-1,-8-68 1,8 108-280,0 0 1,-1 0-1,1 0 1,0 0-1,0 0 1,-1 0-1,1 0 1,0 0-1,-1 0 1,1 0-1,-1 0 1,1 0 0,-1 0-1,0 0 1,1 0-1,-1 0 1,0 0-1,-1 0 1,2 1-11,-1 0 0,1-1-1,-1 1 1,1 0 0,-1 0 0,1 0 0,-1 0 0,0 0 0,1 0 0,-1 1 0,1-1 0,-1 0 0,1 0 0,-1 0-1,1 0 1,-1 1 0,1-1 0,-1 0 0,1 0 0,-1 1 0,1-1 0,-1 0 0,1 1 0,-1 0 0,-27 36 86,3 12-50,2 1 1,2 1-1,-14 53 0,15-43-10,-23 62 37,-56 178 301,92-270-310,8-25-34,19-43-67,-9 15-2,184-384-570,-66 130 205,-98 210 292,-14 26 175,42-67 1,-59 107-50,0-1 1,0 1 0,0 0 0,1-1-1,-1 1 1,0 0 0,0-1 0,1 1 0,-1 0-1,0-1 1,1 1 0,-1 0 0,0 0-1,1 0 1,-1-1 0,0 1 0,1 0-1,-1 0 1,0 0 0,1 0 0,-1 0-1,1 0 1,-1 0 0,0 0 0,1 0-1,-1 0 1,0 0 0,1 0 0,-1 0-1,1 0 1,-1 0 0,0 0 0,1 0 0,-1 0-1,1 0 1,-1 0 0,0 1 0,1-1-1,-1 0 1,0 0 0,1 0 0,-1 1-1,0-1 1,0 0 0,1 1 0,-1-1-1,0 0 1,0 1 0,1-1 0,-1 0-1,0 1 1,0-1 0,0 0 0,0 1-1,1-1 1,-1 0 0,0 1 0,0-1-1,0 1 1,0-1 0,0 0 0,0 1 0,9 31 251,12 258 1009,2 5-227,-17-249-2340,3-1 1,1-1-1,3 1 0,26 61 1,-23-68-3671,2-2 42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47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733 5803 2152,'1'-28'6903,"1"-24"-6511,-59-691 2525,12 389-2194,13 132-370,-6-70 48,-55-565 489,22-471 71,43 836-673,-12-526 224,35 622-102,2 376 244,-5 44-454,-8 63-157,14-78 19,-116 580 725,-50-6 279,156-548-887,18-48-97,22-65-105,105-282-251,-110 302 246,10-29-22,134-301-254,-164 383 308,0-2 41,0 1 0,1 0-1,-1 0 1,1 0 0,0 0 0,1 1 0,8-9-1,-12 13 140,3 5 37,2 3-149,-1 0 0,0 1 1,0-1-1,0 1 0,-1 0 0,0 0 0,-1 0 0,0 1 1,0-1-1,-1 1 0,0 0 0,1 11 0,10 126 525,-10-98-442,8 382 332,-11-397-760,8 103-3468,-1-46-4759,-5-64 3970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4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295 308 1408,'-3'-50'3816,"-16"-91"0,16 118-2985,-22-69 3491,25 90-3868,-1 12-319,-15 419 565,16-385-666,18 609 511,-8-430-369,10 357 257,9 204 196,-13-102 242,-2-67 482,-10-512-1040,38 517 2012,-30-557-2033,-8-47-103,-1 1-1,0-1 1,0 18 0,-3-32 6,-5-7-161,-34-44-47,3-1-1,-48-86 0,3 4-64,-80-106-71,223 376 32,39 93 165,-55-120 302,70 122 0,-107-217-256,-6-9-37,0-1-1,0-1 0,1 1 1,-1 0-1,1-1 0,0 1 1,1-1-1,-1-1 0,9 8 1,-12-12 11,0 0-68,1-1 1,-1 0 0,1 1 0,-1-1 0,0 0 0,1 0 0,-1 0 0,0 0 0,1 0 0,-1 0 0,0 0-1,0 0 1,0-1 0,0 1 0,0 0 0,0-1 0,0 1 0,-1 0 0,1-1 0,0 1 0,0-3-1,14-37-145,-13 34 106,17-61-791,14-95-1,-28 129 508,8-61-1985,-1-108 0,-5 56-4723,0 56 1998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5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78 1284,'1'-6'631,"-1"-1"-1,2 0 1,-1 0-1,0 1 1,1-1-1,0 1 0,1 0 1,0-1-1,0 1 1,4-6-1,-6 11 98,0 3-600,1-1 0,0 1 0,0 0 0,-1 0 0,1 0 0,-1 0 0,0 0 0,1 0 0,-1 0 0,0 0 0,0 0 0,0 1 0,-1-1 0,1 0 0,0 4 0,22 92 890,12 107 0,-23-121-772,75 762 1867,-57 2-666,-17-400-801,0-85-70,19 125 264,3 86 576,-28-470-1123,-3-64-138,-2 0 1,-4 63 0,3-102-163,-1-1 1,0 1 0,0-1 0,0 1 0,0 0-1,0-1 1,0 1 0,0-1 0,0 1-1,0-1 1,-1 1 0,1-1 0,0 1 0,0-1-1,0 1 1,-1-1 0,1 1 0,0-1 0,0 1-1,-1-1 1,1 1 0,0-1 0,-1 1-1,1-1 1,-1 0 0,1 1 0,-1-1 0,1 0-1,-1 1 1,1-1 0,-1 0 0,1 0 0,-1 1-1,1-1 1,-1 0 0,1 0 0,-1 0-1,0 0 1,-20-15-71,-14-35 34,-36-96-76,-53-158 0,65 154 66,6 24 133,53 125 28,0 7-83,2 1 0,-1 0 1,1-1-1,0 1 0,0-1 0,4 7 0,2 8 16,8 31 50,77 220 139,-64-199 64,62 114 1,-74-157 91,2-1 1,1-1-1,1 0 1,48 46-1,-68-72-323,1-1-1,0 1 1,0 0 0,0-1-1,0 0 1,0 1 0,1-1-1,-1 0 1,0 0-1,1 0 1,-1 0 0,3 0-1,-3-1-27,-1 0 0,0 0-1,0 0 1,0 0 0,0 0-1,1-1 1,-1 1-1,0 0 1,0-1 0,0 1-1,0 0 1,0-1 0,0 0-1,0 1 1,0-1 0,0 1-1,0-1 1,1-1-1,2-4 34,0 1-1,0-1 1,-1 0-1,0 0 1,0 0-1,0 0 0,1-8 1,-2 8-86,11-37 20,-2 0 0,-1-1 1,3-47-1,1-7-2040,9 2-3745,-15 75 26,1 3 49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51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4221 1940,'2'9'1236,"-1"0"0,1 0-1,-2 1 1,0 11 0,0-14 3031,2-11-3588,3-12-354,0 0 1,-2-1-1,0 1 0,0-1 1,-1-19-1,3-14 3,19-141 554,4-187 90,-22-382 1,-70-392-171,44 872-670,22-589 432,7 616-340,-9 22 578,-13 252-135,-5 19-645,-194 625 337,107-323-24,76-259-191,-12 38 60,77-198-300,165-443-215,-124 299 199,11-27 207,-84 236-10,-4 11-64,0 0 1,1 0-1,-1-1 1,0 1-1,1 0 1,0 0-1,-1-1 1,1 1-1,-1 0 1,1 0-1,0 0 1,0 0-1,0 0 1,0 0-1,0 0 1,0 0-1,1-1 1,-1 2 170,25 26 30,20 57-1162,8 12-5824,-33-64 1895,1 1 38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51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4485 2448,'0'0'109,"0"1"1,0-1-1,0 0 0,-1 0 0,1 0 1,0 0-1,0 1 0,0-1 0,0 0 1,0 0-1,0 0 0,0 1 0,0-1 0,0 0 1,0 0-1,0 0 0,0 1 0,0-1 1,0 0-1,0 0 0,0 0 0,0 1 0,0-1 1,0 0-1,0 0 0,0 0 0,0 0 1,0 1-1,0-1 0,1 0 0,-1 0 1,0 0-1,0 0 0,0 1 0,0-1 0,0 0 1,1 0-1,-1 0 0,0 0 0,0 0 1,0 0-1,0 1 0,1-1 0,-1 0 1,0 0-1,0 0 0,0 0 0,0 0 0,1 0 1,-1 0-1,0 0 0,0 0 0,0 0 1,1 0-1,-1 0 0,0 0 0,0 0 1,0 0-1,1 0 0,-1 0 0,0 0 0,12-16 1409,9-27-1170,22-108 1267,26-186 1,-34 102-610,8-414 1,-43 480-738,-7-265 275,-40-666 363,20 567-467,12 196-119,-8-117 907,18 420-393,0 61-168,-2 15-655,-31 121 258,-99 264 1,116-372-224,-24 66 104,-5-3 0,-68 116-1,98-199-180,20-34-28,1-7-177,4-10 169,0 1 0,1-1 1,1 1-1,1 0 0,0 1 0,1 0 0,0 0 0,18-19 1,-8 11-52,1 1 0,1 1 0,1 1 0,30-22 0,-41 35 95,0-1 0,1 1 0,0 1 0,0 0 0,0 1 0,1 0 0,-1 1 0,1 0 0,0 1 0,0 0 0,0 1 0,0 1 0,0 0 0,14 2 0,-6 1-739,1 1 0,37 11 1,39 23-7889,-63-20 4065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1516,'-20'8'4950,"8"-1"4508,82-4-6831,128-12-1,-136 5-810,-35 4-3638,-34 7-515,4-1 197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5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84 2252,'-10'-51'1818,"4"19"4950,36 339-4457,13 196-1133,-17 1461 1191,-43-1088-1425,12-375 142,-40 99 1541,44-588-2522,2-9-81,-1-1 0,0 0 1,0 0-1,0 0 0,0 0 0,0 0 0,-1 0 1,1 0-1,-1 1 0,1-1 0,-1 0 1,0 0-1,0-1 0,0 1 0,0 0 1,0 0-1,0 0 0,0-1 0,-1 1 0,-1 1 1,2-2 55,-9-23 29,3 12-91,-37-98 89,-48-181 0,66 202-95,-133-446 1,127 450 106,174 594 1054,50-10 138,-184-484-1223,20 41 215,-26-54-275,0-1 0,0 1 0,1-1 0,-1 1 0,1-1 0,0 0 0,0 0 0,0 0 0,0 0-1,1-1 1,5 4 0,-8-6-39,0 0-1,0 0 1,1 0-1,-1 0 1,0 0-1,0-1 0,1 1 1,-1 0-1,0-1 1,0 1-1,0-1 1,1 1-1,-1-1 0,0 0 1,0 1-1,0-1 1,0 0-1,0 0 1,0 0-1,0 0 1,-1 0-1,1 0 0,0 0 1,0 0-1,-1 0 1,1 0-1,0-2 1,20-34-443,-21 36 444,17-38-701,-2-1 0,-2 0 0,-2-2 1,7-42-1,11-172-9194,-22 160 4490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5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2212,'0'0'728,"3"10"4327,10 49-3591,6 118 454,-6 1134 2572,-28-1016-3898,-25 381 493,17-245-384,16-251 585,20 221 0,-13-395-1183,0-3-47,0 0 0,0-1 0,0 1 0,0 0 0,1-1 0,-1 1 0,1 0-1,0-1 1,-1 1 0,1-1 0,0 1 0,1-1 0,-1 0 0,0 1-1,1-1 1,-1 0 0,3 3 0,0-10 157,6-9-158,-1 0-1,-1-1 0,-1 0 1,0 0-1,-1-1 0,-1 0 1,7-29-1,3-8 17,30-102-12,32-214 0,-16-366-2077,-60 714 1683,-2-1 0,-1 1 0,-4-23 0,-11-7-2067,15 47 1725,0 1-1,-1-1 0,1 1 0,-1-1 1,1 1-1,-1 0 0,0 0 0,0 0 0,-5-4 1,-7 0-4109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21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 1180,'-23'9'3651,"-5"0"7604,35-10-10727,453-36 5053,-448 38-5818,-9 0-2809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22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 1960,'0'0'1166,"-14"-7"9259,20 43-8668,2-1 1,13 36 0,11 44-691,-21-78-2350,-2-15-4524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2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1064,'0'-14'11878,"13"36"-11287,0 1-1,-1 1 1,-1 0 0,11 41 0,8 15 318,-18-53-604,22 57 1142,4-1-1,59 91 0,-63-132 516,-33-41-1488,22-46 148,15-122 56,-8-1 0,14-250 0,-35 265-572,-9 151-480,-3-2-1314,-2-5-1655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4:5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3061 1552,'-3'-3'6108,"3"3"-5986,0-23 1301,3-30-1216,42-319 1673,-1-10-1108,-35 258-481,-9-150 0,0 269-284,-37-447 427,-23 59-114,40 277-202,-9-57 566,-89-301-1,103 437-155,-1 0 1,-1 2-1,-38-57 1,55 91-508,0 0 0,-1 0 1,1 0-1,-1 1 0,1-1 1,-1 0-1,1 0 1,-1 0-1,0 1 0,1-1 1,-1 0-1,0 0 0,1 1 1,-1-1-1,0 1 1,0-1-1,0 1 0,1-1 1,-1 1-1,0-1 1,0 1-1,0 0 0,0 0 1,0-1-1,0 1 0,0 0 1,0 0-1,0 0 1,0 0-1,0 0 0,0 0 1,0 0-1,0 0 0,0 1 1,0-1-1,0 0 1,0 1-1,1-1 0,-1 0 1,0 1-1,0-1 0,0 1 1,0-1-1,1 1 1,-1 0-1,0-1 0,0 1 1,1 0-1,-1 0 0,0 0 1,-5 7-34,1-1 0,0 1 1,1 0-1,-6 14 0,4-9 115,-28 68-10,3 1-1,-31 126 0,15-43-40,39-115-77,9-50 23,-1 0-1,0 0 0,0 1 1,0-1-1,0 0 1,0 0-1,1 0 0,-1 1 1,0-1-1,0 0 0,0 0 1,1 0-1,-1 0 1,0 1-1,0-1 0,1 0 1,-1 0-1,0 0 0,0 0 1,1 0-1,-1 0 1,0 0-1,0 0 0,1 0 1,-1 0-1,0 0 0,1 0 1,-1 0-1,0 0 1,0 0-1,1 0 0,-1 0 1,0 0-1,0 0 0,1 0 1,-1 0-1,0-1 1,0 1-1,1 0 0,-1 0 1,0 0-1,0 0 0,0-1 1,1 1-1,-1 0 1,0 0-1,0 0 0,0-1 1,24-27-134,-1-2 1,-2 0-1,-1-1 1,27-56-1,-12 21 34,19-32-44,68-115-200,-116 204 340,-5 5 16,1 0 0,0 1 0,0-1 0,0 1-1,0 0 1,1-1 0,-1 1 0,1 0 0,0 0 0,0 1-1,0-1 1,0 1 0,0-1 0,1 1 0,4-2 0,-6 5 33,1 1 0,-1 0 1,1 0-1,-1 0 1,1 1-1,-1-1 1,0 0-1,0 1 0,0-1 1,-1 1-1,1 0 1,0-1-1,-1 1 1,2 6-1,5 16 156,-2 0 1,-1 0-1,-1 0 0,1 38 0,-2-29-156,12 61-1,-8-81-343,-1-3-2709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0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264 112 1056,'-2'-97'10766,"2"95"-9781,-4-1 216,4 2-1134,0 1 0,0-1-1,-1 1 1,1-1 0,0 1 0,-1-1 0,1 0-1,-1 1 1,1 0 0,-1-1 0,1 1 0,-1-1-1,1 1 1,-1 0 0,1-1 0,-1 1 0,1 0-1,-1-1 1,0 1 0,1 0 0,-1 0 0,0 0-1,1 0 1,-1-1 0,1 1 0,-1 0 0,0 0-1,1 0 1,-1 0 0,0 1 0,1-1 0,-1 0-1,0 0 1,1 0 0,-2 1 0,-13 3 113,-1 2 0,1 0 0,0 1 1,0 1-1,0 0 0,1 1 0,1 0 0,-1 1 0,2 1 1,-15 14-1,20-18-152,1 1 0,-1 0 1,1 0-1,1 1 0,0-1 1,0 1-1,1 0 0,0 0 1,0 1-1,1-1 0,0 1 1,1 0-1,0 0 0,0 0 1,1 0-1,1 0 0,0 0 1,1 14-1,7 20-13,3-2 0,1 1 0,1-1 0,3-1 0,1-1 0,3 0 0,26 42-1,-22-50-244,-5-19-1875,-18-13 1793,-1 0-1,1 0 1,0 0 0,0 1-1,-1-1 1,1 0-1,0 0 1,0 0-1,-1 0 1,1-1-1,0 1 1,0 0 0,-1 0-1,1 0 1,0-1-1,-1 1 1,1 0-1,0-1 1,-1 1-1,1 0 1,0-1 0,-1 1-1,1-1 1,0 0-1,12-12-3809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0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1776,'-13'88'4519,"5"-35"-1742,-4 85-1,12-137-2697,0 0 0,0 0 0,0 0 0,-1 0-1,1 0 1,0 0 0,0 1 0,0-1 0,1 0-1,-1 0 1,0 0 0,0 0 0,0 0-1,1 0 1,-1 0 0,1 0 0,-1 0 0,1-1-1,-1 1 1,1 0 0,-1 0 0,1 0 0,1 1-1,-1-2-55,0-1 0,0 1 0,0-1-1,0 1 1,0-1 0,-1 1 0,1-1-1,0 0 1,0 1 0,0-1 0,-1 0-1,1 0 1,0 0 0,-1 1 0,1-1-1,-1 0 1,2-2 0,24-53 407,-4-5 1344,-21 59-993,3 4-709,0 1-26,0-1-59,0 1 0,0-1 0,1 0-1,-1 0 1,1-1 0,0 1 0,5 0 0,-8-2-18,0 0 0,0 0 0,0 0-1,0 0 1,0-1 0,0 1 0,0-1 0,0 1-1,0-1 1,0 0 0,0 0 0,0 0-1,-1 0 1,1 0 0,0 0 0,0 0-1,-1-1 1,1 1 0,-1-1 0,0 1-1,3-3 1,65-78-720,-69 81 771,1 1-1,0-1 1,0 1 0,0-1 0,0 1 0,0 0-1,0 0 1,0-1 0,1 1 0,-1 0 0,0 0-1,0 0 1,0 0 0,0 0 0,0 0 0,0 0-1,0 1 1,0-1 0,0 0 0,0 0 0,0 1 0,0-1-1,0 1 1,0-1 0,0 1 0,0 0 0,0-1-1,0 1 1,-1 0 0,1-1 0,0 1 0,0 0-1,-1 0 1,1 0 0,-1-1 0,1 1 0,-1 0-1,1 0 1,-1 0 0,1 2 0,21 36 306,7 23-425,-17-37-2898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0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2508,'0'0'4307,"1"6"-3057,12 56 2064,4 71 1,-6 173 307,-10-60-4011,-2-220-837,-1-1-1,-6 26 1,1-12-4988,5-25 2524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02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0 689 1816,'0'0'2314,"2"-5"-1695,27-63 120,2 1 0,4 2 0,2 1 0,3 2 0,94-110 1,-113 149-556,1 1 1,1 1-1,1 1 1,1 1-1,53-31 1,-70 45-149,1 1-1,-1 0 1,1 1 0,0-1-1,0 2 1,1-1 0,-1 1 0,0 1-1,1 0 1,-1 0 0,1 1 0,-1 0-1,1 1 1,-1 0 0,1 0 0,-1 1-1,0 0 1,1 1 0,-1 0-1,-1 0 1,1 1 0,0 0 0,12 9-1,-5-1 41,-1 0-1,-1 2 0,0 0 0,0 0 0,-2 1 1,0 1-1,0 0 0,8 18 0,68 149 460,-73-149-432,65 187 632,-57-149-323,3-1 0,51 100 1,-69-157-354,1 1 0,1-1 0,0-1 0,1 0 0,0 0 0,1-1 0,0-1 0,1 0 0,21 14 0,-28-21-42,1 0 0,0-1 0,0 1 0,0-1 0,0-1 1,0 0-1,0 0 0,1 0 0,-1-1 0,1 0 0,-1 0 0,1-1 0,-1 0 0,1 0 0,-1-1 1,1 0-1,-1 0 0,1-1 0,-1 0 0,0 0 0,0-1 0,0 0 0,9-4 0,4-7 0,0 0 0,-1-1 0,0-1 0,-1 0 0,-1-1 0,0-2 0,-2 1 0,0-2 0,-1 0 0,14-28 0,10-24-14,49-132 0,-42 52-20,-32 102 8,37-93-1,-48 139 14,0 0 0,0 1 0,0-1 0,0 0-1,1 1 1,-1 0 0,1 0 0,0 0 0,4-4 0,-5 6 36,4 4 24,5 5-33,0-1-1,0 2 1,-1 0-1,-1 0 0,1 0 1,-1 2-1,10 13 0,55 94 288,-15-23 120,-23-45 255,80 86 1,-101-121-580,-1-1 0,2-1 1,0 0-1,1-1 1,0-1-1,0 0 1,2-1-1,-1-2 1,32 12-1,-39-18-65,0 0-1,0 0 0,0-1 1,1-1-1,-1 0 1,0 0-1,1-1 1,-1-1-1,0 1 1,0-2-1,0 0 1,17-7-1,-13 4-178,-1 0 1,0-2-1,0 0 0,-1 0 0,0-1 1,0-1-1,-1 0 0,16-18 1,-25 25-164,0 0 1,-1 0 0,1-1-1,-1 1 1,0-1 0,0 0-1,0 0 1,0 1-1,1-6 1,-3-9-6836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518 210 1840,'18'-11'7950,"-19"9"-7786,1 0 1,0 0 0,0 0 0,-1 0 0,1 1 0,-1-1 0,0 0 0,1 0 0,-1 0-1,0 1 1,0-1 0,0 0 0,0 1 0,-1-1 0,1 1 0,0-1 0,-1 1-1,-2-2 1,-29-23 1100,21 19-1130,-2 0-1,1 1 0,-1 1 0,1 0 1,-1 1-1,-1 1 0,1 0 0,0 0 0,-1 2 1,0 0-1,1 0 0,-1 2 0,1 0 1,-1 0-1,-24 6 0,26-4-84,1 0-1,-1 1 0,1 1 1,0-1-1,0 2 0,1 0 1,0 0-1,0 1 0,0 0 1,1 1-1,0 0 0,0 1 1,1 0-1,0 0 0,1 1 1,0 0-1,0 1 1,-6 12-1,9-13-49,1 0 1,-1 0-1,2 1 1,0-1-1,0 1 1,1 0-1,0-1 1,0 1-1,2 0 1,-1 0-1,1 0 0,1 0 1,3 17-1,-3-22-30,1 0 0,0 0 0,0 0 0,1 0 0,0-1 0,0 1 0,0-1-1,1 0 1,0 0 0,0 0 0,0 0 0,0-1 0,1 1 0,-1-1 0,1 0-1,1-1 1,-1 1 0,0-1 0,1 0 0,-1 0 0,1-1 0,0 0 0,0 0-1,0 0 1,8 1 0,-2-1-2,0-1 1,0 0-1,0 0 0,0-1 1,0-1-1,0 0 0,0 0 0,0-1 1,0-1-1,-1 0 0,1-1 0,-1 0 1,0 0-1,0-1 0,0-1 1,-1 0-1,0-1 0,0 1 0,0-2 1,-1 0-1,12-12 0,-8 7 14,-1-1 0,0-1 0,-1 0 0,0-1-1,-2 0 1,1 0 0,-2-1 0,0 0 0,-2-1 0,0 0 0,0 0-1,-2 0 1,3-22 0,3-151 455,-10 191-106,3 26-136,11 247 578,-13-245-711,38 473 1397,-12-237-280,-25-231-406,2 0-1,14 58 0,-17-109-9711,-1 10 4942,2-2-356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03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0 625 1128,'0'0'1056,"10"-7"6974,44-37-7522,-32 23-301,33-33 349,2 3 0,103-71-1,-143 110-481,1 1-1,1 1 0,0 1 0,0 1 1,1 0-1,0 1 0,0 1 0,1 1 1,0 1-1,-1 1 0,1 1 0,1 0 1,-1 2-1,33 3 0,-42 0-26,0 0 1,-1 1-1,1 0 0,-1 0 0,0 1 1,-1 1-1,1 0 0,-1 0 0,0 1 0,0 0 1,-1 1-1,0 0 0,-1 1 0,0 0 1,0 0-1,0 0 0,-2 1 0,8 12 0,10 22 198,-2 1-1,-1 0 0,14 51 0,-19-52-106,0 0 13,48 117 225,-53-139-337,0 0-1,2-1 1,0 0-1,1-2 0,17 20 1,-23-32-30,-1 1 1,1-2-1,0 1 1,0-1-1,0 0 1,1-1-1,0 0 1,0 0-1,1-1 1,-1 0-1,1-1 1,0 0-1,0 0 1,0-1-1,0-1 1,0 1-1,1-2 1,-1 1 0,0-1-1,1-1 1,-1 0-1,0-1 1,0 0-1,0 0 1,10-4-1,0-1 1,0-1-1,-1-1 1,0-1-1,-1-1 1,0 0-1,-1-1 1,0-1 0,-1 0-1,0-2 1,-1 0-1,17-22 1,22-38 30,68-127 1,-9 12-29,38-19-6,-121 173-22,2 1-1,1 1 1,53-40-1,-78 67 14,2 0 0,-1 1 1,1 1-1,0-1 0,0 2 0,1-1 0,-1 1 0,19-4 0,-27 8 5,1 0-1,-1 0 0,0 1 0,1-1 1,-1 1-1,0-1 0,0 1 1,0 0-1,1 0 0,-1 0 1,0 0-1,0 0 0,0 0 1,0 0-1,0 1 0,-1-1 1,1 1-1,0-1 0,1 3 1,27 36 24,-5 15 94,-2 1 1,-3 1-1,-2 1 0,15 91 1,-18-74-36,4-1 0,32 82 0,-48-148-75,0 1 1,1-1-1,1 0 1,-1 0-1,1 0 1,1 0-1,-1-1 0,1 0 1,1 0-1,-1-1 1,1 1-1,0-2 1,0 1-1,1-1 1,0 0-1,0 0 1,0-1-1,1 0 1,-1 0-1,1-1 1,0-1-1,0 1 1,0-1-1,0-1 1,0 0-1,0 0 1,0 0-1,1-1 1,-1-1-1,0 0 1,0 0-1,0-1 1,0 0-1,0 0 0,10-5 1,12-4-25,-1-2 0,-1-1 1,0-2-1,-1-1 0,-1 0 0,-1-3 1,0 0-1,27-29 0,-47 44-382,26-31-1325,-18 8-6195,-12 17 4260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0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1334 1004,'0'1'9535,"10"-10"-6214,15-20-3498,-8-3 622,-1 0 0,-1-2-1,15-56 1,21-113 586,-44 170-890,29-148 382,-23 107-226,5-110 0,-11 89-136,-7 92-155,15-239 468,-15 175-170,0 65-210,-4-12 165,4 13-241,0 1 0,0 0 0,0-1 0,0 1 0,-1-1 0,1 1 0,0-1-1,0 1 1,0 0 0,0-1 0,0 1 0,-1-1 0,1 1 0,0 0 0,0-1 0,-1 1 0,1 0 0,0-1 0,-1 1 0,1 0 0,0-1 0,-1 1 0,1 0 0,0 0 0,-1-1 0,1 1 0,0 0 0,-1 0 0,1 0 0,-1 0 0,1-1 0,-1 1 0,0 0 0,-20 20 21,1 2 1,1 0-1,1 1 1,1 0-1,0 2 0,-23 50 1,40-76-42,-1 1 1,1 0 0,0 0-1,0 0 1,0 0-1,0 0 1,0 0 0,0 0-1,0 0 1,0 0-1,0 0 1,0-1 0,-1 1-1,1 0 1,0 0-1,0 0 1,0 0 0,0 0-1,0 0 1,0 0-1,0 0 1,-1 0 0,1 0-1,0 0 1,0 0-1,0 0 1,0 0 0,0 0-1,0 0 1,-1 0-1,1 0 1,0 0-1,0 0 1,0 0 0,0 0-1,0 0 1,0 1-1,0-1 1,0 0 0,-1 0-1,1 0 1,0 0-1,0 0 1,0 0 0,0 0-1,0 0 1,0 0-1,0 0 1,0 1 0,0-1-1,0 0 1,0 0-1,0 0 1,0 0 0,0 0-1,0 0 1,0 0-1,0 1 1,0-1 0,0 0-1,0 0 1,0 0-1,0 0 1,0 1-1,-2-17-22,6-21-4,0 25 43,1 0 0,0-1 0,0 2 0,1-1 0,0 0-1,1 1 1,1 0 0,0 1 0,0 0 0,1 0 0,0 1-1,13-11 1,-20 19 1,1 0 0,-1 1 0,1-1 0,-1 1 0,0-1 0,1 1 0,-1 0-1,1 0 1,-1 0 0,1 0 0,-1 0 0,1 1 0,-1-1 0,1 1 0,-1-1 0,0 1 0,1 0 0,-1 0-1,0 0 1,0 0 0,1 1 0,-1-1 0,3 3 0,2 1 66,1 1 0,-1 0 0,0 0 0,-1 0 0,7 8 0,-2 2 128,-1 1 1,0 0-1,11 27 1,-1 0 127,-12-14-69,-6-24-4630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1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1160,'0'0'2522,"-5"1"-2144,-20 2 12185,19-2-13718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4:48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66 633 2092,'-3'-46'9844,"1"113"-4698,-5 85-3532,-4 58-1400,5-8 305,-18 298 1175,11-337 413,13-160-2086,0 0 0,0 0 0,0 0 0,0 0-1,1 0 1,-1 0 0,1 1 0,0-1 0,0 0 0,0-1 0,0 1-1,0 0 1,1 0 0,-1 0 0,1-1 0,0 1 0,0-1 0,0 1-1,0-1 1,0 0 0,0 0 0,1 0 0,-1 0 0,1 0 0,0 0-1,-1-1 1,5 3 0,26 14-10,2-1 0,0-2 0,58 18 1,117 19 11,-189-47-25,331 63 38,27 6 4,-315-57-18,0 3 0,67 31 0,-85-33 1822,-46-18-1829,1 0 0,-1-1-1,1 1 1,-1 0 0,1-1 0,-1 1 0,1-1 0,-1 1 0,0 0 0,1-1 0,-1 1 0,0-1 0,1 0 0,-1 1 0,0-1 0,0 1-1,1-1 1,-1 1 0,0-1 0,0 0 0,0 1 0,0-1 0,0 1 0,0-1 0,0 0 0,0 1 0,0-1 0,0 1 0,0-2 0,-2-23 155,2 21-130,-61-452 588,1 20-514,12 40-286,45 352 117,-3 1 0,-1-1 0,-15-47 0,20 85 29,-1 0 1,0 0 0,0 0-1,0 1 1,-1 0-1,0-1 1,0 2 0,0-1-1,-1 0 1,1 1-1,-1-1 1,0 1-1,0 1 1,-1-1 0,1 1-1,-1 0 1,0 0-1,1 0 1,-1 1 0,-1 0-1,1 0 1,0 1-1,-9-2 1,-16-1-50,1 2 1,-1 0-1,-51 5 1,42-1 39,-74-3-40,-172-25-1,195 16 58,84 9 19,-253-17-35,193 16-27,65 2 54,1 0-45,1 0 50,0 0 0,0 0 0,0 1 1,-1-1-1,1 0 0,0 0 0,0 0 0,0 0 0,-1 0 0,1 0 0,0 0 0,0 0 1,-1 0-1,1 0 0,0 0 0,0 0 0,0 0 0,-1 0 0,1 0 0,0 0 0,0 0 1,-1 0-1,1 0 0,0 0 0,0 0 0,0-1 0,-1 1 0,1 0 0,0 0 0,0 0 1,0 0-1,0 0 0,-1-1 0,1 1 0,0 0 0,0 0 0,0 0 0,0 0 0,0-1 1,0 1-1,-1 0 0,1 0 0,0 0 0,0-1 0,0 1 0,0 0 0,107-79 0,4 5-1,179-88 1,218-63-63,-358 163 81,-149 62-20,35-13 786,-36 11-749,0 2-30,0-1-1,0 1 1,0 0 0,0-1 0,0 1-1,0-1 1,0 1 0,0 0 0,0-1-1,0 1 1,0 0 0,0-1 0,0 1-1,0 0 1,0-1 0,1 1 0,-1 0-1,0 0 1,0-1 0,0 1 0,0 0 0,1-1-1,-1 1 1,0 0 0,0 0 0,1-1-1,-1 1 1,0 0 0,1 0 0,-1 0-1,0 0 1,1-1 0,-1 1 0,0 0-1,1 0 1,-1 0 0,0 0 0,1 0-1,-1 0 1,0 0 0,1 0 0,-1 0 0,0 0-1,1 0 1,-1 0 0,0 0 0,1 0-1,-1 0 1,0 0 0,1 0 0,-1 1-1,90 24-9,162 24 0,-58-30 28,87 13-62,-211-18 112,-69-13-54,1-1-8,-1 0-8,-1 0 0,0 0-1,0 0 1,1 0-1,-1 0 1,0 0 0,1 0-1,-1 0 1,0 0 0,1 0-1,-1 0 1,0 0 0,1 0-1,-1 1 1,0-1-1,0 0 1,1 0 0,-1 0-1,0 0 1,1 0 0,-1 1-1,0-1 1,0 0 0,0 0-1,1 1 1,-1-1-1,0 0 1,0 0 0,0 1-1,1-1 1,-1 0 0,0 0-1,0 1 1,0-1 0,0 0-1,0 1 1,0-1-1,0 0 1,0 0 0,0 1-1,0-1 1,0 0 0,0 1-1,0-1 1,0 0 0,0 1-1,0-1 1,-11 16 1,0 0 0,-1-1 0,-1-1 0,0 0 0,-16 12 0,-82 60 20,60-47-15,-21 13 22,-151 82 0,-91 13 83,7-27 163,292-114-351,13-5-197,-1 0 0,1 0 0,-1 0 0,1 0 1,-1 0-1,0-1 0,1 1 0,-1-1 0,0 0 0,1 0 0,-6 0 0,6 0-757,22-16-3056,-18 14 3451,0 0 0,0 1 0,0-1 0,0 1 0,0 0 0,0-1 0,1 1 0,-1 0 0,1 0 0,3 0 0,-1-1-302,17-3-4035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4:49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681 56 1984,'0'-13'1686,"2"-26"6692,3 36-5474,5 18-2945,59 139 1764,48 162 0,-88-234-1156,87 235 1178,-104-290-1589,-8-21-36,-1 1 0,0-1 1,-1 1-1,0 0 0,0-1 0,0 1 0,1 7 0,-3-12 29,-5 14 409,-49 33-260,11-13-229,-159 164 89,-233 240 244,378-378-237,-188 197 883,228-248-3580,16-12 2407,1 0 0,0 0-1,-1 0 1,1 0 0,0 0 0,-1 0-1,1 0 1,0 0 0,0 0 0,0 0-1,0-1 1,0 1 0,0 0 0,0 0 0,1 0-1,-1 0 1,0 0 0,0 0 0,1 0-1,0-2 1,15-49-4043,0 19-1621,-6 12 1359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4:5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1 416 1876,'0'0'14225,"5"-3"-13813,17-10-120,1 2-1,0 1 1,1 0 0,0 2 0,39-9-1,4-2 22,451-136 2138,-380 122-1517,257-29-1,-319 54-696,77-3 653,-152 11-906,-1 0 0,1 0-1,-1 0 1,0 0 0,1 0 0,-1 0 0,0 0 0,1 0-1,-1 0 1,0 0 0,1 0 0,-1 0 0,1 0 0,-1 0-1,0 0 1,1 0 0,-1 0 0,0 0 0,1 0 0,-1-1-1,0 1 1,1 0 0,-1 0 0,0 0 0,1-1 0,-1 1-1,0 0 1,0 0 0,1-1 0,-1 1 0,0 0 0,0-1 0,0 1-1,1 0 1,-1-1 0,-9-10-1531,-22-6-1323,-31-1-6102,42 13 4278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4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68 797 1620,'-3'0'1113,"0"-1"0,-1 1 0,1-1 0,0 1 0,0-1 0,0 0 0,0 0 0,-6-3 0,6 2-768,1 1-1,-1-1 0,1 1 0,-1-1 1,1 0-1,0 0 0,0 0 0,0 0 0,0 0 1,0-1-1,0 1 0,1-1 0,-1 1 1,-1-5-1,2 5-305,1 0 1,0 1-1,0-1 0,0 1 1,1-1-1,-1 0 1,0 1-1,1-1 0,-1 1 1,1-1-1,-1 1 0,1-1 1,0 1-1,-1-1 1,1 1-1,0 0 0,0-1 1,0 1-1,0 0 1,0 0-1,2-2 0,29-25 208,-25 23-166,34-27 204,1 2 0,2 2 0,63-30 0,151-55 473,-118 55-299,256-100 824,-172 70-299,-159 65-630,-44 17-111,0-1-1,0-1 1,-1-1 0,22-13-1,14 1 334,-55 21-533,1 0-9,-1 0 0,1-1 0,0 1 0,-1-1 0,1 1 0,0-1 0,-1 0 0,1 1 0,-1-1 0,1 0 0,-1 0 0,1 0 0,-1 0 0,0-1 0,1 1 0,-1 0 0,0 0 1,0-1-1,0 1 0,0-1 0,0 1 0,1-3 0,2 11 31,2 30-51,4 51-14,26 176 4,119 450-1,-146-682-208,1 0-1,19 38 0,-29-69-182,0-24-3284,-2 16 2893,0 0 0,-1 0-1,0 0 1,0 0 0,0 0 0,-1 1-1,0-1 1,0 1 0,-1 0-1,1 0 1,-10-8 0,6 6-938,-19-21-2916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4:5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1230 1776,'-6'4'410,"-30"28"5341,35-31-4886,-1-10 5390,12-40-5940,12-30 444,-4-1 1,13-152-1,-28 186-495,-3-1 1,-2 1-1,-2 0 1,-2 0-1,-2 1 1,-21-72-1,-3 24 806,-61-127 0,45 111 959,47 107-1967,2 2-40,0 0 1,0 0-1,0 0 0,0 0 0,0 0 1,0 0-1,0 0 0,0 0 0,0 0 1,0 0-1,-1 0 0,1 1 0,0-1 0,0 0 1,0 1-1,0-1 0,0 0 0,0 1 1,-1-1-1,1 1 0,0 0 0,0-1 1,0 2-1,35 19 21,-34-20-13,64 37 128,2-3 0,141 50 0,157 25 41,-279-86-157,120 34 35,-2 10-1,207 99 1,102 96 138,-476-249-76,9 5 883,-46-18-612,4 0-22,-3-1-745,-19-8-3391,2 2 2285,-30-8-1,30 11-999,0 0-1,0 1 1,-22-1-1,10 3-2487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4:5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79 1236,'-15'-79'12500,"14"85"-12163,-8 84 630,3 111 0,3-34-154,-1-37-141,-8 97 577,1-88 161,-8 51 1318,12-138-1957,6-51-690,-12 48 384,22-59-5511,-7 8 4699,0 1 0,0-1 0,0 1 0,1 0 0,-1 0 0,0-1 0,1 1 0,-1 1 0,0-1 0,1 0 0,-1 1 0,1-1 0,0 1 0,-1 0 0,1 0 0,4 0 0,12 7-4991,-1 9 1709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4:5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1269 1444,'0'0'8051,"-2"-3"-7420,0 1-381,0-1 1,0 1 0,1-1 0,-1 0 0,1 0 0,0 1 0,-1-1 0,1 0 0,1 0 0,-1 0 0,0 0-1,1 0 1,0 0 0,-1-1 0,1 1 0,1-5 0,6-68 1068,-1 27-641,-8-282 1953,4-87-937,1 315-1405,5-48 342,-3 114-291,-5 36-307,5-33 134,-3 28-167,-2 5-7,1 0-1,0-2 3,0 2 13,2 2-12,11 1-4,-1 0 10,0 0 0,0 1 0,0 1 0,0 0 0,-1 1 0,21 11 0,-21-10 21,-10-5-11,12 13 122,-24 11-141,1 0 1,2 1-1,0 0 1,2 0-1,-3 34 0,-4 18-10,1-11 42,3 0 0,0 72 1,1-69 86,7-68-99,0-1-35,0 1 28,0-1 0,0 0 1,0 1-1,0-1 0,0 0 0,0 1 0,-1-1 1,1 0-1,0 1 0,-1-1 0,1 0 0,-1 1 1,1-1-1,-1 0 0,0 0 0,1 0 0,-1 1 1,0-1-1,-1 1 0,-4-3-7,0 0 0,-22-20 6,15 11-43,11 9 33,1 0 0,0 1 1,-1-1-1,1 0 0,0 0 1,-1 0-1,1-1 0,0 1 1,0 0-1,0 0 0,0-1 1,0 1-1,0-1 1,1 1-1,-1 0 0,0-1 1,1 0-1,-1 1 0,1-1 1,0 1-1,-1-1 0,1 0 1,0 1-1,0-1 0,0 1 1,0-1-1,0 0 1,0 1-1,0-1 0,1 0 1,-1 1-1,1-2 0,39-296 61,-35 218 10,-5 79-65,-3-19-242,0 8-4780,2 11 4267,-1-1-237,-1-11-9234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17 1564,'11'-17'15124,"-17"42"-13717,-43 262-38,17-118-188,34-151-49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4:57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678 646 1144,'17'-27'4215,"13"4"-3255,-29 22-850,31-15 1221,-30 14-1244,-1 0 1,1-1-1,0 1 1,-1 0-1,1-1 0,-1 0 1,0 1-1,1-1 1,-1 0-1,-1 1 0,1-1 1,0 0-1,0-5 1,-1 6-59,0 1 0,0-1 0,0 1 0,0-1 0,0 1 0,-1-1 1,1 0-1,-1 1 0,1-1 0,-1 1 0,1 0 0,-1-1 0,0 1 1,0-1-1,1 1 0,-1 0 0,0 0 0,0-1 0,0 1 0,-1 0 0,1 0 1,0 0-1,0 0 0,-1 0 0,1 0 0,0 1 0,-1-1 0,1 0 0,-3 0 1,-2 0 20,0-1 0,0 2 1,0-1-1,0 1 1,0 0-1,-1 0 1,1 0-1,0 1 1,0 0-1,0 0 0,0 1 1,0 0-1,0 0 1,0 0-1,-8 5 1,-10 5 31,1 2 1,-25 18 0,26-15-47,0 2 0,1 1 0,1 1 0,1 1 0,0 0 0,2 1 0,1 1 0,-22 43-1,9-6-2,2 1 0,-29 103-1,39-106-90,-12 73 0,26-111-15,1 0 1,1 0-1,0 0 0,2 0 0,0-1 1,2 1-1,6 30 0,-5-40-2,0-1 0,0 1 0,1-1 0,0 0 0,1-1 0,0 1 0,1-1-1,0 0 1,0 0 0,0-1 0,2 0 0,-1-1 0,1 1 0,0-2 0,0 1 0,0-1 0,1-1-1,0 1 1,0-2 0,1 0 0,18 6 0,-14-6 10,0-1 0,0 0 0,0-1 0,1 0 0,-1-2 0,0 0 0,1 0 0,-1-1 0,0-1 0,0-1 1,0 0-1,0-1 0,0-1 0,0 0 0,19-10 0,-16 4 72,0-1 1,0-1 0,-1 0-1,-1-2 1,0 0 0,-1 0 0,-1-2-1,0 1 1,-1-2 0,-1 0-1,13-25 1,4-16 102,-3-2-1,28-92 1,-39 97 4,-3 0-1,-1-1 1,-4-1 0,-2 0-1,-2 0 1,-7-83 0,-2 81 2,-2 0 0,-3 0 0,-2 2 0,-34-92 0,37 123-27,-1 1 1,-1 1-1,-1 0 1,-2 1-1,0 0 1,-1 1 0,-21-21-1,32 37-78,-1 2 1,0-1-1,0 1 1,0 0-1,-1 0 0,0 0 1,0 1-1,0 0 0,0 1 1,-1-1-1,0 1 0,1 1 1,-1 0-1,0 0 1,0 0-1,0 1 0,0 0 1,-1 1-1,1 0 0,0 0 1,0 1-1,0-1 0,0 2 1,0-1-1,0 1 1,0 1-1,0-1 0,-8 5 1,-5 3-61,1 1 0,0 1 1,0 1-1,1 1 0,1 1 1,1 0-1,0 1 0,0 1 1,-14 19-1,2 3-68,2 2 0,2 0 0,-33 74 1,48-93 87,-21 44-206,3 1 0,-38 141 0,-17 337-1561,74-330-1166,9-122 1124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18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46 141 1940,'-14'-7'2578,"12"7"-2281,0-1 0,0 1 1,0-1-1,0 0 0,1 0 0,-1 0 1,0 0-1,0 0 0,0 0 0,1-1 1,-1 1-1,1-1 0,-1 1 0,1-1 1,0 1-1,-1-1 0,0-2 0,4 1-230,0 1 0,1 0-1,-1-1 1,1 1 0,-1 0-1,1 0 1,0 1 0,0-1-1,5-2 1,25-7-64,-1 0-1,2 2 1,-1 2 0,52-6 0,-57 9-3,409-28-81,-355 31 62,-1 5 0,1 3 0,-1 3 0,-1 4 0,0 4 1,82 29-1,-102-25 2,-1 2-1,-2 3 1,0 2 0,-2 3 0,-1 2 0,-2 3-1,-1 2 1,51 51 0,-52-41-28,-2 2 0,-3 3-1,68 104 1,-93-124-118,-1 1 1,-2 0-1,-2 2 0,-1 0 0,-2 0 0,-1 2 0,-2-1 1,4 48-1,-10-32-3656,-3-42 1791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1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54 876,'123'-22'774,"-1"6"0,2 6 0,0 4 0,144 14 0,-152 1-301,-1 5 0,195 49 0,-111-10-52,-3 9 1,257 118 0,45 80 165,-341-173-291,195 144 0,-345-226-290,116 85 239,-3 6 0,-4 5 0,127 145 0,-221-221-126,-1 0 0,-1 2 1,-1 0-1,28 59 0,-41-73-146,0 0-1,-1 0 1,-1 1-1,0 0 1,-1 0 0,0 0-1,-1 0 1,-1 0 0,0 0-1,-1 1 1,-1-1-1,0 0 1,-5 26 0,5-37-285,0-1 1,0 1-1,0 0 1,0 0-1,0-1 1,-1 1-1,1-1 1,-1 1-1,0-1 1,0 0-1,0 1 1,0-1-1,-4 3 0,-4 2-2082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19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1108,'176'51'1016,"-3"8"-1,200 99 0,305 208 1372,-539-278-1836,-4 6 0,-4 6 1,147 147-1,-89-44 104,-114-117-394,38 52 449,162 261 0,-223-314-420,60 128 1,-103-192-540,-1-1 0,0 2-1,-2-1 1,0 1 0,-2 0 0,3 26-1,-14-12-3852,2-16 1522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2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988 0 1600,'-1'4'13,"-30"105"805,-70 162 1,36-132 350,-143 227 0,133-260-713,-5-4 1,-4-3-1,-132 120 1,208-211-798,0-1-1,-1 0 1,1 0-1,-2-1 1,1 0-1,-1 0 1,1-1 0,-2 0-1,-17 5 1,12-9-1323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2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635 0 1628,'40'181'1759,"20"218"0,-32 364 1131,-33-624-2266,-29 177 1,19-231-494,-2-1 0,-5-1 0,-3-1 0,-4-1 0,-3-1 0,-4-2 1,-68 111-1,99-181-188,-186 277 182,148-227-1944,-3-2-1,-91 86 1,115-123-321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2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0 980,'-8'105'531,"-121"987"3374,21-612-2766,78-375-1049,-71 162 0,-13-38-2989,78-159 1315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35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20 832,'-90'-20'9891,"89"21"-9841,1-1 1,0 0-1,-1 0 1,1 0-1,-1 1 1,1-1-1,0 0 1,-1 1-1,1-1 0,0 0 1,-1 1-1,1-1 1,0 1-1,0-1 1,-1 0-1,1 1 0,0-1 1,0 1-1,0-1 1,0 1-1,-1-1 1,1 0-1,0 1 1,0-1-1,0 1 0,0-1 1,0 1-1,0-1 1,0 1-1,0-1 1,1 1-1,-1-1 1,0 1-1,0-1 0,0 0 1,0 1-1,1-1 1,-1 1-1,0-1 1,0 1-1,1-1 1,-1 0-1,0 1 0,0-1 1,1 0-1,0 1 1,11 21 750,-4-13-653,0 0 0,0-1 0,1 0 1,0-1-1,1 0 0,16 10 0,64 31 270,-31-22-221,0-3 1,1-3-1,104 22 0,193 12 175,-348-52-365,37 5 54,26 3 850,-71-10-85,-4 0-816,1 0 0,-1 0 0,1 0-1,-1 0 1,1 0 0,-1-1 0,1 0-1,-1 1 1,1-1 0,-1 0 0,1 0-1,0 0 1,-3-2 0,-32-19 84,-13-11 55,-33-28 685,61 47-370,19 12-392,0 1 0,0-1 0,0 1 0,0-1 0,1 0 0,-1 0 0,1 0 0,-1-1 0,1 1 0,-4-5 0,6 6-3,19-13 93,12 4-144,0 2 1,1 1-1,0 1 0,49-3 0,131 10-213,-199 0 171,0 0 0,-1 1 0,1 0 0,0 1 0,21 8 0,-34-10 24,1 0 1,0 0-1,0 0 1,0 0 0,-1 0-1,1 0 1,0 0 0,-1 0-1,1 0 1,-1 0 0,1 0-1,-1 1 1,0-1-1,0 0 1,1 0 0,-1 1-1,0-1 1,0 0 0,0 0-1,0 1 1,0-1 0,-1 0-1,1 0 1,0 0-1,0 1 1,-1-1 0,1 0-1,-1 0 1,1 0 0,-1 0-1,0 2 1,-20 37 37,20-38-34,-51 77 140,-122 141 1,40-56-64,22-29 9,87-108-66,24-26-27,2-4 10,21-60-9,3 1 1,2 2-1,64-104 1,-83 152-14,216-343-5870,-220 347 3911,-3 2-2588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54.6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119 2987 1408,'3'-56'872,"-3"6"-132,5-34-88,-3-14-96,1-73-76,-1-1-44,-2 3-67,-5 43-73,-5-76-92,-2 1-108,-1-9-148,13-2-16,-7-17-136,-14-18-165,6 2-319,-12-10-808,4-4 244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3:56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49 964,'5'-13'184,"-5"3"-108,3 0-144,-1 3-76,-4-1 36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195 220 2076,'-1'-3'564,"1"0"0,0 0 0,-1-1 1,0 1-1,1 0 0,-1 0 0,0 0 0,-1 1 0,1-1 0,0 0 0,-1 0 0,0 1 0,0-1 0,1 1 1,-1-1-1,-4-3 0,4 5-138,1 0-287,-1 1-1,0-1 1,0 1-1,0 0 0,0-1 1,0 1-1,0 0 1,0 0-1,0 0 0,0 0 1,0 1-1,0-1 0,1 1 1,-1-1-1,0 1 1,0-1-1,-2 2 0,-7 6-30,1 0 0,0 1 1,0 0-1,1 1 0,0 0 0,0 0 0,1 1 0,1 0 0,0 0 0,0 1 0,1 0 0,1 0 0,0 1 0,0-1 1,1 1-1,1 0 0,0 0 0,1 0 0,1 1 0,0-1 0,0 1 0,1-1 0,1 0 0,1 1 0,-1-1 0,2 0 0,0 0 1,6 15-1,-7-23-109,0 0 0,0-1 0,1 1 0,-1-1 0,1 1-1,0-1 1,1 0 0,-1 0 0,1 0 0,0-1 0,0 1 0,0-1 0,0 0 0,0 0 0,1 0 0,-1-1 0,1 1 0,0-1 0,0 0 0,0 0 0,0-1 0,0 0 0,0 0 0,0 0 0,1 0 0,-1-1 0,6 0 0,-3-1-4,-1 0 0,1 0 0,0 0 0,-1-1 0,0-1 0,1 1 0,-1-1 0,0 0 0,0-1-1,-1 1 1,1-1 0,-1-1 0,1 1 0,-1-1 0,-1 0 0,1-1 0,-1 1 0,5-8 0,4-7 11,-1 0 0,-1-1 0,-1 0 0,-1-1 0,-1 0 0,-1-1 0,8-35 0,-12 40 27,-1 0 1,-1 0-1,0 0 0,-1 0 0,-1 0 1,-1-1-1,0 1 0,-2 0 0,0 0 1,-9-28-1,9 38 25,-1-1 0,0 0 0,0 1 0,-1 0-1,-10-14 1,12 19-140,0 0-1,1 0 0,-1 0 0,0 0 1,-1 1-1,1-1 0,0 1 1,-1 0-1,1-1 0,-1 2 0,0-1 1,0 0-1,0 1 0,-6-2 1,8 3-55,-1 0 0,1 0 0,0 0 1,0 1-1,-1-1 0,1 1 1,0-1-1,0 1 0,0 0 1,0 0-1,0 0 0,0 0 0,0 0 1,0 0-1,0 1 0,0-1 1,1 1-1,-1-1 0,1 1 0,-1 0 1,1-1-1,-2 4 0,-26 44-4946,25-42 3466,-6 15-1688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35:52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2515 876,'-59'15'8996,"58"-15"-8268,0-10-74,1 5-570,0 1 1,0-1 0,0 1-1,1-1 1,0 1 0,0-1-1,0 1 1,1-5 0,59-140 708,6 4 0,117-189 0,307-382 757,-436 648-1320,3 3 0,3 2 1,3 3-1,100-73 0,-116 101-54,2 1-1,1 2 1,78-31-1,170-39 414,-106 52-269,-157 41-271,0 1 1,1 2 0,50 2 0,-19 5-11,105 20 1,-142-17-29,-1 1 0,1 1 0,-2 2 0,1 1 0,44 25-1,-36-12 38,0 2 1,-2 1-1,0 2 0,-2 2 0,-2 0 0,50 67 0,-45-47 49,-2 2 1,-2 2 0,-3 0-1,30 81 1,85 324 211,-131-410-262,156 476 550,-97-312-473,205 506 299,-199-566-359,191 277 1,-201-340-58,4-3 0,3-3-1,5-3 1,140 111 0,-171-156-7,2-2 0,2-3 1,67 31-1,-25-21 17,111 33 0,-152-58-16,0-4 0,1-1 1,1-4-1,102 6 1,-121-15 1,1-1 0,0-3 0,-1 0 0,0-3 0,0-1 0,-1-2 0,0-1 0,38-18 0,-56 19 0,1-1 1,-2-1 0,1 0 0,-1-2-1,-1 0 1,-1 0 0,0-2 0,-1 0 0,15-20-1,3-10 11,-2-2-1,34-68 0,26-81 185,123-392 0,-58-101-139,-88 342-46,-25 145-3,187-746-123,-187 807 68,5 3-1,110-220 0,-129 311 42,2 2-1,2 1 1,2 1-1,1 2 1,3 2-1,1 1 1,2 3-1,1 1 1,2 2 0,1 2-1,66-33 1,-81 48 5,0 2 1,64-20-1,-81 30 0,0 2-1,0 0 0,0 0 1,0 1-1,1 1 0,-1 0 1,0 1-1,0 1 0,23 5 1,-16-1 0,-1 1 1,0 2 0,0 0-1,-1 0 1,0 2-1,0 1 1,-2 0 0,1 1-1,-2 1 1,24 24-1,-19-15 5,0 1 0,-2 0 0,-1 2 0,-1 1 0,-1 0-1,20 46 1,-22-31 4,-2 1 0,-1 1-1,-3 0 1,4 57 0,-6-56-5,69 891 53,-70-838-38,3 76 66,42 233 0,-16-239-17,60 178 0,-79-301-50,79 211 87,-71-201-59,3-2 0,51 80 0,-44-89 12,3-1 1,0-2 0,3-2-1,84 66 1,-90-80-46,0-2 0,2-1 0,1-2 0,0-1 0,2-2 0,0-2 0,1-1 0,0-2 0,1-1 0,52 6 0,47-3 16,0-7-1,1-5 0,212-25 0,-308 16 12,0-2 0,-1-2 1,-1-2-1,1-2 0,53-26 0,-3-7 98,99-68-1,-166 98-105,-1-2 0,-2 0-1,41-43 1,54-83 58,-82 99-82,383-541-35,-205 189-288,-45-32-67,-165 420 377,45-128-128,-5 21 56,52-232-1,-91 316-546,-2 0 0,0-61-1,-11-13-8785,3 58 3910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0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694 35 1284,'-7'-4'917,"0"-1"0,-1 2 0,1-1 0,-1 1 1,0 0-1,0 1 0,0 0 0,0 0 0,-14-1 0,18 2-817,1 0 1,-1 1-1,0-1 1,0 1-1,0-1 0,0 1 1,1 1-1,-1-1 1,0 0-1,0 1 0,0 0 1,1 0-1,-1 0 0,0 0 1,1 0-1,-1 1 1,1 0-1,-1 0 0,1 0 1,0 0-1,0 0 1,0 1-1,0-1 0,0 1 1,1 0-1,-1 0 1,1 0-1,0 0 0,-1 0 1,1 0-1,1 1 1,-1-1-1,0 1 0,1-1 1,0 1-1,0 0 1,-1 7-1,-2 10-8,1-1 0,1 1 0,1 0 1,0 0-1,2 1 0,1-1 0,0-1 0,2 1 1,9 32-1,10 19 169,41 90 0,-44-115-144,9 20-10,42 100 274,96 334 1,-146-395-188,-5 1-1,-5 1 1,-4 0 0,-5 0 0,-5 0-1,-4 0 1,-5-1 0,-5 0 0,-4-1-1,-5-1 1,-61 156 0,49-169 56,-5-2 1,-3-2 0,-4-3-1,-3-1 1,-5-3-1,-87 96 1,137-167-209,-1-1 0,-1-1 0,1 0 0,-1 0 0,-1-1-1,1 0 1,-1 0 0,-1-1 0,1-1 0,-15 5 0,18-8-30,0 0 0,1 0 0,-1-1 0,0 0 0,0 0 0,0-1 0,0 0 0,0-1 0,0 1-1,0-2 1,0 1 0,1-1 0,-1 0 0,0 0 0,1-1 0,-1 0 0,-7-5 0,10 5-29,0 0-1,0 0 1,0-1 0,1 1 0,-1-1-1,-6-7 1,10 9 7,0 0-1,0 1 1,0-1-1,0 0 1,0 0-1,0 0 0,0 0 1,1 0-1,-1 0 1,1 0-1,-1 0 1,1 0-1,0 0 1,0-1-1,0 1 1,0 0-1,0 0 1,0 0-1,1 0 0,0-3 1,1 1-1,-1 0 1,1 1-1,0-1 0,0 1 1,1-1-1,-1 1 1,1 0-1,-1 0 0,1 0 1,0 1-1,0-1 1,1 1-1,-1-1 0,0 1 1,1 0-1,-1 0 0,1 1 1,0-1-1,-1 1 1,1-1-1,0 1 0,0 1 1,6-2-1,5 0-1,0 0 0,0 1-1,0 0 1,28 3 0,-27 0 3,-1 1 1,0 0-1,1 1 1,-1 1-1,-1 0 1,1 1-1,-1 1 1,0 0-1,0 0 1,-1 2-1,15 11 1,-11-5 4,0 1 1,-1 1-1,0 1 1,-1 0 0,-2 0-1,22 39 1,-10-7 11,-2 2 0,-3 1 0,-2 1 0,-2 0 0,11 75 1,-4 20 146,6 271 1,-54 155 235,-67 194-73,64-556-278,-9 86 7,-17 5-10,4-30-21,40-176-12,5 0 0,4 0 0,18 160 0,-3-143 11,33 343 272,-45-434-247,0 1 0,1 0 1,1-1-1,1 1 1,13 33-1,-15-50-30,0-1 1,1 1-1,0-1 1,1 0-1,-1 0 1,1 0-1,1 0 0,-1-1 1,1 0-1,0 0 1,1 0-1,-1-1 0,1 0 1,0 0-1,0-1 1,1 0-1,-1 0 1,1-1-1,12 4 0,-2-2-50,-1-2-1,1 1 0,0-2 1,0-1-1,0 0 0,0-1 1,28-4-1,-28 1-923,0 0-1,0-2 1,0 0 0,20-9-1,0 1-6527,-20 6 2814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0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33 1424,'-7'-32'12775,"5"474"-7787,-9-223-2590,9-207-2540,-2 9 260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07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16 1732,'-32'-16'11474,"191"90"-9731,101 54-348,-227-109-1236,-1 2 0,-1 1 0,0 1 0,-2 2 0,39 43 0,-58-57-38,-1 1 1,0 0 0,-1 1 0,0-1-1,-1 2 1,0-1 0,-1 1 0,-1 0-1,0 0 1,-1 1 0,-1 0 0,3 18-1,-5-21 11,-1-1-1,0 1 1,-1-1-1,0 1 1,-1-1-1,0 0 0,0 1 1,-1-1-1,-1 0 1,0-1-1,-1 1 1,1-1-1,-2 0 0,0 0 1,0 0-1,-12 13 1,3-7 102,0 0 0,0-2 1,-2 0-1,0-1 0,0 0 1,-1-1-1,0-1 1,-1-1-1,-1-1 0,-23 8 1,16-8-25,-1-2 1,0-1-1,-1 0 1,0-3-1,1 0 1,-1-2-1,-32-2 1,48 0-234,0 1-226,0-1 1,1 0-1,-24-6 0,34 6 20,-1 1-1,1-1 1,0 0 0,0 0-1,-1 0 1,1 0-1,0 0 1,0 0 0,0 0-1,0-1 1,0 1-1,0-1 1,1 0-1,-1 1 1,1-1 0,-1 0-1,1 0 1,-1 0-1,1 0 1,0 0 0,0 0-1,0-1 1,0 1-1,0 0 1,1 0-1,-1-1 1,0-2 0,1-38-7430,1 20 2851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0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23 166 1504,'-19'-4'4846,"16"-4"-868,4 6-3874,1 1 0,-1 0 0,1 0 0,-1 0 1,1 0-1,-1 0 0,1 0 0,0 0 1,-1 0-1,1 1 0,0-1 0,0 1 0,0-1 1,-1 1-1,1 0 0,0 0 0,0 0 1,3 0-1,611-6 3010,-462 11-914,-141-9 90,-21-4-1236,-20-7-432,-61-18 1238,-106-23 1,164 46 325,4 0-6418,18 6-2608,35 15 1201,0 2 580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0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12285,'-69'10'4099,"67"-10"-3523,-5 1-255,7-1-279,0 0 1,0 0-1,0 0 0,0 0 0,0 0 1,1 0-1,-1 0 0,0 0 0,0 0 1,0 1-1,0-1 0,0 0 0,0 0 1,0 0-1,0 0 0,0 0 1,0 0-1,0 0 0,0 0 0,0 0 1,0 1-1,0-1 0,0 0 0,0 0 1,0 0-1,0 0 0,0 0 0,0 0 1,0 0-1,0 0 0,0 1 0,0-1 1,0 0-1,0 0 0,0 0 0,0 0 1,0 0-1,0 0 0,0 0 0,0 0 1,0 0-1,0 1 0,0-1 1,0 0-1,0 0 0,0 0 0,0 0 1,0 0-1,-1 0 0,1 0 0,0 0 1,0 0-1,0 0 0,22 9 341,1-1 0,0-2 0,0 0 0,45 4 0,12 4 140,-21-5-312,-47-8-4251,0-1-4232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09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28 892,'-18'9'13953,"59"-2"-13132,1-1 0,0-3-1,1-2 1,-1-1 0,47-7-1,-14 3-56,-37 1-1166,55-12 1,-50 6-2861,-1-2-3502,-22 6 2240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0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2072,'-5'27'10405,"-6"31"-7465,-18 91-2434,10-49 355,-3 12 711,6 1 1,-4 137-1,20-237-1310,0 0-1,1-1 0,1 1 1,6 24-1,-7-34-194,0 0 0,0 0 0,0 1 1,1-1-1,-1 0 0,1 0 0,0 0 0,-1 0 1,1-1-1,1 1 0,-1 0 0,0-1 0,1 1 0,-1-1 1,1 0-1,0 0 0,-1 0 0,1 0 0,0-1 1,0 1-1,1-1 0,-1 1 0,0-1 0,6 1 1,8-1 26,0-1 1,0 0 0,0-1-1,0-1 1,17-4 0,-5 1-432,-1-2 1,0 0 0,-1-2-1,0-1 1,0-1 0,27-16-1,-52 25-31,1 0-1,-1 0 0,0 0 1,0 0-1,0 0 0,0 0 0,0 0 1,-1-1-1,1 1 0,1-4 1,6-16-8002</inkml:trace>
  <inkml:trace contextRef="#ctx0" brushRef="#br0" timeOffset="1">5 543 1744,'-5'2'13991,"81"-6"-12716,-1-3-1,0-3 1,114-31-1,-163 35-1524,-20 5-118,0 0-1,0-1 1,-1 1 0,1-1-1,-1 0 1,1 0 0,8-6-1,-7-8-2206,-9 8-3694,-4-7 2201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09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18 940,'-2'-10'8236,"71"4"-3820,46 6-2035,-6-1-1242,10 0-762,-68 2-9756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1444,'0'0'7183,"8"1"-6332,614 53 6235,-530-49-5533,-51-4 1617,-42-4-3048,0 0 1,0 0-1,0 0 0,0 0 0,-1 0 0,1 1 0,-1-1 0,0 1 0,0-1 0,0 1 1,0-1-1,-4-3 0,-40-25 241,-1 2 0,-2 2 0,0 2-1,-53-18 1,67 28-178,22 10-798,-14-10-2993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91 274 1788,'-5'4'595,"-1"-1"-1,1 1 1,1 0 0,-1 1-1,0-1 1,1 1 0,0 0-1,0 0 1,1 1 0,-1-1-1,1 1 1,-4 10 0,0 1-73,1 0 0,0 0 0,-4 25 0,9-28-319,0 1 0,0 0 1,2-1-1,0 1 0,0 0 0,1-1 0,1 1 0,1-1 0,0 0 1,1 0-1,10 22 0,-12-30-148,1 0 0,-1 0 1,1 0-1,0-1 0,0 1 0,1-1 1,0 0-1,-1-1 0,2 1 0,-1-1 1,0 0-1,7 4 0,-7-7-37,-1 1-1,1 0 1,-1-1-1,1 0 1,-1 0-1,1 0 0,0 0 1,-1-1-1,1 0 1,0 0-1,0 0 1,-1-1-1,1 1 1,0-1-1,-1 0 1,1 0-1,-1-1 1,1 0-1,4-2 1,5-3-9,0-1 0,0-1 1,0 0-1,-2-1 0,1 0 0,-1-1 1,0-1-1,-1 0 0,-1 0 1,0-1-1,0-1 0,-2 1 0,1-1 1,-2-1-1,0 0 0,5-15 1,-5 11 22,0-1 0,-2 0 0,0 0 0,-2 0 1,0 0-1,-1-1 0,-1 0 0,-1 1 1,0-1-1,-2 1 0,-1-1 0,-6-24 0,5 29 86,-1 1-1,-1 0 0,0 1 0,-1-1 0,-1 1 0,0 1 0,-1-1 1,-1 2-1,-14-17 0,21 25-74,-1 0 0,0 1-1,0-1 1,-1 1 0,1 0 0,-1 0 0,1 0 0,-1 0 0,0 1 0,0 0 0,0 0-1,0 1 1,0-1 0,-1 1 0,1 0 0,0 0 0,-1 1 0,1-1 0,-1 1 0,1 1-1,0-1 1,-1 1 0,1 0 0,0 0 0,-1 0 0,1 1 0,0 0 0,0 0 0,0 0-1,-6 4 1,2 0-132,1 0 0,0 0 0,0 0 0,1 1 0,0 0 0,0 1 0,0 0 0,1 0 0,-8 13 0,10-13-426,0 0 1,0 0-1,1 0 1,-4 15 0,5-17-338,1 0 0,1 0 0,-1-1 0,1 1 0,0 0 0,0 0 1,2 10-1,2 4-2777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11 1832,'0'0'5321,"-3"-2"-4209,-1 0-794,0 0 1,0 1-1,0 0 0,-1 0 0,1 0 0,0 1 0,-1-1 0,1 1 0,0 0 0,-1 0 0,1 1 0,0-1 0,-1 1 0,1 0 0,0 0 1,0 1-1,-1-1 0,-4 4 0,-10 2 293,0 2 0,-30 18 1,27-13-224,0 1 0,1 0 0,1 2 0,0 0 0,2 2 0,0 0 0,0 0 0,2 2 0,1 0 0,-24 44 0,34-54-288,0 0 1,1 0-1,0 1 1,0 0-1,1 0 1,1 0-1,0 0 1,1 0-1,0 0 1,2 20-1,0-23-64,0 0 0,1 0 0,0 0 0,0-1 0,1 1 0,0-1 0,1 1 0,0-1-1,0 0 1,1 0 0,0-1 0,0 0 0,0 0 0,1 0 0,7 6 0,-2-3-10,1 0 0,1-1 0,-1-1 0,1 0 0,0-1-1,1 0 1,0-1 0,0-1 0,0 0 0,1-1 0,0 0 0,22 2 0,-26-5-254,0 0-1,0-1 1,0 0 0,1-1-1,-1 0 1,0-1-1,0 0 1,0 0 0,0-2-1,-1 1 1,1-1-1,-1-1 1,0 0 0,0 0-1,-1-1 1,1 0-1,12-12 1,-18 15-150,-1-1-1,0 1 1,0-1 0,0 0-1,0-1 1,-1 1-1,4-7 1,0-17-6773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1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1908,'40'-5'12736,"50"-1"-8800,46-5-4582,-77 3-184,17-2-1552,-26 8-4137,-30 2 2744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2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1268,'17'33'5333,"-13"-27"-4837,1-1 1,0 0 0,0 0 0,0 0 0,0 0 0,1-1 0,-1 0 0,1 0-1,0-1 1,1 1 0,-1-1 0,0-1 0,1 1 0,0-1 0,-1 0 0,13 1-1,-16-2-360,1 0 0,-1 0-1,0-1 1,0 0 0,0 0-1,0 1 1,0-2-1,1 1 1,-1 0 0,0-1-1,0 1 1,0-1 0,0 0-1,0 0 1,0 0 0,0-1-1,0 1 1,0-1-1,-1 1 1,1-1 0,-1 0-1,1 0 1,-1 0 0,0-1-1,1 1 1,-1 0 0,0-1-1,0 1 1,-1-1-1,1 0 1,-1 0 0,1 1-1,-1-1 1,0 0 0,0 0-1,0 0 1,0-1 0,0-4-1,-1 4-44,0 1 0,0-1 0,0 0 0,0 0-1,-1 0 1,0 1 0,1-1 0,-1 0 0,-1 1-1,1-1 1,0 1 0,-1-1 0,0 1 0,0 0 0,0-1-1,0 1 1,0 0 0,-5-4 0,5 5-194,0 0 1,-1 0-1,1 0 0,0 1 1,-1-1-1,1 1 0,-1 0 1,1 0-1,-1-1 0,0 2 1,1-1-1,-1 0 0,0 0 1,0 1-1,-4-1 1,5 1-687,-3 1-191,3-1 805,-24 6-1697,7 5-4793,11-3 2025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42 2124,'-1'-5'150,"-10"-32"10820,15 57-10529,0 24 31,-1-1 1,-2 1-1,-1 0 0,-14 83 0,0 18 308,3 0 44,-3 84 336,14-229-1215,0 0-1,0 0 0,0 1 0,0-1 0,0 0 0,0 0 1,0 0-1,0 0 0,0 0 0,0 0 0,0 1 0,0-1 1,0 0-1,0 0 0,0 0 0,0 0 0,0 0 0,0 0 1,0 0-1,0 1 0,0-1 0,0 0 0,0 0 0,0 0 0,0 0 1,0 0-1,0 0 0,0 0 0,0 1 0,0-1 0,0 0 1,1 0-1,-1 0 0,0 0 0,0 0 0,0 0 0,0 0 1,0 0-1,0 0 0,0 0 0,1 0 0,-1 0 0,0 0 1,0 0-1,0 0 0,0 0 0,0 0 0,0 0 0,0 0 1,1 0-1,-1 0 0,0 0 0,0 0 0,0 0 0,0 0 1,0 0-1,0 0 0,1 0 0,-1 0 0,0 0 0,0 0 1,0 0-1,9-10-843,12-29-1691,-10 4-1152,-1 0 36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2368,'4'28'1639,"-1"-1"1,0 31-1,-10 116 1446,3-110-2182,-11 556 6017,17-595-6298,-1-14-2672,-1-1-5983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76 10305,'-10'-6'1603,"-11"-14"2198,23 20-3757,0-1 0,0 0 0,0 1 0,-1-1 0,1 1 1,0-1-1,0 1 0,0 0 0,0 0 0,0 0 0,0 0 0,0 0 0,3 1 0,14 0 468,4-1-521,116-4 934,-122 2-1789,0 0 0,0-1-1,-1-1 1,0 0 0,1-1-1,18-9 1,-26 9-2846,-3 0 40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7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24 272 10521,'-2'-1'182,"0"0"1,0 0-1,0-1 1,1 1-1,-1 0 1,0-1-1,1 1 1,-1-1-1,1 0 1,-1 0-1,1 0 0,-2-3 1,3 4-147,0 1 0,0-1 0,0 1 0,0-1-1,0 1 1,0 0 0,0-1 0,1 1 0,-1-1 0,0 1 0,0-1 0,0 1 0,1 0-1,-1-1 1,0 1 0,1 0 0,-1-1 0,0 1 0,1 0 0,-1-1 0,1 1 0,-1 0-1,0 0 1,1-1 0,-1 1 0,1 0 0,-1 0 0,1 0 0,-1 0 0,1 0 0,-1-1-1,0 1 1,1 0 0,-1 0 0,2 0 0,66 0 756,-46 1-622,16-1 103,344-15 2973,-380 15-3116,0 0 0,0-1 1,0 1-1,0-1 1,-1 1-1,1-1 0,0 1 1,0-1-1,0 0 1,-1 0-1,1 0 0,0 0 1,-1 0-1,3-2 1,-4 2-57,1 1 0,-1-1 0,1 0 0,-1 0 0,1 0-1,-1 0 1,0 0 0,1 0 0,-1 0 0,0 0 0,0 0 0,1 0 0,-1 0 0,0 0 0,0 0 0,0 0 0,0 0 0,-1 0 0,1 0 0,0-1 0,-2-4 149,-1 0-1,0 1 1,0-1-1,0 0 1,0 1-1,-1 0 1,-5-7 0,-6-4 89,0 1 0,-1 0 0,-1 1 1,-24-15-1,-9-8 55,29 23-1021,34 39-18955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2580,'0'0'3185,"8"19"4165,23-12-6367,1-1 0,0-2 0,1-1 0,-1-1 1,62-5-1,-12 1-14,-30 1-1910,-50 2 298,10-1-1993</inkml:trace>
  <inkml:trace contextRef="#ctx0" brushRef="#br0" timeOffset="1">129 303 1896,'2'10'15099,"3"-4"-15606,4-2 840,0-1 0,1 0-1,0-1 1,0 0 0,-1-1 0,1 0-1,0 0 1,0-1 0,0 0-1,11-2 1,4 1 144,13 0-66,-25-1-888,1 2-1,-1 0 0,24 3 1,-35-3-426,6-1-1164,3 0 540,-6 0-3382,6-3 373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9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22 1540,'4'-9'2099,"5"-4"4683,-1 32-4936,-7-13-2319,6 19 817,-1 0-1,-1 1 1,-2-1-1,1 46 1,-12 107 650,2-83-460,-6 41 1319,-31 142-1,35-207 138,33-85-1922,189-82 21,-118 56-219,127-75 1,-220 113 128,1 1 1,-1-1 0,0 0 0,0 0-1,0 0 1,0 0 0,-1-1 0,1 1-1,-1-1 1,1 0 0,-1 0 0,0 0-1,0 0 1,0 0 0,0 0 0,-1 0-1,1-1 1,-1 1 0,0-1 0,0 1-1,0-1 1,0 1 0,-1-1 0,1 0-1,-1 1 1,0-1 0,0 1 0,0-1-1,-1 0 1,1 1 0,-1-1 0,0 1-1,0-1 1,0 1 0,-1-1 0,1 1-1,-1 0 1,0-1 0,1 1 0,-1 0-1,-4-4 1,-2-3 7,0 0-1,-1 1 1,-1 0 0,1 0-1,-1 1 1,-1 0 0,1 1-1,-1 0 1,-1 1 0,-17-8-1,-69-12 88,16 5-228,81 21 94,56-24-339,-12 7 287,47-24-96,-83 38 206,0-2 0,-1 1 0,0-1 0,0 0 1,0 0-1,0-1 0,-1 1 0,0-1 0,0 0 0,5-8 0,-9 12 20,0 0 1,0 0-1,-1 0 0,1-1 1,0 1-1,-1 0 0,1 0 0,-1 0 1,0-1-1,1 1 0,-1 0 0,0-1 1,-1 1-1,1 0 0,0 0 1,-1-1-1,1 1 0,-1 0 0,1 0 1,-2-3-1,-1 0 26,0 0 1,0 1-1,0-1 1,0 0-1,-1 1 1,0 0 0,-8-8-1,-2 1 69,-1 0 1,0 1-1,0 1 1,-19-9-1,8 9-87,0 0 0,0 1 0,0 2 1,-30-4-1,-27-6-6264,76 14 4723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1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38 336 1284,'-37'-25'10499,"37"23"-10352,1 1 0,0 0-1,0-1 1,0 1 0,1 0 0,-1-1 0,0 1-1,0 0 1,1 0 0,-1 0 0,0 0-1,1 0 1,-1 1 0,1-1 0,0 0 0,-1 1-1,1-1 1,-1 1 0,1-1 0,0 1-1,-1 0 1,4-1 0,53-8 325,-47 8-226,244-11 1566,-55 7-286,-193 4-1142,0 1-1,0-1 1,1 0 0,-1-1-1,0 0 1,7-3 0,-13 5-333,-1-1 0,0 1 0,1-1 0,-1 0 0,1 1 0,-1-1 0,0 1 0,1-1 0,-1 0 0,0 1 0,0-1 0,0 0 0,1 0 0,-1 1 0,0-1 0,0 0 0,0 1 0,0-1 0,0 0 0,0 0 0,-1 1 0,1-1 0,0 0 0,0 1 0,0-1 0,-1 0 0,1 1 0,0-1 0,-1 0 0,1 1 0,0-1 0,-1 1 0,1-1 0,-1 0 0,-15-22 582,15 22-580,-18-21 364,-2 1-1,0 1 0,-1 1 1,-1 1-1,-1 0 1,-46-24-1,53 34-302,8 4-448,0 0-1,1-1 1,-1 0 0,-14-11 0,22 15-389,17 23-8925,-3 4 4722,3 9 38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5.23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16 1 1588,'-8'85'6334,"1"-2"-4085,6-42-3605,19-59 553,-15 16 668,35-53-3675,-26 39 2111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5 114 1752,'-5'-37'7121,"7"31"-3230,2 24-3179,4 35 284,2 73 0,6 43 490,-13-151-1384,5 18 961,-8-36-1056,0 0 0,0 0 0,0 1 0,0-1-1,1 0 1,-1 0 0,0 0 0,0 0 0,0 0 0,0 0-1,0 0 1,0 0 0,0 0 0,1 0 0,-1 0-1,0 0 1,0 0 0,0 0 0,0 0 0,0 0-1,0 0 1,0 0 0,1 0 0,-1 0 0,0 0 0,0 0-1,0 0 1,0 0 0,0 0 0,0 0 0,0 0-1,1 0 1,-1 0 0,0-1 0,0 1 0,0 0-1,0 0 1,0 0 0,0 0 0,0 0 0,0 0-1,0 0 1,0 0 0,1 0 0,-1-1 0,0 1 0,0 0-1,0 0 1,0 0 0,0 0 0,0 0 0,0 0-1,0-1 1,0 1 0,0 0 0,0 0 0,0 0-1,0 0 1,0 0 0,0 0 0,0 0 0,0-1-1,0 1 1,0 0 0,-1 0 0,1 0 0,0 0 0,5-29 54,-2 7-13,44-333 128,-46 350-184,-1-1 0,1 1-1,1-1 1,-1 1 0,1-1 0,0 1 0,0 0 0,1 0 0,0 0 0,-1 0 0,2 0 0,-1 1-1,7-8 1,-9 12 12,0-1-1,0 1 1,0-1 0,0 1-1,1 0 1,-1 0-1,0 0 1,0-1-1,1 1 1,-1 0-1,0 0 1,0 1 0,0-1-1,1 0 1,-1 0-1,0 0 1,0 1-1,0-1 1,0 1-1,1-1 1,-1 1 0,0-1-1,1 2 1,24 28 101,7 38 109,-33-68-213,14 39 428,-2 1 0,-2-1 0,7 62-1,-17-101-412,0 1-1,0-1 0,0 0 0,0 1 1,0-1-1,-1 1 0,1-1 1,0 0-1,0 1 0,0-1 1,0 0-1,1 1 0,-1-1 1,0 0-1,0 1 0,0-1 1,0 0-1,0 1 0,0-1 0,0 0 1,1 1-1,-1-1 0,0 0 1,0 1-1,0-1 0,1 0 1,-1 0-1,0 1 0,0-1 1,1 0-1,-1 0 0,0 1 1,1-1-1,-1 0 0,0 0 0,1 0 1,-1 0-1,0 0 0,1 1 1,-1-1-1,0 0 0,1 0 1,0 0-1,10-18 64,16-54-647,-17 45 452,-3 7 15,1-3-57,1 0 0,1 1 0,1 0 0,24-34 0,-35 55 159,1 0 1,-1 0-1,1 1 0,-1-1 0,1 0 0,-1 1 1,1-1-1,0 1 0,-1-1 0,1 1 1,0-1-1,-1 1 0,1-1 0,0 1 0,0 0 1,-1-1-1,1 1 0,0 0 0,0 0 1,0-1-1,0 1 0,-1 0 0,1 0 0,0 0 1,0 0-1,0 0 0,0 0 0,-1 0 1,1 1-1,0-1 0,1 0 0,0 2 19,0-1 1,0 0-1,0 1 0,-1 0 0,1-1 0,-1 1 1,1 0-1,-1 0 0,1-1 0,-1 1 0,2 4 1,2 4 117,-1 1 1,0 0 0,5 21-1,-4-10 218,-1 0-1,-1 0 1,-1 1-1,-2-1 1,0 1-1,-1-1 1,-1 1-1,-1-1 1,-9 33-1,10-40-580,-2 6 2733,1-8-3684,-1-6-3689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20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35 149 1244,'-35'16'11080,"59"-17"-5069,-2-1-7344,165-25 3376,-31 3-859,232-24 1087,-283 37-1578,-47 6 435,80-18 0,-137 22-1224,-1 1 0,1-1 0,-1 1 0,0 0 0,1-1 0,-1 1 0,0-1 1,1 1-1,-1-1 0,0 1 0,0-1 0,1 1 0,-1-1 0,0 1 0,0-1 0,0 1 0,0-1 0,0 0 0,0 1 0,0-1 0,0 1 1,0-1-1,0 1 0,0-1 0,0 1 0,0-1 0,0 0 0,0 1 0,-1-1 0,1 1 0,0-1 0,0 1 0,-1-1 0,1 1 0,0-1 1,-1 1-1,1 0 0,0-1 0,-1 1 0,1-1 0,-1 1 0,1 0 0,-1-1 0,1 1 0,-1 0 0,1 0 0,-1-1 0,1 1 0,-1 0 1,1 0-1,-1 0 0,1 0 0,-1 0 0,0-1 0,1 1 0,-1 0 0,0 1 0,-53 9-9307,21 5 4490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20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1110 1728,'-2'2'499,"1"0"-1,0 0 1,0 0 0,0 0-1,0 1 1,0-1-1,1 0 1,-1 1 0,1-1-1,-1 0 1,1 7 5678,6-16-5678,6-6-262,-1-1 0,0-1 0,-1 0-1,16-31 1,30-81 751,-45 101-801,31-82 322,-5-1 0,-5-1 0,-4-2 1,24-222-1,-51 307-425,-1 17 12,1 0 1,-1 0 0,1 1-1,1-1 1,0 1-1,4-12 1,-6 20 283,-1 7-301,-20 90 174,5 1 0,-6 174 1,21-255-206,1 1 0,0-1 0,1 0 1,1 0-1,0 0 0,9 30 1,-11-46-45,0 1-1,0-1 1,0 1 0,1 0 0,-1-1 0,0 1 0,1-1 0,-1 1 0,1-1 0,-1 1 0,0-1 0,1 1 0,-1-1 0,1 1-1,-1-1 1,1 0 0,0 1 0,-1-1 0,1 0 0,-1 1 0,1-1 0,0 0 0,-1 0 0,1 0 0,0 1 0,-1-1 0,1 0-1,-1 0 1,2 0 0,19-11 19,13-27-46,-19 12 8,-1 0 0,-1-1-1,-1-1 1,-1 0 0,-2-1 0,-1 0 0,6-44 0,-4 27-2,-1 16 113,-9 31-93,0-1 1,0 0-1,0 0 1,0 0-1,0 0 1,0 0-1,-1 0 1,1 0-1,0 1 1,0-1-1,0 0 1,0 0-1,0 0 0,0 0 1,1 0-1,-1 0 1,0 1-1,0-1 1,0 0-1,0 0 1,0 0-1,0 0 1,0 0-1,0 0 1,0 0-1,0 1 0,0-1 1,0 0-1,0 0 1,0 0-1,1 0 1,-1 0-1,0 0 1,0 0-1,0 0 1,0 0-1,0 0 1,0 0-1,0 0 0,0 1 1,1-1-1,-1 0 1,0 0-1,0 0 1,0 0-1,0 0 1,0 0-1,0 0 1,1 0-1,-1 0 1,0 0-1,0 0 1,0 0-1,0-1 0,0 1 1,0 0-1,1 0 1,-1 0-1,-1 56 273,6 104 504,1-39-855,-3-111-16,-1-2-2878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2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71 2140,'-4'-26'26055,"2"21"-21513,-1 2-4531,-4-10-1995,6-6-9837,1 15 8976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3282 1136,'-15'-25'3193,"1"-24"-2179,2 0 0,2-1 0,-3-54 0,12 97-939,-35-399 1997,9 81-1246,-7-78-100,-16 31-249,25 197-319,24 162-147,-78-797 1096,79 745-848,3 1-1,14-80 1,-13 116-98,2 1 0,0 0 0,2 0 0,13-31 0,-21 57-124,0 16 119,-1-1 0,-1 0 0,0 1 0,-1-1 0,-9 24 0,-37 95 39,21-59 11,-43 99 108,-19 53 182,127-279-526,114-257-277,-43 84 71,-20 59 53,-88 167 199,0-1 0,1 1 0,-1-1 0,0 0 0,0 1 0,0-1-1,1 1 1,-1-1 0,0 1 0,1-1 0,-1 1 0,0-1 0,1 1 0,-1-1 0,1 1 0,-1-1-1,1 1 1,-1 0 0,1-1 0,-1 1 0,1 0 0,-1-1 0,1 1 0,-1 0 0,1 0 0,0-1-1,-1 1 1,1 0 0,-1 0 0,1 0 0,0 0 0,-1 0 0,1 0 0,0 0 0,-1 0-1,1 0 1,0 0 0,1 2 12,-1-1 0,0 1 0,0-1 0,0 1 0,0-1 0,0 1 0,0 0 0,0-1 0,0 1 0,-1 0 1,1 0-1,0 2 0,9 60 555,-5 199 1131,-6-222-1465,2-25-139,1 1 1,0-1 0,1 0 0,1 0 0,11 31 0,-9-32-54,-6-13-43,0-1-4,0 1 1,0-1 0,0 1-1,-1-1 1,1 1 0,-1-1 0,1 1-1,-1-1 1,1 1 0,-1-1 0,0 0-1,0 1 1,0-1 0,0 0-1,0 0 1,0 0 0,0 1 0,0-1-1,0 0 1,-2 1 0,-2 1-2,1-1 0,-1 0 0,1 1 0,-1-2 0,0 1 0,-7 2 0,-10 0-12,-1-1 0,-25 1 0,36-4 23,-30 1-14,0-3-1,-41-6 1,33 2-22,-18 4-146,68 2 161,0 0 0,0 0 0,0 0 0,0 0 1,-1 0-1,1 1 0,0-1 0,0 0 0,0 0 0,0 0 0,0 0 0,0 0 0,-1 0 0,1 1 0,0-1 0,0 0 0,0 0 0,0 0 0,0 0 0,0 1 0,0-1 0,0 0 0,0 0 0,0 0 0,0 0 0,0 1 0,0-1 1,0 0-1,0 0 0,0 0 0,0 0 0,0 1 0,0-1 0,0 0 0,0 0 0,0 0 0,0 0 0,0 1 0,0-1 0,0 0 0,0 0 0,0 0 0,1 0 0,-1 1 0,0-1 0,0 0 0,0 0 0,0 0 0,0 0 1,0 0-1,1 0 0,-1 0 0,0 0 0,0 1 0,0-1 0,0 0 0,1 0 0,-1 0 0,0 0 0,10 10-17,-9-9 18,17 10-9,1 0 1,0-1-1,1-1 0,0-1 1,0-1-1,22 5 0,-30-9 7,3 1 7,1-1-1,0-1 1,-1 0-1,1-1 1,19-2-1,-12 1 31,-23 0-34,1 0 0,-1 0 0,1 0 1,-1-1-1,1 1 0,-1 0 0,0 0 1,1 0-1,-1 0 0,1-1 0,-1 1 1,0 0-1,1 0 0,-1-1 0,1 1 1,-1 0-1,0-1 0,0 1 0,1 0 1,-1-1-1,0 1 0,1-1 0,-1 1 1,0 0-1,0-1 0,0 1 0,0-1 1,1 1-1,-1-1 0,0 1 0,0-1 1,0 1-1,0-1 0,0 1 0,0 0 1,0-1-1,0 1 0,0-1 0,0 1 1,-1-1-1,1 1 0,0-1 0,0 1 1,0-1-1,0 1 0,-1 0 0,1-1 1,0 1-1,0-1 0,-1 1 0,-11-23 35,11 22-35,-10-14 6,0 1 0,-1 0 0,-23-21 0,-4-3-15,35 33-15,-1-1 1,0 1 0,1-1 0,0 0-1,1 0 1,-1-1 0,1 1 0,1-1 0,-1 0-1,-3-13 1,6 17-1,0 0 1,0 0-1,-1 0 1,2 0-1,-1 0 0,0 0 1,1 0-1,-1 0 1,1 0-1,0 0 0,0 0 1,0 0-1,0 0 1,1 1-1,-1-1 0,1 1 1,-1-1-1,1 1 1,0-1-1,0 1 0,0 0 1,0 0-1,1 0 0,-1 0 1,0 0-1,1 1 1,0-1-1,-1 1 0,4-2 1,-3 2-6,0 0 1,0 0-1,-1 0 1,1 0-1,0 0 1,0 1-1,0-1 1,0 1-1,0 0 1,0 0-1,-1 0 0,1 0 1,0 1-1,0-1 1,0 1-1,0 0 1,0 0-1,4 2 1,3 2-63,0 0 1,0 1-1,14 12 1,23 12-697,-45-29 632,17-16-147,-14 10 255,0 0 1,0 0-1,0-1 0,-1 0 1,0 0-1,0 0 1,-1 0-1,0 0 1,5-13-1,13-65-273,-5 15 202,-17 56 156,1 13-38,0 0 0,0-1 1,0 1-1,0 0 1,0 0-1,0 0 1,0 0-1,0-1 0,0 1 1,0 0-1,0 0 1,0 0-1,-1-1 0,1 1 1,0 0-1,0 0 1,0 0-1,0 0 0,0 0 1,0-1-1,0 1 1,-1 0-1,1 0 1,0 0-1,0 0 0,0 0 1,0 0-1,0 0 1,-1-1-1,1 1 0,0 0 1,0 0-1,0 0 1,-1 0-1,1 0 0,0 0 1,0 0-1,0 0 1,0 0-1,-1 0 1,1 0-1,0 0 0,0 0 1,0 0-1,-1 0 1,1 0-1,0 0 0,0 0 1,0 0-1,0 1 1,-1-1-1,1 0 0,0 0 1,0 0-1,0 0 1,0 0-1,0 0 1,-1 0-1,1 1 0,0-1 1,0 0-1,0 0 1,-20 33 198,2 1 1,1 1 0,2 0 0,-16 56 0,31-90-202,2-6-266,18-87-84,-19 91 338,-4 3-28,0 0 41,0 0 0,0 1 1,1 0-1,-1-1 0,1 1 0,-1 0 0,1 0 0,0 0 1,1 1-1,-1-1 0,0 0 0,1 1 0,-2 6 0,-20 59-525,24-61-3257,3-13 2557,8-22-214,-6 15-2948,-1 4 1494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4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137 752 1144,'-10'2'1042,"0"1"1,0 0-1,1 1 1,-1 0-1,1 1 0,0-1 1,0 2-1,0-1 0,1 1 1,-1 1-1,-9 10 1,2 1 1452,17-13-291,30-18 588,3-2-2907,666-291 2676,-496 194-2190,-22 10-153,-116 68-51,93-65 1,-89 39 19,-27 27-249,-42 32 53,-7 0-425,0 1 425,0 0 1,-1 0 0,1 0 0,0 1 0,0-1 0,-1 2 0,1-1 0,0 1 0,-10 4 0,-20 3-4,-21 0 2,-82 9-18,71-7 24,66-11-2,-22 3-27,12-2-20,14 0 1,65-9 48,-2-3 1,89-25 0,-24 5 18,-30-1 21,-98 31-24,35-7 30,-29 7-40,-5 0 25,-10 23-25,-43 103-18,-37 152-1,50-160-46,29-97 76,-1-19-12,-8-31-1,8 10 21,-72-159-43,74 162 22,-54-155 25,59 164-23,0-4 3,-1 2 3,2 4-7,1 3-6,-2-4 6,-8-18 2,10 23 8,-6-4-1992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4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61 1004,'-17'-13'4265,"-8"0"-1251,18 8-2707,-1 0 0,0 1-1,0 0 1,0 1 0,0 0 0,-1 0-1,1 1 1,-1 0 0,-10-1-1,17 3-204,-2 1 8,-7 3-6,1 0 0,-1 1 0,1 0 1,0 1-1,1 0 0,-1 1 0,1-1 1,1 2-1,-1-1 0,-9 13 0,3-2 97,2 1-1,0 0 1,1 1-1,-13 29 1,0 8 140,2 1 0,3 2 0,3 0 0,3 0 0,2 2 0,-8 123 0,17-60 189,7 0 0,28 188 0,81 180 436,-17-170 501,-91-310-351,3-4-4843,9-17-4621,-15 8 8193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45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26 1444,'-9'-25'8433,"24"38"-4571,25 41-2489,-17-17-923,-3 2 0,-1 1 0,-2 0 0,15 54 1,33 174 1043,-45-165-716,-4 1 1,-5 1-1,-2 113 1,-10-159-316,-3 0 0,-3 0 1,-3-1-1,-2 0 0,-2 0 0,-3-1 1,-24 54-1,-24 22 1076,-5-3 1,-98 136-1,163-257-1337,4-7-166,1-1 1,-1 1 0,0-1 0,0 1-1,0 0 1,-1-1 0,1 0-1,0 1 1,0-1 0,-1 0-1,1 1 1,-1-1 0,-2 1-1,3-1-237,-6-43-4916,8 9 1367,3 10-4627,-2 12 1937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41 1764,'-13'-11'5525,"-32"-14"1391,30 21-1311,442 79-2709,-217-32-2326,-76-18-277,273 45 848,-334-58-881,-24-4-68,75 3 0,-122-11-635,6 1-638,4 6-9078,-7-5 7084,3 3-1892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5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40 1352,'-14'-5'2429,"-20"-6"7113,34 11-9486,0 0-1,0 0 1,-1 0 0,1-1 0,0 1 0,0 0-1,0 0 1,0 0 0,0 0 0,0 0-1,0 0 1,0 0 0,-1 0 0,1 0-1,0 0 1,0 0 0,0 0 0,0 0-1,0 0 1,0-1 0,0 1 0,0 0-1,0 0 1,0 0 0,0 0 0,0 0-1,-1 0 1,1 0 0,0 0 0,0-1 0,0 1-1,0 0 1,0 0 0,0 0 0,0 0-1,0 0 1,0 0 0,0 0 0,0-1-1,0 1 1,0 0 0,1 0 0,-1 0-1,0 0 1,0 0 0,0 0 0,0 0-1,0-1 1,0 1 0,0 0 0,0 0-1,0 0 1,0 0 0,0 0 0,0 0-1,0 0 1,1 0 0,-1 0 0,0 0 0,0 0-1,0 0 1,0 0 0,0-1 0,0 1-1,1 0 1,22-3 530,82-2 1162,62-4 154,213 15 0,323 85 2957,-692-89-3896,16 3-2584,-43-14-2668,-4-1-5613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3.1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1263 324 1012,'7'-4'1564,"0"1"-1,0-1 1,0-1-1,-1 1 1,10-11 0,-15 15-830,8-13 4052,-12 9-4620,0-1-1,0 1 1,0 0 0,-1 0 0,0 0-1,0 0 1,0 0 0,0 1-1,0 0 1,-1 0 0,1 0-1,-1 0 1,0 1 0,0 0-1,0 0 1,0 0 0,-6-1-1,-14-4 182,-1 1-1,-33-3 0,12 5-84,0 2 0,0 2 1,0 2-1,0 2 0,-56 13 0,17 2 149,-157 58 1,199-59-335,0 1 0,1 2 0,-66 44 0,89-52-59,2 2 1,0 0-1,0 1 1,2 1-1,0 0 1,0 1-1,2 1 0,1 0 1,-17 30-1,23-34 12,0 1-1,0 0 0,2 0 0,0 0 1,0 0-1,2 1 0,0 0 1,-1 33-1,4-38-1,1-1 1,1 0-1,0 1 0,0-1 1,1 0-1,0 0 0,1 0 1,1-1-1,-1 0 0,2 1 1,-1-1-1,1-1 0,1 1 1,10 11-1,5 2 5,1-2 0,0 0 0,1-2 1,2-1-1,0-1 0,0 0 0,2-3 0,34 15 0,16 1 31,149 37 1,-111-44-9,2-5 1,1-4-1,0-6 1,124-8 0,-194-3 22,0-2 0,0-1 1,-1-4-1,1-1 0,-2-2 1,64-27-1,-77 24-28,-1-1 1,-1-1-1,-1-2 0,-1-1 1,35-32-1,-53 43-25,0-1 1,-1-1-1,0 0 0,-1 0 1,-1-1-1,0-1 1,-1 0-1,0 0 0,-1 0 1,0-1-1,-2 0 0,1 0 1,-2 0-1,4-25 0,-7 23 27,-1 0-1,-1-1 1,0 1-1,-2 0 0,0 0 1,0 1-1,-2-1 0,0 1 1,-1 0-1,-1 0 1,0 0-1,-1 1 0,-10-15 1,-10-10 72,-1 1 1,-1 1-1,-48-45 1,22 28 153,-2 3-1,-3 3 1,-70-44 0,93 69-13,-1 2-1,0 2 1,-2 2 0,0 1 0,-1 2 0,-82-17-1,85 25-134,-62-3-1,27 16-3227,67-4 1714,0-1-1,-1 1 1,1 1 0,0 0 0,0 0-1,-13 8 1,9-4-4150,5 1 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0 1692,'-1'4'6062,"-5"14"-413,-17 43-5020,-361 625 8124,373-668-8501,-102 155 1903,112-172-2457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3.7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51 1828,'0'0'4566,"-12"-4"4319,109-10-6913,0 5 1,144 3-1,-84 16-649,-152-10-2212,11-2-1940,-16-9-6576,-6-4 5033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4.0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111 0 1980,'0'0'1367,"-3"2"-100,-2 1-773,1 1-1,-1-1 0,1 1 1,0 0-1,0 0 0,0 1 1,1-1-1,-1 1 0,1 0 1,0 0-1,1 0 0,-1 0 1,1 1-1,-3 10 0,-4 14 1056,-7 46 0,11-54-862,-15 129 2737,17-87-7788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4.4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2704,'5'15'10387,"-1"-10"-8471,42 2 445,-1-3 0,53-1 0,5 0-887,-22-1-1869,24 2-3072,-39 9-6275,-55-9 5090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5.2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1529 142 1180,'0'0'3160,"-2"-3"-1803,-1-1-958,-1 0 1,0 1 0,1 0-1,-2-1 1,1 1 0,0 1 0,-1-1-1,1 1 1,-1-1 0,0 1 0,1 1-1,-1-1 1,0 1 0,-6-1-1,-84-11 1359,45 8-687,-15-2-266,0 2 0,-1 4 1,1 2-1,-74 12 0,-254 59 1145,151-6-1075,213-56-768,0 2-1,1 1 1,1 1 0,0 1 0,1 2 0,-26 20 0,47-33-101,1 0 0,-1 1 0,1-1 0,0 1 0,0-1 0,0 1 1,0 0-1,1 1 0,0-1 0,0 1 0,0-1 0,1 1 0,0 0 0,0 0 0,1 0 0,-1 0 0,1 0 0,0 0 0,1 0 0,0 0 0,0 1 1,1 6-1,1-3-6,0 0 1,1-1 0,0 1 0,1-1-1,0 0 1,0 0 0,1 0 0,0-1-1,1 0 1,0 0 0,0 0 0,1-1-1,9 9 1,11 7 6,2 0 1,0-2-1,1-2 0,2 0 0,0-2 1,0-2-1,2-1 0,45 13 0,9-2 36,2-4 1,96 9-1,-82-18-1,0-5 1,0-5-1,109-10 1,-142 0 73,0-2 0,-1-4 0,0-2 0,-1-4 0,88-37 0,-147 52-80,0 1-1,-1-1 0,0 0 1,0-1-1,0 0 0,-1-1 0,0 0 1,0 0-1,-1 0 0,0-1 1,0 0-1,-1-1 0,0 1 0,0-1 1,-1-1-1,5-10 0,-6 9-15,0-1 0,-2 0 0,1 0 0,-1 0 0,-1 0 0,0 0 0,-1 0 0,0 0 0,-1 0 0,0 0 0,-1 0 1,0 0-1,-7-20 0,1 9 38,-1 0 1,-1 0 0,-1 1-1,-1 1 1,-1 0 0,-1 1-1,-1 0 1,-22-22 0,13 17 54,-2 1 1,-1 1 0,-1 1 0,-1 2 0,-35-20 0,47 31-293,-1 1 0,0 1 1,0 0-1,-38-8 0,37 11-2621,0 2 0,-31-1 0,31 10-7524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5.5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1928,'0'0'3223,"7"18"4715,41-12-5700,0-1 0,85-4 0,25 2 6,-111-6-643,-32 1-4856,0 1-7498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5.9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1 952,'-10'0'11142,"12"20"-10460,1-1 0,1 0 1,1 0-1,1 0 1,0 0-1,10 18 0,8 27 108,-21-54-1257,8 30-296,-11-8-7650,-2-19 4728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6.2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9 2220,'-35'-8'14768,"41"9"-14072,225 30 4118,-74-23-6704,-141-10-275,-9 0-473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6.9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952 58 1704,'0'-2'383,"0"1"-1,0-1 1,0 1-1,0-1 1,0 0-1,0 1 0,-1-1 1,1 0-1,-1 1 1,1-1-1,-1 1 1,0-1-1,1 1 1,-1-1-1,0 1 1,0 0-1,0-1 1,0 1-1,0 0 1,0 0-1,-1 0 1,1 0-1,0 0 1,-3-2-1,1 2-135,-1 0 1,1 0-1,-1 0 0,1 0 1,-1 1-1,1-1 0,-1 1 0,1 0 1,-1 0-1,1 0 0,-5 1 1,-11 3-15,1 0 0,0 2 0,-25 10 0,42-16-79,-32 15 132,1 1 0,0 2 0,2 1-1,0 1 1,-39 34 0,5 4 125,-60 73 0,55-53 136,-71 109 0,113-147-332,2 2 0,2 0-1,2 2 1,-30 89-1,46-115-163,1 0-1,1 0 1,0 0-1,1 1 1,2-1-1,-1 1 0,2-1 1,5 31-1,-5-42-39,1 1 0,-1-1 0,2 1 0,-1-1 0,1 0 0,0 0 0,1 0 0,-1 0 0,1-1 0,1 1 0,-1-1 0,1 0 0,0 0 0,1-1 0,-1 1 0,1-1-1,0 0 1,0-1 0,1 0 0,-1 0 0,1 0 0,0-1 0,11 4 0,10 1 3,0-1 0,1-2-1,0-1 1,0-1 0,0-2 0,0 0-1,0-2 1,50-9 0,-22-1 6,-2-2 0,0-3 0,77-33 0,-88 28-6,-2-1 0,0-2 0,-1-2 1,-2-2-1,-1-2 0,-1-1 0,-1-2 0,-2-1 0,36-47 0,-50 53 58,-1 0 0,-1-1 0,-1-1 1,-1-1-1,-2 0 0,-2-1 0,17-61 0,-24 72 10,-1 1-1,-1-1 1,0 0-1,-2 0 1,0 0-1,-2 0 1,0 0-1,-1 0 1,-1 1-1,-1-1 1,-1 1-1,-1-1 0,0 1 1,-11-20-1,8 24-19,-1 0 0,0 1 0,-1 1 0,-1 0 0,0 0 0,-1 1 0,-1 1 0,0 0 0,0 0 0,-1 2 0,0 0 0,-32-15 0,19 13-299,-1 1 0,0 1 0,0 1 1,-1 2-1,0 1 0,-59-3 0,81 9-131,1 0-1,-1 1 0,1 0 1,-1 0-1,1 1 1,-1 0-1,1 1 0,0-1 1,0 1-1,-10 6 0,9-4-1315,0 0-1,1 0 0,0 1 0,-13 12 0,4 1-2761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7.3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2420,'0'0'3085,"12"9"670,-1-4-2863,0 0-1,0 0 0,0-2 1,0 1-1,1-1 1,19 2-1,77 4 1023,-89-8-1321,21 2 78,-16-1-861,-1-1-1,41-3 1,-53-2-2347,-7-3-3925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7.6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690 0 984,'0'0'3405,"-16"27"599,-27 151 2568,25-96-7833,-4-1-5192,15-60 3158</inkml:trace>
  <inkml:trace contextRef="#ctx0" brushRef="#br0" timeOffset="1">5 820 1696,'-4'-6'9384,"13"0"-3666,35-5-1786,53-3-2765,-33 9-128,-33 3-858,61-12-1,-64 8-3511,-14 4-6350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13 1648,'0'0'4718,"-38"-12"1382,25 12-5431,-1 1 1,1 1-1,0 0 1,0 1-1,0 0 1,0 1-1,0 1 1,-14 7-1,25-12-604,-7 4 201,1-1 1,0 1-1,-1 0 1,1 1-1,1 0 1,-14 11-1,19-14-260,0 0-1,1-1 1,-1 1-1,0 0 1,1 1-1,0-1 1,0 0-1,0 0 1,0 0-1,0 1 1,0-1-1,0 1 1,1-1-1,-1 1 1,1-1-1,-1 1 1,1-1-1,0 1 1,0-1-1,0 1 1,1-1-1,-1 1 0,1-1 1,-1 1-1,1-1 1,0 0-1,0 1 1,0-1-1,2 4 1,59 95-660,-47-80 822,-1 1-1,-1 0 0,0 1 0,-2 1 0,10 28 0,-21-48-58,1 0 1,-1 0-1,0 0 0,0 0 1,0 1-1,-1-1 1,1 0-1,-1 0 1,0 0-1,0 0 1,-1-1-1,1 1 1,-1 0-1,1 0 1,-1-1-1,0 1 1,-1-1-1,1 0 1,-1 1-1,1-1 0,-1 0 1,-6 5-1,1-1 136,-1 0-1,1 0 0,-1-1 0,-1 0 0,1-1 0,-1 0 0,-16 7 1,11-8 7,0 1 0,0-2 0,-1 0 0,-27 2 0,42-5-401,0 0 0,-1 0 0,1 0 0,-1 0 0,1 0 0,0 0 0,-1 0 0,1-1 0,0 1 0,-1-1 0,1 1 0,0-1 0,-1 1 0,1-1 0,0 0 0,0 0 0,0 0 0,0 1 0,0-1 0,0 0 0,0 0 0,0 0 0,0-1 0,0 1 0,-1-2 0,-3-29-12210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09.9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84 2728,'-26'-12'9089,"26"12"-9014,1 0 1,-1 0 0,0 0-1,0-1 1,0 1 0,0 0-1,0 0 1,0 0 0,0 0-1,0 0 1,0 0-1,0 0 1,0 0 0,0-1-1,0 1 1,0 0 0,0 0-1,-1 0 455,1-1-455,48 5 2338,-20-1-2191,695 33 3612,-643-31-3577,-35 0 10,1-3 0,-1-1 1,1-2-1,83-13 0,-128 14-240,0 0-1,-1 0 1,1 0-1,0-1 1,0 1 0,-1 0-1,1 0 1,0 0-1,-1 0 1,1-1-1,0 1 1,-1 0-1,1-1 1,0 1-1,-1 0 1,1-1-1,-1 1 1,1-1 0,0 1-1,-1-1 1,1 1-1,-1-1 1,0 1-1,1-1 1,-1 0-1,1 1 1,-1-1-1,0 0 1,0 1-1,1-1 1,-1 0 0,0 1-1,0-1 1,0 0-1,0 0 1,0 1-1,0-1 1,0-1-1,-1 0 7,0 0 0,0-1 0,-1 1 0,1 0 0,-1 0-1,1 0 1,-1 0 0,0 0 0,0 1 0,0-1 0,-2-1 0,-61-37 219,12 20-47,38 15-131,30 12-69,48 15 41,-47-17-67,-1 0 0,1 1 0,25 14 0,-29-11-1166,-5 8-10645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10.5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1 104 2404,'0'0'4277,"4"1"-3107,289-1 4986,-95-5-4681,283 29 1558,-400-19-2552,46 5 1699,-125-9-1902,4-2 28,-6 1-285,0 0 0,0 0 0,0 0 0,0 0 0,0 0 0,0 0 0,0 0 0,0 0 0,0-1 0,0 1 0,0 0 0,-1 0 0,1 0 0,0 0 0,0 0 0,0 0 0,0 0 0,0 0 0,0 0 0,0 0 0,0 0 0,0 0 0,0 0 0,0-1 0,0 1 0,0 0 0,0 0 0,0 0 0,0 0 0,0 0 0,0 0 0,0 0 0,0 0 0,0 0 0,0 0 0,0-1 0,0 1 0,0 0 0,0 0 0,0 0 0,0 0-1,0 0 1,1 0 0,-1 0 0,0 0 0,0 0 0,0 0 0,0 0 0,0 0 0,0 0 0,0 0 0,-19-10 30,0 0 0,1-1 0,1-1 0,-26-22 0,-23-16-20,52 42 579,15 10-214,26 23 37,9 9 114,-24-21-548,35 42 527,-44-52-833,0 1-1,-1 0 1,0 0 0,0 0-1,0 0 1,0 1 0,1 4-1,-2 0-6592,-3 0 4129,0-5 795,-2 5-3461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11.0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0 207 1732,'0'0'7900,"5"0"-7128,505-63 4095,45-3-1457,-482 62-2819,-18 1 1266,68-12 1,-121 15-1540,-2 0-295,0 0 1,0 0-1,1 0 1,-1 0-1,0 0 1,0 0-1,0 0 1,1 0-1,-1 0 1,0 0-1,0 0 0,1 0 1,-1 0-1,0 0 1,0 0-1,0 0 1,1 0-1,-1-1 1,0 1-1,0 0 1,0 0-1,1 0 1,-1 0-1,0 0 1,0 0-1,0-1 1,0 1-1,1 0 1,-1 0-1,0 0 0,0-1 1,0 1-1,0 0 1,0 0-1,0 0 1,0-1-1,0 1 1,0 0-1,1 0 1,-1 0-1,0-1 1,0 1-1,0 0 1,0 0-1,0-1 1,0 1-1,-1 0 1,1 0-1,0 0 0,0-1 1,0 1-1,0 0 1,-17-8 118,-1 1 1,0 0 0,-1 2-1,-30-6 1,2 1 66,45 9-112,-4 3 24,5-2-101,0 0 0,0 0 1,0 0-1,0 0 0,0 0 1,1 0-1,-1 0 0,0 0 1,0 0-1,0 1 0,0-1 1,0 0-1,1 0 0,-1 1 1,0-1-1,0 1 0,0-1 1,1 1-1,-1-1 0,0 1 1,1-1-1,-1 1 0,1 0 1,-1-1-1,0 1 0,1 0 1,-1 0-1,1-1 0,0 1 0,-1 0 1,1 0-1,0 0 0,-1 1 1,3 16-443,-2-10-2493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22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2222 2172,'-1'1'283,"1"0"0,-1 0-1,1-1 1,-1 1 0,1 0-1,-1 0 1,0-1 0,0 1 0,1 0-1,-1-1 1,0 1 0,0-1 0,0 1-1,1-1 1,-1 1 0,0-1-1,0 0 1,0 0 0,0 1 0,0-1-1,0 0 1,-1 0 0,-2-29 1627,32-493 1271,-24 463-3034,10-81 273,59-265 0,-49 316-292,4 1-1,4 2 1,3 1 0,47-81-1,-47 104-4,192-317 1008,-210 359-1082,0 0 0,26-23 0,-20 21 156,-22 21-164,7-10 154,-3 5 118,-7 5 291,-24 20-566,1 1 0,1 1 0,1 1 0,-25 30 1,-21 21 16,8-12-36,-36 34 34,78-85-209,21-23-145,24-30 53,6 4 163,2 2 1,1 2-1,60-47 1,-80 70 95,-13 9-1,1 0 0,-1 1 1,1-1-1,0 1 0,0 0 0,0 0 0,0 0 1,1 0-1,-1 1 0,0-1 0,1 1 1,-1 0-1,8-2 0,-10 3 116,21 19 381,-20-12-445,0 0 0,0 0 0,-1 0 0,0 0 0,-1 0 0,1 0 0,-2 0 0,1 0 0,-2 10 0,-17 66 236,6-30-244,10-34-379,-4 16-862,-3-17-2936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324 191 1840,'0'-51'5596,"13"-78"3123,-13 128-8204,0-3 44,-1-2 1515,-40 605-113,27-265-1534,0 77-115,9-184-206,8-13 15,35 239 0,-37-446-119,2 53 318,-2-1 0,-11 99 0,9-151-298,-4 93 315,5-99-311,-10 32 984,-64-53-880,52 13-123,-1 1-1,-1 1 1,1 0 0,-27 0 0,17-2-51,32 6 29,-25-13-202,23-14 215,1 0 0,2 0-1,0 1 1,6-42 0,1-22-5,47-529 12,-4 111 6,-55-179 36,-8 462-88,16 218 33,-2 4-3,-5-31 4,4 32 8,0 1-3,-1 0 0,1-1 0,0 1-1,0 0 1,0-1 0,0 1 0,0 0 0,1 0-1,-1-1 1,2-3 0,-1 5-2,7-2-6,-6 2 11,0 0-1,0-1 1,1 1-1,-1 0 1,1 0-1,-1 0 1,1 0-1,-1 1 1,1-1-1,-1 1 1,1 0-1,0-1 1,-1 1 0,1 0-1,3 1 1,121-8 0,88-11 73,-194 15-7,-16 3-572,0-1-1,-1 1 0,1-1 1,0-1-1,-1 1 0,1-1 1,-1 1-1,1-1 0,-1-1 0,4-2 1,-5 4-313,-1 0 1,1-1 0,0 1 0,0 0-1,0 0 1,-1 1 0,1-1 0,0 0-1,4 1 1,14-3-4327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3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42 1764,'-28'-19'10735,"48"14"-10286,0 1 0,-1 1 0,1 1 0,0 0 0,0 2 0,21 2 0,-9-2-1185,-31 0 476,-1 0 1,1 0-1,-1 0 1,1 0-1,0 0 0,-1 0 1,1-1-1,-1 1 0,1 0 1,-1 0-1,1 0 0,0-1 1,-1 1-1,1 0 1,-1-1-1,1 1 0,-1 0 1,0-1-1,1 1 0,-1-1 1,1 1-1,-1-1 1,0 1-1,1-1 0,-1 0 1,1 0-330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31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 1780,'-10'-6'6341,"8"9"-6176,-1-1-1,1 1 0,0 0 0,0 0 0,0 0 0,1 0 0,-1 1 0,1-1 0,0 0 0,0 1 1,0-1-1,0 1 0,0-1 0,1 1 0,-1 3 0,-3 66 987,4-59-909,8 231 2046,-4-175-1905,2-23-814,0 8-3405,-10-44-560,1-3 1652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3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43 1108,'1'0'209,"-1"-1"1,0 1-1,0-1 0,1 1 0,-1 0 1,0-1-1,0 1 0,0-1 0,1 1 1,-1-1-1,0 1 0,0-1 0,0 1 1,0-1-1,0 1 0,0-1 0,0 1 1,0-1-1,0 1 0,0 0 0,0-1 1,0 1-1,-1-1 0,1 1 0,0-1 0,0 1 1,-1-1-1,-13-9 2292,-33 0-1526,28 7 370,-6-1-270,0 2 0,-40 1 0,49 1-720,15 0-329,-1 1 1,1-1-1,-1 1 0,1 0 0,-1-1 1,1 1-1,-1 0 0,1 0 0,0 0 1,-1 0-1,1 0 0,0 0 0,0 0 1,0 1-1,0-1 0,0 0 0,0 0 1,0 1-1,0-1 0,0 1 0,1-1 1,-1 1-1,1-1 0,-1 1 0,1 0 1,-1 2-1,-8 47 240,8-48-238,-9 160 539,21 316-1,-7-406-449,6 100 173,15 456 1093,-25-513-1115,-12 522 1893,14-525-1496,-3-95-312,0-16-303,1 0 0,-1 0 0,1 0 0,0 0 0,0 0 0,0 0 0,0 1 0,1-1 0,-1 0 0,0-1 0,2 4 0,-2-4 17,12 1-5,0-3-55,0-1 0,0-1 0,-1 0 0,1-1 1,-1 0-1,0 0 0,0-1 0,-1-1 0,1 0 0,-1 0 0,0-1 0,16-15 0,-14 11 3,-1-1-1,-1 0 0,0-1 1,-1 0-1,0 0 1,0-1-1,-2 0 0,0 0 1,7-21-1,-2-5 7,-2-1 0,-2 0 1,-2-1-1,2-75 0,-17-159 49,7 241-58,-34-353 72,-22-268 361,54 615-414,-3-38-44,-4 0-1,-27-100 1,38 177-156,-1-1 0,0 1 0,1 0-1,-1 0 1,0 0 0,0 0 0,-1 0 0,1 0 0,0 0 0,-1 0 0,1 1 0,-1-1-1,1 0 1,-1 1 0,0-1 0,0 1 0,0 0 0,0-1 0,0 1 0,0 0 0,0 0-1,-4-1 1,2 2-553,0-1-1,0 1 0,0 0 1,1 0-1,-1 0 0,0 0 1,0 1-1,0-1 1,0 1-1,1 0 0,-1 1 1,-7 2-1,-20 12-4358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3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86 2280,'-13'-4'2370,"11"4"-1758,-1 0-1,1-1 0,0 1 0,-1-1 1,1 1-1,-1-1 0,1 0 0,0 0 1,0 0-1,0-1 0,0 1 0,0 0 1,0-1-1,0 1 0,0-1 0,0 0 1,1 1-1,-3-4 0,37-10 383,2 4-808,46-9-1,-30 8-3483,-29 12-2760,-7 0 2249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34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1 235 856,'4'1'897,"87"11"669,0-4 1,135-5-1,-158-3-1190,8 1-115,35-1 163,112-13 0,279-34 342,-431 42-682,-10 2-22,1 2 0,-1 4 1,0 2-1,110 23 0,-166-27-2,0 0 1,0 0-1,0-1 0,0 0 1,0 0-1,0 0 0,1-1 1,-1 0-1,-1 0 0,9-2 1,-12 3-61,0-1 0,0 1 0,0-1 0,0 0 1,0 1-1,0-1 0,0 0 0,0 0 0,0 1 0,0-1 0,0 0 1,0 0-1,0 0 0,0 0 0,-1 0 0,1-1 0,-1 1 1,1 0-1,-1 0 0,1 0 0,-1 0 0,1-1 0,-1 1 0,0 0 1,0 0-1,0-1 0,0 1 0,0 0 0,0-1 0,0 1 1,0 0-1,0 0 0,0-1 0,-1 1 0,1 0 0,-1 0 1,1-1-1,-1 1 0,1 0 0,-1 0 0,0 0 0,1 0 0,-1 0 1,0 0-1,-1-2 0,-6-6-16,1 0 1,-1 0-1,0 0 1,-1 1-1,1 0 1,-2 1-1,1 0 1,-1 1-1,0 0 1,-19-8-1,-12-4 83,-60-17 0,99 34-63,-119-26 614,119 26-517,14 21 49,4-4-207,0 1-1,-2 1 1,0 0 0,18 31-1,-27-39-371,0 0-1,0 0 1,-1 1-1,0 0 0,-1-1 1,-1 1-1,0 0 1,0 1-1,-1-1 0,0 0 1,-1 14-1,-4 12-1825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1064,'0'-2'403,"1"0"0,-1 0 0,1 0 0,0 0 0,0-1 0,0 1 0,0 0 0,0 1 0,0-1 0,0 0 0,1 0 0,-1 0 0,1 1 0,-1-1 0,1 1 0,0-1 0,-1 1 0,1 0 0,0 0 0,0-1 0,0 1 0,0 0 0,0 1 0,0-1 0,0 0 0,1 1 0,-1-1 0,0 1 0,0 0-1,0-1 1,1 1 0,-1 0 0,0 0 0,0 1 0,5 0 0,-4 0-244,-1 0 0,1 1 0,0-1-1,0 1 1,-1-1 0,1 1 0,-1 0-1,1 0 1,-1 0 0,0 1-1,0-1 1,0 0 0,0 1 0,0-1-1,-1 1 1,1 0 0,-1 0 0,1 0-1,-1-1 1,0 1 0,0 0 0,-1 0-1,1 1 1,0-1 0,-1 5-1,-1 12 182,-1 0-1,0 0 0,-2-1 0,-1 0 0,0 1 0,-1-2 0,-1 1 0,-13 24 0,14-29-62,-1 12 531,7-25-779,0-1 0,0 1-1,0-1 1,0 1 0,0-1-1,0 1 1,1-1-1,-1 1 1,0-1 0,0 1-1,0-1 1,0 0 0,1 1-1,-1-1 1,0 1 0,0-1-1,1 0 1,-1 1-1,0-1 1,1 1 0,-1-1-1,0 0 1,1 0 0,-1 1-1,1-1 1,0 1-1,2-1 87,1 0 0,-1 1 0,1-1 0,-1-1 0,1 1 0,0 0 0,-1-1-1,0 0 1,6-1 0,20-3 122,35 1 444,-46 4-815,-1 0 1,33-7-1,-48 7-399,27-4-2723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3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1488,'0'0'2712,"7"2"-2138,14 3-258,0 0 0,1-1 0,0-1 0,0-1 0,24-2 0,121-8 301,-135 5-495,968-78 1160,-812 76-1369,-188 5 104,1 0-1,-1 0 1,1 1-1,-1-1 1,1 0-1,-1 0 1,1 0-1,-1 0 1,1 0-1,-1 0 1,1 0 0,-1 0-1,1 0 1,-1 0-1,1-1 1,-1 1-1,1 0 1,-1 0-1,1 0 1,-1-1-1,1 1 1,-1 0-1,1 0 1,-1-1 0,0 1-1,1 0 1,-1-1-1,0 1 1,1 0-1,-1-1 1,0 1-1,1-1 1,-1 1-1,0-1 1,-11-13 143,-28-9-91,-15-1 47,16 6 270,-2 1 0,-54-15 0,91 31-358,0 0 36,0 0 0,0 1 0,0-1 0,0 0 0,0 1 0,0-1 0,0 1 0,0 0 0,-1 0 0,-2 1 0,5 0-53,0 0 0,0 0 0,0 0 0,1 0-1,-1 0 1,0 0 0,1 0 0,-1 0 0,1 0-1,-1 1 1,1-1 0,0 0 0,0 0 0,-1 0-1,1 1 1,0-1 0,0 0 0,0 0 0,0 0-1,0 1 1,0-1 0,1 0 0,-1 0 0,0 1 0,1-1-1,-1 0 1,0 0 0,2 2 0,1 12-670,-2 0 0,0 0 1,-1 23-1,0-18-2816,0-9 997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3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1 272 944,'0'0'2868,"7"1"-2107,122 16 667,0-6 1,155-6-1,267-37-170,-511 29-1144,436-58 119,-418 52-236,-47 7-2,25-4 341,-34 5-289,-1 1-1,1 0 1,-1-1 0,0 0 0,1 1 0,-1-1-1,0 1 1,0-1 0,1 0 0,-1 0 0,0 0 0,0 0-1,0 0 1,0 0 0,0 0 0,0 0 0,0 0-1,-1 0 1,2-3 0,-1 3 180,-30-34 151,4 13-245,-2 1 0,0 2 0,-1 0 0,-1 2 0,-39-17 1,67 34-120,0-1 1,0 0 0,0 1-1,-1-1 1,1 1 0,0-1-1,-1 1 1,1-1 0,0 1-1,-1 0 1,1 0 0,0 0-1,-1 0 1,1 0 0,0 0-1,-1 0 1,1 0 0,0 0 0,-1 1-1,1-1 1,0 1 0,-1-1-1,1 1 1,0-1 0,0 1-1,-1 0 1,1-1 0,0 1-1,0 0 1,0 0 0,-1 1-1,-1 3 4,1-1 0,0 1 0,0 0-1,0 0 1,0-1 0,1 1 0,-1 6-1,-1-1-26,0 5-324,1 0 0,0 1 1,1-1-1,1 27 0,4 1-5511,-2-35 3059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57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1200,'0'0'5897,"-1"12"-3404,258 6 3099,-85-3-4370,-18-4-521,168 6 232,-120-12-647,-28 7-81,-89-5-138,377 9 215,-299-13 826,-158-6-746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1:58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44 1476,'-3'-1'3706,"-13"-9"5670,39 5-8256,1 2 0,41-1 0,-14 2-250,186 0 860,-122 4-1202,319 11 743,1 1-251,-424-14-990,784-15 867,-699 7-872,69-2 783,-164 10-719,39-2 1333,-35 2-344,3 0-2176,-7 0 946,-1 0 1,0 0 0,1 0-1,-1 0 1,0 0-1,0 0 1,1 0-1,-1 0 1,0 0 0,0 0-1,1 0 1,-1 0-1,0-1 1,0 1 0,1 0-1,-1 0 1,0 0-1,0 0 1,1 0-1,-1-1 1,0 1 0,0 0-1,0 0 1,1 0-1,-1-1 1,0 1-1,0 0 1,0 0 0,0-1-1,0 1 1,0 0-1,0 0 1,1-1 0,-1 1-1,0 0 1,0-1-1,0 1 1,0 0-1,0 0 1,0-1 0,0 1-1,0 0 1,0 0-1,0-1 1,-1 1-1,1 0 1,0-1 0,0 1-1,0 0 1,0 0-1,0-1 1,0 1 0,-1 0-1,1-1 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1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32 175 1536,'-29'14'12718,"29"-14"-12622,0 0-1,0 1 1,0-1-1,0 0 1,0 0 0,0 0-1,0 0 1,0 0 0,0 0-1,0 1 1,-1 1 2199,1-2-2200,0 0 1,-1 0 0,1 0-1,0 0 1,0 0-1,0 1 1,0-1 0,0 0-1,0 0 1,-1 0 0,1 0-1,50 0 3341,-19-1-3541,273-2 1748,175 1-28,-25 14-364,-256-12 920,-197 1-2127,0-1 0,1 0 0,-1 0-1,0 0 1,0 0 0,0 0-1,0 0 1,1 0 0,-1-1 0,0 1-1,0 0 1,0-1 0,0 1 0,0 0-1,0-1 1,0 0 0,0 1 0,0-1-1,2-1 1,-3 2-36,0-1 1,0 0-1,0 1 1,-1-1-1,1 0 0,0 1 1,0-1-1,0 0 1,0 1-1,-1-1 1,1 0-1,0 1 0,-1-1 1,1 1-1,0-1 1,-1 1-1,1-1 0,-1 1 1,1-1-1,-1 1 1,1-1-1,-1 1 0,1-1 1,-2 1-1,-52-36-342,38 27 356,-25-16-235,16 10-85,1 0 0,1-1 1,-27-26-1,29 21-497,40 29 885,0 1 0,-1 1-1,0 0 1,0 2 0,-1 0-1,-1 0 1,0 2 0,0 0-1,-2 1 1,0 1 0,0 0 0,13 22-1,-26-36-396,0 0 0,0 0 0,-1-1 0,1 1 0,0 0 0,-1 0-1,1 0 1,-1 0 0,0 0 0,0 0 0,0-1 0,0 1 0,0 0 0,0 0 0,0 0-1,-1 0 1,1 0 0,-1 0 0,1 0 0,-1-1 0,0 1 0,1 0 0,-1 0 0,-2 2-1,-36 39-7063,21-25 4039,-8 11-1398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16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83 225 912,'-64'-2'10554,"63"1"-9382,-17 0 8286,529-48-7010,-234 28-1782,80 0 330,-187 20 1647,-168 1-2025,-1 0-611,-1 0 0,0 0-1,0 1 1,0-1 0,0 0-1,0 0 1,0 0-1,1 0 1,-1 0 0,0 0-1,0 0 1,0 0 0,0 0-1,1 0 1,-1 0-1,0 0 1,0 0 0,0 0-1,0 0 1,1 0 0,-1 0-1,0 0 1,0 0-1,0 0 1,0 0 0,0 0-1,1 0 1,-1 0 0,0 0-1,0 0 1,0 0-1,0 0 1,0-1 0,1 1-1,-1 0 1,0 0 0,0 0-1,0 0 1,0 0 0,0 0-1,0-1 1,0 1-1,0 0 1,0 0 0,1 0-1,-1 0 1,0 0 0,0-1-1,0 1 1,0 0-1,0 0 1,0 0 0,-165-90-7,128 72-22,36 17 12,-3 0-1,1 0-1,-1 0 0,1 0 0,-1-1 0,1 0 0,0 0 0,-1 1 0,-2-4 0,4 4-107,25 15 154,0 1 0,-1 2 0,38 35 0,-50-42 18,-1 0 0,0 1 0,-1 0 0,0 1 0,-1-1 0,0 2 0,-1-1 1,0 1-1,-1 0 0,4 15 0,-5-14 99,-1 1 1,0 0-1,-2 0 1,1 20-1,-2-29-272,-1-1 1,1 0-1,-1 1 1,0-1-1,-1 1 0,-2 7 1,2-10-285,0 0 0,1 0 1,-1 0-1,0 0 0,0 0 1,-1 0-1,1-1 0,-1 1 1,1-1-1,-1 1 0,-3 1 1,-2-1-1871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1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42 169 1896,'-42'-19'14105,"54"21"-8574,22-4-4995,-5 1-260,586 27 1601,-425-14-1388,-122-8-326,177 6 1001,-159-11 528,-105-12-1682,6 0 4,-63-29-141,-93-40 1,161 79 116,-3-1-13,0 0 0,0-1-1,1 0 1,-14-9 0,10 3-222,15 8 128,26 9 81,-6 0 16,-18-5 20,232 64-8,-232-64 28,1-1 0,-1 1 0,0 0 0,0 0 0,0 1 0,-1-1 0,1 1-1,0-1 1,0 1 0,-1 0 0,1 0 0,-1 0 0,0 0 0,1 1-1,-1-1 1,0 0 0,0 1 0,-1 0 0,1-1 0,0 1 0,-1 0-1,0 0 1,1 0 0,-1 0 0,0 0 0,-1 0 0,1 0 0,-1 0-1,1 1 1,-1-1 0,0 0 0,0 0 0,0 0 0,-1 6 0,-1-2 5,-1 1 0,1-1 0,-1 0 0,-1 0 0,1 0 0,-1-1 0,0 1 1,-1-1-1,0 0 0,0 0 0,0 0 0,0-1 0,-9 7 0,-16 5-2175,11-9-2244,9-6-1035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18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1160,'-43'21'4582,"20"-12"-1148,21-8-2996,1-1-150,0 0 0,-1 0 1,1 0-1,0 0 1,0 0-1,0 0 1,0 1-1,0-1 0,0 0 1,-1 1-1,1-1 1,0 1-1,0-1 1,-9 8 8622,68 5-8608,1-2-1,0-3 1,70 0 0,2 1-18,-25 2 184,-1-5 1,133-8-1,-209 1-321,9-1 1527,-38 2-1665,0 0 0,0 0 0,-1 0 0,1 0 0,0 0 1,0 0-1,0 0 0,0 0 0,0 0 0,0-1 0,0 1 0,0 0 0,-1 0 0,1 0 1,0 0-1,0 0 0,0 0 0,0 0 0,0 0 0,0 0 0,0 0 0,0 0 1,0 0-1,0 0 0,0 0 0,-1 0 0,1 0 0,0-1 0,0 1 0,0 0 1,0 0-1,0 0 0,0 0 0,0 0 0,0 0 0,0 0 0,0 0 0,0-1 0,0 1 1,0 0-1,0 0 0,0 0 0,0 0 0,0 0 0,0 0 0,0 0 0,0 0 1,0-1-1,0 1 0,0 0 0,0 0 0,0 0 0,0 0 0,0 0 0,1 0 0,-1 0 1,0 0-1,0 0 0,0 0 0,0 0 0,0-1 0,0 1 0,0 0 0,-26-8 1,-163-43-293,188 50 269,-7-1-119,5 0 47,8 2 48,4-1 44,0 1 1,0 0 0,-1 1 0,1 0 0,0 1 0,0 0-1,-1 0 1,14 6 0,-10-3 4,42 14 315,-53-18-287,6 3 110,4 2-688,-15 6-6118,-15-9-8075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19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43 1792,'-46'-12'17878,"58"13"-17597,0 0-1,0-1 1,0 0 0,16-2-1,10-1 82,404 13 1646,-324-6-1637,59 5 541,-121-4 389,-53-5-810,-11-1-516,-22-4-40,0-2 0,-30-10-1,-35-8-126,93 25 171,-8-1-58,4 2 5,8 1 41,20 19 51,95 143 800,-89-103-542,-27-60-618,0 6-1985,3 15-10472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28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109 250 2064,'-37'3'8726,"23"-4"-7128,-29 4 4636,42-3-5724,-12-3 3481,99-4-3393,1 3-1,108 10 1,-116 0-117,-77-6-406,22-3 1032,-27-3-1072,-1 0-1,0 1 0,0-1 1,0 1-1,-1-1 1,0 1-1,0 1 1,-10-9-1,-55-36 9,53 38-21,-171-105 58,164 98-182,36 19 23,46 21 14,-39-12 61,-1 1 0,1 0 0,-2 1 0,0 1 0,-1 1 0,0 0-1,15 18 1,-26-27 12,-1 0-1,1 1 0,-1 0 0,0 0 0,-1 0 1,1 0-1,-1 0 0,0 1 0,-1 0 1,1-1-1,-1 1 0,-1 0 0,1 0 0,-1 0 1,-1 0-1,1 0 0,-1 0 0,0 1 0,-1-1 1,0 0-1,0 0 0,0 0 0,-1 0 1,-4 11-1,2-9-43,1-1-1,-2 1 1,1-1 0,-1 0-1,-1 0 1,1 0 0,-1-1-1,-1 0 1,1 0 0,-1-1 0,-1 0-1,1 0 1,-1 0 0,0-1-1,0 0 1,0-1 0,-17 7-1,24-11-178,-1 0 0,1 0-1,0 0 1,-1 0 0,1 0-1,-1 0 1,1 0 0,-1 0-1,1-1 1,0 1 0,-1 0-1,1-1 1,0 1 0,-1-1-1,1 0 1,0 1 0,0-1-1,0 0 1,-1 0-1,1 0 1,-1-1 0,-9-15-9457,11 9 4068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37 1804,'-6'-30'8223,"3"24"-4886,6 18-3161,74 377 1230,-62-292-985,-6-52-184,-3-15 332,-2 2-1,2 36 1,-1-41 1421,-4-70-2116,1 0 1,3 0-1,1 0 1,2 1 0,2 0-1,2 1 1,33-76-1,-35 99-56,1 0 0,1 1 0,0 1 0,30-30 0,-41 45 173,0 0 1,0 1 0,0-1 0,0 1 0,0-1 0,0 1 0,0 0 0,0-1 0,0 1 0,0 0-1,0 0 1,0 0 0,0 0 0,1 0 0,-1 0 0,0 0 0,0 0 0,0 0 0,0 1 0,0-1-1,0 0 1,0 1 0,0-1 0,0 1 0,0-1 0,0 1 0,0-1 0,0 1 0,0 0-1,0 0 1,0 0 0,27 25-39,-18-12 60,-1 0 0,0 0 0,-1 1 0,0 1 0,-1-1 0,-1 1 1,7 29-1,17 118 607,-30-163-616,10 52 1043,-9-50-964,-3-35-6936,-1 22 2441,0 2 903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2:3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61 202 1412,'-16'-4'2531,"11"2"-1258,0 1 1,0-1-1,0 1 1,0 0-1,-1 1 0,-7-1 1,41 2 3373,48-5-3192,32-2-988,92-3 1616,-200 9-2057,1 0 0,0 0 0,-1 0 1,1 0-1,0 0 0,-1 0 1,1 0-1,0 0 0,-1 0 0,1 0 1,0-1-1,-1 1 0,1 0 1,0 0-1,-1-1 0,1 1 0,-1-1 1,1 1-1,0 0 0,-1-1 1,1 1-1,-1-1 0,1 1 0,-1-1 1,0 1-1,1-1 0,-1 0 0,0 1 1,1-2-1,-3-22 342,-26-28-159,24 45-132,-44-60 123,48 67-203,-1-1-1,1 1 1,0 0 0,0 0 0,-1 0 0,1 0-1,0 0 1,0 0 0,-1-1 0,1 1-1,0 0 1,0 0 0,0 0 0,0 0 0,-1-1-1,1 1 1,0 0 0,0 0 0,0-1 0,0 1-1,0 0 1,0 0 0,-1-1 0,1 1 0,0 0-1,0 0 1,0-1 0,0 1 0,0 0-1,0 0 1,0-1 0,0 1 0,0 0 0,0 0-1,0-1 1,0 1 0,1 0 0,-1 0 0,0-1-1,0 1 1,0 0 0,0 0 0,0-1 0,0 1-1,1 0 1,-1 0 0,0-1 0,0 1-1,0 0 1,0 0 0,1 0 0,-1 0 0,0-1-1,20 6-19,23 21 120,-37-22-78,-1 2 0,0-1 0,-1 0 1,1 1-1,-1 0 0,0 0 0,-1 0 0,6 12 0,-4-11 536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2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60 1720,'-12'-4'9975,"48"0"-8278,37 1 387,76-14-1,-33 2-685,-92 11-887,5 1-4066,-26-3 1613,-2 2 386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2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 1876,'-1'-1'422,"0"1"-1,-1-1 0,1 0 1,0 0-1,-1 1 0,1-1 1,0 0-1,-1 1 1,1-1-1,-1 1 0,1 0 1,-1 0-1,1-1 0,-1 1 1,1 0-1,-1 0 1,1 0-1,-3 1 0,3 1-293,0-1-1,0 1 1,0 0-1,1 0 1,-1 0-1,0 0 1,1 0-1,0-1 1,-1 1-1,1 0 1,0 0-1,0 0 1,0 0-1,0 0 1,1 3-1,22 318 3092,-17-265-2873,0-7-297,4 47 6,-7-34-4773,-4-60 1289,-1 10 29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2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1 291 2144,'0'0'5134,"4"-3"-4103,46-22 1359,1 2 0,68-21 0,-94 35-1826,137-45-548,-160 53-630,6 1-3281</inkml:trace>
  <inkml:trace contextRef="#ctx0" brushRef="#br0" timeOffset="1">213 1 1200,'0'0'4050,"-3"2"-2991,-3 4-711,1 0 0,0 1 0,0 0 0,1 0 0,-1 0 0,2 0 0,-1 0 0,1 1 1,0 0-1,1 0 0,-1 0 0,2 0 0,-1 0 0,1 0 0,0 9 0,-1 23 354,6 72 0,-3-89-710,0-15-210,1 51-1461,-2-19-3019,-1-18 1683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2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2280,'0'0'5061,"3"-2"-4043,13-4-154,0 0 1,0 1-1,1 0 1,0 2 0,-1 0-1,19-1 1,40-7 669,-49 6-696,0 1 1,40 0-1,-63 4-713,30 8-622,-21 0-1788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2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1084,'-5'5'548,"1"0"1,-1-1-1,1 2 0,0-1 0,0 0 1,0 1-1,1 0 0,-1-1 1,1 1-1,1 1 0,-1-1 0,-2 12 1,-3 14 613,-5 43 1,7-32-49,-2-1-109,3 1 0,1 0 0,2 0 0,6 62 0,2-74-1436,2-13-4228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2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13 1052,'-20'-8'14376,"20"8"-14269,16-4 3833,6 4-4547,188 17 4276,-209-17-3732,18 0-3034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29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2060,'26'-1'9341,"10"-2"-4242,168-21 376,-173 14-5156,-25 8-4587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3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2392,'0'0'8651,"26"5"-4917,13-7-1588,49-8 0,-48 4-188,53-1 0,-69 1-896,-16 3-4126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3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1940,'0'0'4158,"4"19"3793,5-16-7349,-1 0-1,1-1 1,0 0-1,0 0 1,0-1-1,1 0 1,12-1-1,71-5 1226,-84 5-1601,98-5 1245,-105 5-1623,14 2-1889,-10-2-1446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20 294 1600,'-19'15'11175,"30"-35"-7629,10-15-3115,-11 13-140,70-171 1878,-79 190-2121,0 0-1,0 0 1,0 1 0,0-1 0,0 0 0,1 1 0,0-1 0,-1 1-1,1-1 1,4-3 0,-5 5-28,0 1 0,0-1-1,-1 1 1,1-1 0,0 1 0,0-1-1,0 1 1,0 0 0,0-1-1,0 1 1,0 0 0,0 0 0,0 0-1,0 0 1,0 0 0,0 0 0,0 0-1,0 0 1,0 0 0,0 0 0,2 1-1,3 2 51,-1 1-1,1-1 1,0 1-1,-1 0 1,0 0-1,0 1 1,7 8-1,-5-6-29,13 16 303,-1 1-1,-1 0 1,-2 2 0,0 0 0,18 43-1,-29-59-217,9 6-887,0-14-5471,-2-3-257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3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1632,'0'0'8973,"5"0"-7834,100-21 4182,67-10-2369,-156 31-3872,3-1-988,-4-4-6262,-7 0 3991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3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18 129 1092,'0'0'3256,"-1"0"-2506,0 0 1,0 0-1,0-1 1,0 1 0,0 0-1,0-1 1,0 1-1,0-1 1,0 1 0,0-1-1,-4-2 3003,3 1-3002,9-1-535,-1 1 0,0 0 0,0 0 0,1 0 1,-1 1-1,1 0 0,12 0 0,57-1 763,-67 2-919,291-18 2119,80-3-332,-318 17-1658,-41 3-33,1-1 0,-1 0 0,38-10 0,-49 10-89,-1 0 0,1 1 0,0 1 0,11-1 0,-21 1-63,2 0 24,50-6 113,-49 4-129,1 1-1,0-1 1,0 1 0,0 0-1,-1 0 1,1 0 0,0 1-1,0 0 1,6 0 0,25-6 75,-26 4-22,0-1 0,0 2 0,0-1 0,0 1 0,16 0-1,29-5 404,-52 6-402,22 0 36,7 2-499,-15 1 145,5 6 139,-20-8 108,13 5-12,-13-5 5,31 8 7,-25-6 2,-4-2-5,4 1 7,-5-2 5,-1 1 2,6 3-6,-5-4-6,-1 1 0,4 1 0,-2-1 15,4 2-6,-6-2-1,73 14-753,-71-13 738,1 0 0,-1 1 1,0-1-1,1 1 0,-1-1 1,0 1-1,0 0 0,-1 0 1,1 1-1,-1-1 0,1 0 1,-1 1-1,0 0 0,2 4 1,0-1 13,9 18-8,-1 2 0,-1-1 0,-1 1 0,8 39 1,-2-9 3,63 228-176,43 299 0,-73-274 68,21 125 45,-29-277 39,-4-13-1360,-37-144 501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3:34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963 14 1584,'19'-13'12525,"-85"44"-11859,-1-3 0,-103 29 0,147-50-543,-29 7 202,-1-2 0,-70 6 1,65-13 194,0-2 0,0-3 0,-86-11 0,90 6-150,52 5-343,-36 1 238,34 11-256,1 1 0,0-1-1,1 1 1,1-1-1,0 1 1,0 0-1,3 23 1,-2 3 2,-3 68 4,12 848 506,13-807-212,-3-34 469,-8-47-1657,10 2-10055,-9-36 6344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5: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912 19 1916,'0'-1'383,"0"0"1,0 0-1,-1 0 0,1 0 0,-1 0 0,1 0 1,-1 0-1,1 0 0,-1 0 0,1 0 0,-1 0 0,0 0 1,0 0-1,1 1 0,-1-1 0,0 0 0,0 0 1,0 1-1,-2-2 0,3 2-247,-1 0 0,0 0 0,0 0 0,0 0 0,0 0 0,1 0 0,-1 0 0,0 1 0,0-1 0,0 0 0,1 0 0,-1 1 1,0-1-1,0 1 0,1-1 0,-1 0 0,0 1 0,1-1 0,-1 1 0,-1 1 0,-33 47-637,20-27 1318,-199 274 1162,-55 70-141,240-329-1675,-261 305 1782,262-315-2605,28-55-913,9 2 570,1 1 1,16-29-1,12-14-4447,-16 33 1787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5:4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565 675 1804,'-48'-8'13253,"28"2"-6735,47 16-6279,-1-1 0,2-1-1,-1-1 1,1-2 0,0-1 0,0-1 0,45 0 0,-37-6-80,-18 2-128,0 0-1,0-1 1,0-1-1,0-1 1,-1 0-1,32-12 1,56-10-3,-65 14-24,1 2 0,55-6-1,8-1-3,9-14 160,-112 31-88,-9 1-72,1 0 1,-1 0-1,0 1 0,1 0 0,0 0 0,-1 1 1,1 0-1,0 0 0,0 1 0,0 0 1,1 0-1,0 1 0,-7 5 0,-6 6 1,0 2-1,-25 31 0,37-41 2,1 1-1,0-1 1,1 1-1,0 0 1,0 0 0,1 0-1,0 1 1,0-1-1,1 1 1,1 0-1,0 0 1,0 0-1,1 1 1,0-1 0,1 0-1,0 0 1,0 1-1,1-1 1,4 18-1,-1-17 1,-1 1 0,1-1 0,1 0 0,0 0 0,1-1 0,0 0 0,0 0 0,1 0-1,1 0 1,-1-1 0,1-1 0,1 1 0,0-1 0,0-1 0,1 1 0,15 8 0,5-1 2,1-1-1,0-2 1,1-1 0,0-1 0,1-2 0,0-1 0,42 3 0,26-2-2,105-6 1,-119-6-7,1-4-1,143-33 1,156-71-7,-267 70 1,-3-5-1,-2-5 0,-2-5 1,123-83-1,-220 128 10,0-1 0,-1 0 1,0-1-1,-1-1 0,0 0 0,-2-1 1,0 0-1,0-1 0,-2 0 0,0-1 1,9-23-1,-14 29-4,-1 1-1,0-1 1,0 0 0,-2-1-1,1 1 1,-2 0 0,1-1 0,-2 0-1,0 1 1,0-1 0,-1 1-1,-1-1 1,0 1 0,0 0 0,-2-1-1,1 1 1,-1 1 0,-1-1 0,-8-14-1,4 13-2,-1 0 1,-1 1-1,0 0 0,0 0 1,-2 2-1,1-1 0,-1 1 0,-1 1 1,1 0-1,-2 1 0,1 1 0,-1 0 1,0 1-1,0 1 0,-17-4 1,-20-4-12,0 2 1,-1 2-1,-65-1 1,33 5 6,0 5 0,0 3-1,1 4 1,-1 3 0,2 5 0,0 2 0,0 5 0,2 3 0,1 3-1,2 4 1,0 4 0,3 3 0,1 3 0,-69 52 0,72-41 1,2 2 1,-63 68 0,107-97-2,1 1 1,1 2 0,2 0-1,0 1 1,3 1 0,0 1-1,-22 59 1,33-73-2,0 0 1,2 1-1,0 0 1,1 0-1,1 0 1,1 1-1,1-1 0,0 1 1,2-1-1,0 1 1,1-1-1,1 0 1,1 0-1,0 0 1,2 0-1,8 22 0,-3-18 5,1-1-1,1 1 0,1-2 0,1 0 0,1-1 0,0 0 0,2-1 1,0-1-1,1-1 0,1-1 0,0 0 0,1-2 0,1 0 0,0-1 1,1-2-1,43 17 0,5 0 5,1-4 1,1-2 0,1-4-1,1-3 1,0-3 0,1-4-1,0-3 1,98-5 0,-74-11-20,-1-3-1,179-52 1,-139 21-88,175-82 0,-255 99 55,105-68-1,-136 76 44,-1 0 1,-1-2 0,-1-1-1,-1-1 1,29-36-1,-48 52 13,0 0 0,-1 0 0,0 0 0,0 0 0,0 0-1,-1-1 1,-1 0 0,1 0 0,-1 1 0,-1-1 0,0-1-1,0 1 1,0 0 0,-1 0 0,-1 0 0,0 0 0,0 0-1,-1 0 1,0 0 0,0 0 0,-1 0 0,0 1 0,0-1-1,-1 1 1,-1 0 0,-5-9 0,0 1-12,-1 1 0,0 0-1,-1 1 1,0 0 0,-1 1 0,-1 1 0,0 0 0,-1 0-1,0 2 1,-1 0 0,0 0 0,-18-7 0,4 6-19,-1 2 1,1 1 0,-1 2-1,-1 0 1,1 2 0,-1 2-1,-62 3 1,2 6-65,-130 28-1,100-8 14,2 6 0,-136 56 0,-213 132-60,388-175 154,1 4-1,-102 85 1,131-92 29,2 3 1,3 1-1,1 3 0,-45 65 1,70-84-18,1 1 1,1 0-1,2 1 1,2 1 0,0 0-1,3 1 1,1 1-1,-8 51 1,14-65-19,2 0 0,0 0-1,2 1 1,0-1 0,2 0 0,0 0 0,1 0 0,2 0 0,0 0 0,1-1 0,1 1-1,1-2 1,1 1 0,23 37 0,-20-42-2,2 0-1,0 0 0,0-2 1,2 0-1,0 0 1,0-1-1,1-1 1,1-1-1,26 13 1,-1-4 1,1-2 0,1-2 0,48 11 0,-33-14 2,1-4-1,0-1 0,1-4 1,0-2-1,103-11 0,299-66 45,-212 13-23,-151 35-26,120-30 9,404-163 1,-372 91-25,-239 120 15,0 0 1,0 0-1,-1-1 0,-1-1 0,1 0 1,-2-1-1,21-26 0,-29 34-6,0-1 0,0 1 1,0-1-1,0 0 0,-1 0 0,0-1 0,0 1 0,0 0 0,-1-1 0,0 1 0,0-1 0,0 1 0,0-1 1,-1 0-1,0 1 0,0-1 0,-1 0 0,0 1 0,0-1 0,0 1 0,0-1 0,-1 1 0,0 0 0,0-1 0,0 1 1,-1 0-1,-3-4 0,-5-6-19,0 2 0,-1 0 0,-1 0 0,0 1 0,-1 1 0,0 0 0,-1 1 0,0 0 0,0 2 0,-1 0 1,0 0-1,-1 1 0,-33-8 0,-9 0-35,-1 3 0,-106-7 1,-164 20-127,305 0 174,-110 9-57,2 6 0,-1 6 0,2 6 0,1 5 0,-245 98 0,251-76 61,-161 97 0,189-90 60,3 5 0,-151 139 0,226-188-46,1 0-1,1 1 0,0 1 1,2 1-1,0 0 0,1 1 1,2 1-1,0 0 1,1 0-1,-13 46 0,20-52-6,0-1 0,2 1 0,0-1 0,1 1 0,0 0 0,1-1 0,1 1 0,1 0 0,1-1 0,0 1 0,1-1 1,0 0-1,2 0 0,0 0 0,0-1 0,2 0 0,13 21 0,-2-9 0,1-1 1,1-1-1,1-1 1,1-1-1,1-1 1,1-1-1,1-1 1,1-2-1,0 0 1,2-2-1,0-1 1,41 15-1,-11-9 2,1-3 0,1-3 0,0-2 0,1-3 1,82 3-1,-47-11 2,181-20 1,208-75 18,-291 45-44,-2-8 1,306-135-1,-471 177 4,0-1-1,44-31 0,-58 36 15,-1-1-1,0 0 1,-1-1 0,0 0-1,-1-1 1,16-24 0,-23 30 3,0 0 0,0 0 0,-1-1 0,0 1-1,0-1 1,-1 0 0,0 0 0,0 0 0,-1 0 0,0 0 0,0 0 0,-1 0 0,0 0 0,0 0 0,-1 0 0,0 0 0,-1 0 0,-4-15 0,2 14-4,0 1 0,0-1 1,-1 1-1,0 0 0,-1 0 0,0 1 0,0 0 0,0 0 0,-1 0 0,0 1 1,-1 0-1,1 0 0,-1 1 0,0 0 0,-17-8 0,-1 3-1,-1 0 0,0 2 0,0 1 0,-1 1 0,0 1 0,0 2 0,-47 0 0,-9 5-6,-105 16 1,69-1-7,-136 38 1,130-23-12,2 6-1,1 5 1,2 5 0,-195 110 0,-13 50 4,279-171 46,2 1-1,1 3 0,3 1 0,-50 62 0,79-86-12,1 2 0,1 0 0,0 0 0,2 1 0,0 1 0,2 0-1,0 0 1,2 1 0,-7 29 0,12-41-8,1 1 0,0 0 0,0-1 0,1 1 0,0 0 0,1 0 0,1-1 1,0 1-1,0-1 0,1 1 0,1-1 0,0 0 0,0 0 0,1 0 0,1-1 0,-1 0 0,2 0 0,-1 0 0,1-1 0,11 11 0,2-2 0,0-1 0,1-1 0,1-1-1,1-1 1,0-1 0,0-1 0,1-1-1,1-1 1,0-1 0,29 6 0,5-1 4,1-2 0,119 6 0,-73-18 4,-1-4-1,0-5 0,133-29 1,164-57 25,-400 94-35,341-112 12,-309 101-10,266-105 15,125-45-5,-423 162-12,22-8 10,-1 0 1,0-1-1,0-1 1,-1-2-1,34-22 1,-55 34-10,0-1-1,0 0 1,-1 0 0,1 0 0,0 0 0,0 1-1,0-1 1,-1 0 0,1-1 0,0 1-1,-1 0 1,1 0 0,-1 0 0,1 0-1,-1 0 1,0-1 0,1 1 0,-1 0-1,0 0 1,0-1 0,0 1 0,0 0-1,0 0 1,0 0 0,0-1 0,0 1-1,-1 0 1,1 0 0,0-1 0,-1 1-1,1 0 1,-1 0 0,1 0 0,-1 0-1,0 0 1,-1-2 0,0 0-4,-1 0 0,0 0 0,0 0 0,0 0 0,-1 1 0,1-1 0,-1 1 0,1 0 1,-8-3-1,-13-4-5,-1 2 0,0 0 0,-1 2 0,1 0 1,-1 2-1,0 1 0,-30 1 0,-187 23-39,-110 47-81,-17 47-120,-80 83-70,270-105 172,4 8 1,-313 241 0,317-192 131,145-124 10,1 2 0,2 0 1,-40 62-1,62-88 2,0 0 1,0 0-1,0 0 0,1 0 1,-1 0-1,1 0 1,0 1-1,0-1 0,0 0 1,0 1-1,1-1 0,-1 1 1,1-1-1,0 1 1,0-1-1,0 1 0,1-1 1,-1 0-1,1 1 1,0-1-1,0 1 0,0-1 1,0 0-1,0 0 1,1 0-1,-1 1 0,1-1 1,0-1-1,0 1 0,0 0 1,1 0-1,-1-1 1,5 4-1,2 1 2,0-1 1,1 0-1,0-1 0,0 0 0,1-1 1,-1 0-1,1 0 0,0-1 1,13 2-1,80 9 39,1-6 1,-1-3 0,112-10-1,-153 3-31,8-1 13,-2-2 1,1-4-1,-1-2 0,0-4 1,130-46-1,-166 48-22,414-178 19,-149 43 14,-253 123 456,-45 24-436,32-20 55,138-74-15,-161 91-77,-7 2 125,-9 2-51,-24 5-15,-37 12-32,-646 265 271,371-142-52,90-20 22,139-63-159,-157 96 57,166-90-140,4-10-21,-2-3 0,-2-6-1,-2-3 1,-2-6 0,-204 39 0,239-60-16,-582 98 469,288-53 871,326-49-938,5-1-849,10-6-3990,29-4 4152,0 0 0,0 0 0,-1-1-1,1 1 1,0 0 0,0-1 0,-1 1 0,1-1-1,0 1 1,-1-1 0,2-1 0,4-5-886,28-16-3937,6 0 45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5:51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15 535 1668,'0'2'7291,"-4"13"-5650,-5 23-1519,8-13 44,1 1 1,0 0 0,2 0-1,2 0 1,0-1 0,1 0-1,2 0 1,0 0 0,18 37-1,-15-41-112,2-1 0,0-1 0,2 0 0,0-1 0,0 0 0,2-2-1,0 1 1,1-2 0,1 0 0,0-1 0,1-1 0,0-1 0,1 0-1,1-2 1,22 9 0,15 3 77,1-3 0,0-2 0,1-3 0,84 9 0,-26-15 89,-1-4 1,137-14-1,-204 8-137,20-4-39,1-2 0,-2-4 1,1-3-1,-2-2 0,0-4 1,-1-2-1,-1-4 0,-2-2 0,-1-3 1,63-43-1,-88 50-38,-1-1-1,-1-2 1,-1-1-1,-2-2 1,39-47 0,-56 58-1,0-1 1,-2-1-1,-1 0 1,-1-1-1,-1 0 1,-1-1 0,-1 0-1,0 0 1,-2-1-1,6-46 1,-8 41-3,-2-1 1,-1 1-1,-2-1 1,0 0-1,-8-42 1,6 62 27,-1 1-1,0-1 1,0 1-1,-1 0 1,0 0-1,-1 0 1,0 0 0,-1 1-1,0 0 1,0 0-1,-1 0 1,0 1-1,-1 0 1,0 1 0,0-1-1,0 2 1,-1-1-1,-14-7 1,6 5 29,-1 1 0,0 1 0,-1 1 0,1 1 0,-1 0 0,0 1 0,0 2 0,-33-2-1,-162 11 278,177-4-254,-71 11 179,-139 35 1,202-39-206,-159 51 187,130-36-202,-22 7 87,-112 54-1,159-61-9,0 2 0,2 2 1,-80 65-1,109-79-89,-160 147 335,156-139-273,1 1 0,1 1 1,1 0-1,1 1 0,-21 44 0,33-57-69,1 1 0,0-1 1,1 1-1,1 0 0,0 0 1,1 1-1,0-1 0,1 1 1,1-1-1,0 0 0,1 1 1,1-1-1,0 0 0,1 1 1,0-1-1,1 0 0,1-1 1,0 1-1,1-1 0,0 0 1,1 0-1,0-1 0,1 0 1,1 0-1,0-1 0,0 0 1,15 12-1,3 0 0,2 0 0,1-2-1,1-1 1,0-1 0,2-2-1,47 18 1,216 60 82,-252-85-87,0-2-1,0-2 1,1-2-1,0-1 1,71-7-1,227-42 13,-180 20-32,-130 22 3,201-36 25,-191 30-25,0-2 0,-1-1 0,54-26 0,-25 3 12,133-88 1,-182 109-11,-6 4 13,0 0-1,-1-1 1,0-1 0,0 0-1,12-16 1,-24 24-13,1 1 1,-1-1-1,-1 0 0,1 0 1,-1 0-1,0 0 1,0 0-1,0 0 1,-1-1-1,0 1 0,0 0 1,0-1-1,0 1 1,-1-1-1,0 1 0,0-1 1,-1 1-1,0-1 1,0 1-1,0-1 0,0 1 1,-4-9-1,-1-1-6,-1 0 0,0 1-1,-1 0 1,0 0 0,-1 0-1,-1 1 1,0 1 0,0 0-1,-1 0 1,-1 1 0,0 1-1,-16-12 1,7 10 2,1 0 0,-1 1 0,-1 1 0,0 1 0,0 1 1,-1 1-1,-37-6 0,9 6 10,0 3 0,0 1-1,0 3 1,0 2 0,0 3 0,0 1 0,-51 15 0,19 3 4,2 5 0,1 3 0,-79 43 0,57-26-30,-281 151 11,106-11-3,225-148 9,3 2 0,1 3 0,2 2 0,3 1 1,1 3-1,3 1 0,2 2 0,-48 96 0,53-89 12,-43 124-1,68-163-9,2-1 0,0 1 0,1 0 0,1 0 0,2 0 0,0 0 1,1 1-1,2-1 0,6 35 0,-5-48 1,1 1 1,0 0 0,0-1-1,1 0 1,1 0 0,0-1-1,0 1 1,1-1 0,0-1 0,0 1-1,1-1 1,14 12 0,14 8 43,65 41 0,-95-65-43,53 27 52,1-1 1,2-4 0,0-2 0,103 25 0,-94-30-16,1-4 1,0-3 0,1-3 0,127-1 0,15-22 14,-1-10 0,287-70 0,-430 77-62,0-3 0,78-33 0,-114 38 8,0-2 0,-2-1 0,0-2 0,-1-1 1,57-50-1,-72 54 3,-2-2 1,0 1-1,-1-2 1,-1 0-1,-1-1 1,0 0-1,-2-1 1,-1 0-1,0-1 1,-2 1-1,7-32 1,-12 43-6,-1 0 0,0 0-1,0-1 1,-1 1 0,0 0 0,-1 0 0,-1 0 0,1 0 0,-2 0 0,0 0 0,0 0 0,-1 0 0,0 1 0,0 0 0,-1 0 0,-1 0 0,0 0 0,-9-10 0,3 7-1,-1 0 1,0 0 0,-1 2-1,0-1 1,-1 2 0,0 0-1,-1 1 1,0 0 0,-1 2-1,-25-10 1,-20-3 0,-1 3 1,-1 2-1,0 3 1,-1 3-1,0 3 1,0 3-1,0 2 1,-1 4-1,1 2 1,0 3-1,1 3 1,0 2-1,-74 27 1,-10 11-8,-183 91 1,249-101-1,3 4 0,2 4 0,-118 97 0,141-99-2,-79 90-1,112-112 8,1 2-1,1 0 1,1 2-1,1 0 1,-23 56-1,37-75 2,0-1 1,1 1-1,0 0 0,0 0 1,1-1-1,0 1 0,1 0 1,0 0-1,1 0 1,0 0-1,3 14 0,0-9-1,0 0 0,2-1-1,0 1 1,0-1-1,1-1 1,16 24 0,-5-13-1,0-2 0,2 0 0,0-2 0,1 0 1,2-1-1,-1-1 0,37 21 0,-20-18 49,1-2-1,1-2 0,0-1 0,1-2 1,70 13-1,225 18 200,-317-43-235,76 7 62,143-6 1,-183-7-58,1-2 1,-1-3 0,108-31-1,-77 10 14,-1-4 0,-1-4 0,146-88 0,-221 120 59,-1-1 0,1 0 0,-1 0 0,-1-1 0,1 0 0,-1-1 0,11-15 0,-16 20-53,-1 0 0,0-1 0,0 1 0,0 0 0,0 0 0,-1-1 0,0 1 0,0-1 0,0 1 0,0-1 0,-1 0 0,1 1 0,-1-1 0,-1 0 0,1 1 0,-1-1 0,1 0 0,-1 1 0,0-1 0,-1 1 0,1-1 0,-3-3 0,0 0-15,-1 0 0,0 1 0,0 0 0,-1 0 0,0 0 0,0 1 0,0 0 0,-1 0-1,0 1 1,0-1 0,-1 1 0,1 1 0,-1 0 0,0 0 0,0 0 0,-1 1 0,1 0 0,-1 1 0,-15-3 0,-8 0-5,0 1 0,-1 2 0,1 1-1,-36 3 1,39 2-14,-1 0 1,1 2-1,0 1 1,1 1-1,0 2 1,0 1-1,1 1 1,0 1-1,1 1 1,-25 18-1,18-8-9,0 1-1,1 2 1,2 0-1,1 3 1,1 0-1,-40 57 1,50-58-90,1 0 0,2 1 1,1 0-1,1 2 1,1-1-1,2 2 1,2-1-1,-8 50 0,15-34-931,1-46 747,1 0 0,-1 0 0,0-1 0,0 1 0,1 0 0,-1 0 0,1-1 0,-1 1 0,1 0 0,0-1 0,0 1 0,-1-1 0,1 1 0,0-1 0,1 1 0,-1-1 0,0 0 0,0 1 0,0-1 0,1 0 0,-1 0 0,1 0 0,2 1 0,3-1-4717,20-1 47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1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3615 323 1052,'8'-4'1415,"-1"1"1,1-1-1,-1-1 0,1 0 0,-1 0 1,0 0-1,-1-1 0,0 1 0,7-9 1,-13 13-1323,0 0 1,0 0-1,0 0 1,0 0-1,0 0 1,-1-1-1,1 1 1,0 0-1,0 0 1,-1 0-1,1 0 1,-1 0-1,1 0 1,-1 0 0,0 0-1,1 0 1,-1 0-1,0 0 1,1 1-1,-1-1 1,0 0-1,0 0 1,0 1-1,0-1 1,0 0-1,0 1 1,0-1-1,0 1 1,0-1-1,0 1 1,-1-1-1,-38-16 530,38 16-547,-57-17 377,-1 1 1,-1 4 0,-1 2 0,-99-6-1,-250 19 552,355 0-860,-212 18 341,-353 74 0,444-55-233,-207 75 0,171-39 261,-371 189 0,556-249-473,-33 17 114,1 2 0,-56 43 0,97-62-121,-23 17 84,-49 48-1,80-69-95,1 0 0,1 0 1,0 0-1,0 1 0,1 1 0,1-1 0,0 1 0,1 0 0,-8 25 0,12-30-4,0 0 0,1 1 1,1-1-1,-1 0 0,1 1 1,1-1-1,0 0 0,0 1 1,0-1-1,1 0 0,0 0 1,1 0-1,0 0 1,0 0-1,8 13 0,-1-4 27,2 0 0,0 0 0,1-1 0,1-1 0,18 17 0,-6-10-3,0-1-1,1-2 1,2-1 0,0-1-1,36 16 1,162 53 91,-77-43-50,188 31 1,173 4 21,-475-73-97,404 43 66,24-21-32,-308-23-76,1-7 0,234-35-1,-247 14-55,226-68 0,-284 65 62,-8 3 27,90-40-1,-69 21 35,-60 28 11,-1-2 0,-1-1 0,0-2 0,-2-1 0,55-43 0,-63 40 61,-1-2-1,-1-1 1,-2 0-1,0-2 1,-2 0-1,33-63 1,-45 74-44,-1 0 0,-1-1 0,0 0 0,-2-1 1,0 1-1,-1-1 0,-2 0 0,0 0 0,0 0 0,-2-1 0,-1 1 1,0 0-1,-2 0 0,-4-22 0,-2 10 23,-1 0 1,-2 1-1,-1 0 0,-1 0 1,-2 2-1,0 0 0,-33-42 1,19 35 6,-1 0 1,-2 3 0,-2 0-1,-68-48 1,23 29-14,-3 3 0,-2 4-1,-2 4 1,-157-51 0,-65 5-907,258 77-603,-1 2 1,1 3-1,-1 1 0,-59 5 0,103 0 62,-1 0 0,0 0 0,1 1 0,-1 0-1,1 1 1,-10 4 0,-9 8-4658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1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2691 1620,'0'-7'9781,"2"-10"-5587,9-93-2441,145-597 2488,-123 590-3871,5 2 1,105-217 0,-88 234-219,4 1 1,4 4 0,95-108-1,-89 128-53,4 4 0,152-114 0,-166 143-67,2 2 1,1 3 0,2 2-1,123-43 1,-152 65-34,1 1 0,1 2-1,0 2 1,0 1 0,0 2 0,0 1 0,1 2 0,-1 2 0,41 7-1,-50-4 19,0 2 1,0 0-1,-1 2 0,1 1 0,-2 2 0,0 0 0,0 2 0,-1 1 0,-1 0 0,-1 2 0,0 1 0,26 26 0,8 16 408,-59-61-434,1 0 0,-1-1 1,0 1-1,0 0 0,0 0 0,0 1 0,0-1 0,0 0 0,-1 1 0,1-1 0,-2 0 0,-21-6-56,-148-72-448,90 43-3,-130-76-1,207 108 467,0 0 0,0 0 0,1-1 1,0 0-1,0 0 0,0 0 0,1-1 0,0 1 0,0-1 0,0 0 0,-3-8 0,6 12 43,1 0 0,0 0-1,0 1 1,0-1 0,0 0-1,0 0 1,1 1-1,-1-1 1,0 0 0,1 0-1,-1 1 1,1-1 0,0 0-1,-1 1 1,1-1-1,0 1 1,0-1 0,0 1-1,0-1 1,0 1 0,1 0-1,-1 0 1,0-1 0,0 1-1,3-1 1,35-28-84,-20 19 124,1 0 0,0 1 0,1 1 0,0 1 0,0 1 0,1 1 0,29-4 0,-42 9 67,-1 0 1,0 0-1,1 1 0,-1 1 0,1-1 0,-1 2 0,0-1 1,0 1-1,1 0 0,7 4 0,-11-4 24,0 0 0,0 1-1,-1 0 1,1 0 0,-1 1 0,0-1 0,0 1-1,0 0 1,-1 0 0,1 0 0,-1 0-1,0 1 1,0-1 0,0 1 0,-1 0-1,1 0 1,1 5 0,-3-6-137,1 1 1,-1 0-1,0-1 1,0 1-1,0 0 0,-1 0 1,0 0-1,1 0 1,-2-1-1,1 1 1,-1 0-1,1 0 0,-1 0 1,-1-1-1,1 1 1,-1 0-1,1-1 0,-1 1 1,-1-1-1,1 0 1,-1 0-1,1 0 0,-1 0 1,0 0-1,-1-1 1,1 1-1,-7 5 0,-8 4-2178,0 0 0,-1-1-1,0-1 1,-35 15 0,39-19-255,-23 10-3047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1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1237 2594 2584,'0'0'1702,"-12"2"711,7-4 1543,-1-11-3115,0 0 1,1 0-1,1 0 1,0-1-1,1 0 1,-3-27-1,-1 0-101,-93-358 3310,96 388-4001,-128-385 1254,76 255-660,-137-246-1,174 355-566,-367-555 1528,228 408-655,157 177-944,0 0 0,0 0 0,0 1 0,-1-1 0,1 1 1,-1 0-1,1-1 0,-1 1 0,1 0 0,-1 0 0,0 0 0,0 0 0,0 0 0,1 0 0,-1 0 0,0 1 0,0-1 1,0 1-1,0-1 0,-2 1 0,2 1 2,1 0 0,0 0 0,0 0 0,0 1 0,0-1 0,1 0 0,-1 1-1,0-1 1,0 1 0,1-1 0,-1 1 0,1-1 0,0 1 0,-1-1 0,1 1 0,0 2 0,-4 13-49,-9 24 28,-51 202 70,62-234-1,3-11-20,4-27-9,11-61 10,13-177-58,-15 99 0,-14 166 26,0 0-1,0-1 0,1 1 0,-1-1 1,1 1-1,-1 0 0,1-1 0,0 1 0,0 0 1,0 0-1,0-1 0,0 1 0,0 0 1,1 0-1,-1 0 0,1 0 0,-1 1 0,1-1 1,0 0-1,-1 1 0,1-1 0,0 1 1,0 0-1,0-1 0,1 1 0,-1 0 0,0 0 1,0 0-1,1 1 0,-1-1 0,0 0 1,4 0-1,5 1 15,-1 0 1,1 1-1,0 0 0,-1 1 1,1 0-1,10 4 1,-12-4-17,52 15 148,81 36-1,28 8 275,-138-49-1466,-14 1-4052,-18-12 4947,1 1-1,-1-1 1,0 0 0,1 1-1,-1-1 1,0 1-1,0 0 1,0-1-1,0 1 1,0-1-1,0 1 1,0-1-1,-1 3 1,0 0-220,1 10-986,-1 0 0,-1 0 0,-1-1 0,0 1-1,-6 16 1,7-21 347,-13 38-3765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15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2408 1263 1648,'5'19'1379,"7"2"11763,-12-20-13040,0-28 1526,-4 5-1255,-2-1-1,0 1 1,-2 1-1,0-1 1,-1 1 0,-2 1-1,0 0 1,-16-23 0,-47-67 64,-4 3 0,-6 4 0,-3 3 1,-5 5-1,-4 3 0,-158-117 1,210 178-383,-2 1 1,-1 2-1,-1 2 1,-1 2-1,-1 3 1,-1 2-1,-1 1 1,-1 4-1,-93-15 1,116 26-48,0 0 1,0 2-1,0 2 1,0 0 0,0 2-1,1 2 1,-1 0 0,1 2-1,0 1 1,1 1-1,-1 2 1,2 1 0,0 1-1,0 1 1,2 1-1,-1 2 1,2 0 0,0 2-1,-24 24 1,28-20 39,1 1 1,0 1-1,2 0 1,1 2-1,1-1 1,1 2-1,2 0 1,-11 34-1,23-61-19,-1 4 49,-1 0 1,1-1-1,-1 1 1,0 0-1,0-1 1,0 1-1,-3 4 1,4-8-100,3-5-1081,21-69 800,-3-1 0,18-138 1,-35 184 281,-3 19 15,1-1 1,0 0-1,1 1 0,1-1 0,4-14 1,-6 23 52,-19 17-31,-6 10 11,2 1 0,2 1 0,-23 40 0,-15 19 150,-37 39 343,56-79 223,38-46-656,0-1-85,1 0 0,-1 1 1,1-1-1,-1 0 0,0 1 0,1-1 0,0 0 0,-1 1 0,1-1 0,-1 1 0,1-1 0,-1 1 0,1-1 0,0 1 0,-1-1 0,1 1 0,0-1 0,0 1 1,-1-1-1,1 1 0,0 0 0,0-1 0,0 1 0,0-1 0,0 1 0,0 0 0,-1-1 0,2 1 0,-1 0 0,0-1 0,0 1 0,0-1 0,0 1 0,0 0 1,0-1-1,1 1 0,-1-1 0,0 1 0,0-1 0,1 1 0,-1-1 0,0 1 0,1-1 0,-1 1 0,1-1 0,-1 1 0,1-1 0,-1 1 0,1-1 0,-1 0 1,1 1-1,-1-1 0,1 0 0,28 15 49,1-2 1,0-1 0,46 11 0,34 14 204,-3-1 89,-71-25 28,65 28 1,-57-29-444,-42-10-356,21-19-1782,-15 9 899,-4 4 561,1 1-1,-1 0 1,1 0-1,0 1 1,8-6-1,21-2-7219,-14 10 2782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23 2280,'-12'-19'20896,"12"18"-20447,103 7 1074,-70-3-1232,1-1 0,-1-1-1,56-7 1,2 0 251,-89 6-424,48 2 706,-27-7 525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1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2920 1388,'0'0'1464,"1"-4"-146,28-81 1156,3 1-1,54-99 0,3-5-735,164-415 989,-65 181-1656,71-26-113,25 31-404,-244 361-506,-15 22-14,1 1 0,1 2 0,2 1 0,1 1-1,2 1 1,0 2 0,2 1 0,0 2 0,50-25-1,-71 43-27,-1 0 0,1 0 0,0 1 0,0 1 0,0 0 0,19-1-1,-26 4 72,-1-1 0,1 1-1,0 0 1,-1 1 0,1-1-1,0 1 1,-1 0 0,1 1-1,-1-1 1,0 1 0,1 0-1,-1 1 1,0-1 0,0 1-1,0 0 1,-1 0 0,7 6-1,3 7 725,-15-11-75,-30-14 103,9 1-961,4 3 159,-36-13-101,-1 2 0,-1 3-1,-69-8 1,69 14-88,53 7 129,3 0 31,0 0 1,1 0-1,-1 0 1,0-1-1,0 1 0,0 0 1,0 0-1,0 0 0,0 0 1,0-1-1,0 1 1,0 0-1,0 0 0,1 0 1,-1 0-1,0-1 1,0 1-1,0 0 0,0 0 1,0 0-1,0 0 0,0-1 1,0 1-1,-1 0 1,1 0-1,0 0 0,0 0 1,0-1-1,0 1 1,0 0-1,0 0 0,0 0 1,0 0-1,0-1 1,0 1-1,0 0 0,-1 0 1,1 0-1,0 0 0,0 0 1,0 0-1,0 0 1,0-1-1,-1 1 0,1 0 1,0 0-1,0 0 1,0 0-1,0 0 0,-1 0 1,1 0-1,0 0 0,0 0 1,0 0-1,0 0 1,-1 0-1,1 0 0,0 0 1,0 0-1,0 0 1,0 0-1,-1 0 0,1 0 1,66-14-5,1 3 1,0 2 0,81 1-1,-10 13 246,-28 1 1306,-107-6-1186,-1 1-329,-2-1-55,0 0-1,0 0 1,1 0 0,-1 0-1,0 0 1,0 0-1,0 0 1,0 0 0,1 0-1,-1 0 1,0 0 0,0 0-1,0 0 1,0 0-1,1 0 1,-1 1 0,0-1-1,0 0 1,0 0-1,0 0 1,0 0 0,0 0-1,1 0 1,-1 0 0,0 0-1,0 1 1,0-1-1,0 0 1,0 0 0,0 0-1,0 0 1,0 0-1,1 0 1,-1 1 0,0-1-1,0 0 1,0 0 0,0 0-1,0 0 1,0 1-1,0-1 1,0 0 0,0 0-1,0 0 1,0 0-1,0 1 1,0-1 0,0 0-1,0 0 1,0 0 0,0 0-1,0 0 1,-1 1-1,1-1 1,0 0 0,0 0-1,0 0 1,0 0-1,0 0 1,0 1 0,-14 8-727,2 0 0,-1 1 0,1 0 0,1 1 0,0 1 0,-16 20 0,-28 51-6535,15-15 2500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17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1368,'8'-6'8744,"10"-7"-4283,119-72-2539,-57 39-1238,1 2 1,3 5 0,126-42-1,-152 63-428,1 3 0,0 2 0,1 4-1,1 1 1,0 4 0,81 3 0,-51 9 17,0 4 0,-2 4 0,156 48 1,-114-18 35,223 112 0,-62 23 178,-121-70 109,-122-75-335,17 8 81,-65-43-241,-56-5-112,0-2 0,1-2 0,-59-18 1,39 9-35,-1-1 24,-106-41 0,151 48 1082,120 43-711,13 7 85,2-4 0,149 28 0,-217-53-145,11 0 1094,-47-10-1344,0 0 1,0-1-1,0 1 1,0 0-1,0-1 0,0 1 1,0-1-1,0 1 1,0-1-1,0 0 0,0 1 1,0-1-1,0 0 1,0 0-1,0 1 1,-1-1-1,1 0 0,0 0 1,-1 0-1,1 0 1,-1 0-1,1 0 0,-1 0 1,1 0-1,-1 0 1,0 0-1,1-1 0,-1 1 1,0 0-1,0 0 1,0 0-1,0 0 0,0 0 1,0 0-1,0-1 1,0 1-1,-1 0 1,0-2-1,-9-52 755,7 47-694,-7-33 247,-2 1 0,-25-58 0,-9 15-2059,35 66-105,-1 1 0,-23-24 0,15 25-1899,4 9-4554,4 4 2031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19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736 805 920,'-58'17'1041,"1"2"0,1 3 0,1 3 0,1 2 0,2 2 0,-73 53 0,101-64-745,1 2-1,0 0 1,2 2-1,1 0 1,0 1-1,2 1 1,1 1-1,0 1 1,2 0-1,1 1 1,2 0-1,0 1 1,2 1-1,-12 53 1,17-56-143,2 0 1,1 0 0,1 0-1,1 0 1,2 0 0,0 0-1,2 0 1,0 0 0,2-1-1,1 0 1,1 0 0,1 0-1,22 41 1,-14-37-74,1-1 1,1 0-1,2-2 0,0 0 1,2-1-1,1-1 0,1-2 1,0 0-1,2-1 0,39 22 1,45 23 94,135 59 0,-75-57-9,181 45-1,104-7 82,-172-55-142,426 20 1,280-58-388,-679-26 393,-262 11-90,389-39 557,-366 29-336,-1-3 1,0-4 0,124-51 0,-147 49-126,-1-3 1,-1-1-1,-1-3 0,-2-2 1,-1-1-1,-1-2 0,66-71 1,-83 77-64,-1-1-1,-2-1 1,-1-1 0,-1-1 0,-1 0 0,-2-2-1,-2 0 1,0 0 0,-3-2 0,-1 1 0,-1-1-1,6-49 1,-12 46-18,-1-1 0,-2 1 0,-2-1 0,-1 1 0,-2 0 0,-2 0 0,-1 1 0,-17-48 0,3 30-4,-2 1 1,-2 1 0,-2 2 0,-3 1 0,-37-47 0,25 41-18,-3 1 0,-1 2-1,-87-73 1,-123-75-34,182 146-8,-2 2 0,-141-72 0,201 116 22,-51-27-5,0 3-1,-2 4 0,-83-25 1,4 16-16,-165-21-1,193 49 56,-211 9 0,188 10-8,-152 30 1,-154 58 51,291-50-34,-226 97 0,-121 108-5,110 6-66,325-203 24,2 4 1,3 2 0,-83 98-1,117-120-3,1 2 0,2 0 1,-32 64-1,53-88 6,0 1 1,1 0 0,1 0 0,1 1 0,0-1-1,2 1 1,0 1 0,1-1 0,1 0 0,1 0-1,4 38 1,0-33 2,0 0-1,2 0 0,1-1 1,1 0-1,1 0 1,1 0-1,1-2 1,0 1-1,2-1 0,21 26 1,-12-22 0,1 0 0,1-2 1,2-1-1,0-1 0,1-2 0,1 0 0,46 22 1,234 95-28,-235-112 21,1-2 0,101 14 0,-84-19 1,139 18 5,2-10-1,357-7 1,295-101-384,-440 0-393,-355 62 611,152-40-510,-198 47 498,0-1 0,-1-2 0,61-35 1,-69 32 115,0-2 1,-2-2-1,-1-1 1,47-48-1,-65 58 71,0-1-1,-1 0 0,0-1 1,-1 0-1,-1-1 0,-1-1 1,0 1-1,-2-1 0,0-1 1,-1 1-1,5-29 0,-7 17 8,-2 0 0,0-1 0,-3 1 0,0 0 0,-2-1 1,-1 1-1,-1 0 0,-13-39 0,5 30-3,-2 1 0,-2 1 0,-1 0 1,-2 1-1,-1 1 0,-32-41 1,-17-8 0,-4 3 0,-109-96 0,60 76-5,-4 5-1,-4 6 1,-5 5 0,-2 7-1,-175-72 1,211 110 58,-2 4 0,-1 5 0,-1 5 0,-1 4 0,-2 5 0,0 5 0,0 5 0,-156 7 0,160 11 85,1 5 0,-154 42 1,136-19-31,2 6 0,2 5 0,2 4 1,3 6-1,-197 137 0,245-148-61,1 3 0,3 3 0,-58 65 0,92-90-37,0 2-1,2 0 0,2 2 1,0 0-1,3 2 0,1 0 1,1 1-1,2 1 0,2 1 1,1 0-1,2 0 1,-9 62-1,16-72-16,2 0 1,2 1-1,0-1 0,2 0 1,1 0-1,1 0 0,1 0 0,2-1 1,0 0-1,2 0 0,1 0 1,2-1-1,0-1 0,1 0 1,2-1-1,1 0 0,0-1 1,36 37-1,-21-26-2,2-2 1,1-1-1,1-1 1,1-3-1,2 0 0,61 31 1,-12-17 0,2-4 0,2-3-1,113 25 1,-72-30 7,245 20-1,-157-40-109,1-9 0,371-49 0,60-73-633,-566 99 528,291-87-739,-298 82 533,107-55 0,-152 65 344,-1-2 0,0-2 0,-1 0 1,-2-2-1,37-37 0,-59 54 98,-1-1 0,0 0 1,-1 0-1,1-1 0,-2 1 1,1-1-1,-1-1 0,-1 1 1,1-1-1,-2 1 0,1-1 1,-1 0-1,-1-1 0,0 1 1,0 0-1,-1-1 0,-1 1 0,1-1 1,-2 1-1,1-1 0,-2 1 1,1-1-1,-1 1 0,-1 0 1,-4-13-1,-8-9 48,0 1 0,-2 1 0,-2 0 0,-28-36-1,-94-94 170,82 98-130,-3 3 0,-2 2 0,-81-53 0,-258-141 345,308 201-337,-3 5-1,-142-45 1,118 54 19,-213-33 0,245 59-80,-119 2 0,149 11-44,1 2-1,-116 25 1,114-17-57,1 3 1,1 2-1,1 3 1,0 2 0,-54 32-1,33-16-272,2 4 1,-110 81-1,-13 42-709,168-135 536,1 1 1,2 1-1,2 1 0,-33 52 1,45-58-723,0 1 0,2 0 1,1 1-1,1 0 0,-12 62 1,9-13-2544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2088,'18'8'9879,"71"31"-8534,-29-3-720,-1 2-1,67 58 1,100 105 439,18 16-276,-160-154-601,3-3 0,2-4 1,104 47-1,-156-87-117,38 11 0,-45-18 194,-1 2 0,-1 1 0,29 16 0,-56-28-231,-1 0-1,1 0 0,0 0 1,-1 0-1,1 1 1,-1-1-1,1 0 1,0 0-1,-1 1 1,1-1-1,-1 0 1,1 1-1,-1-1 1,1 1-1,-1-1 0,1 1 1,-1-1-1,1 1 1,-1-1-1,0 1 1,1-1-1,-1 1 1,0 0-1,0-1 1,1 1-1,-1 0 1,0-1-1,0 1 0,0-1 1,0 1-1,0 0 1,0-1-1,0 1 1,0 0-1,0-1 1,0 1-1,0 0 1,0-1-1,-1 2 1,0-1 3,-1 1 1,0-1 0,0 0 0,0 0 0,0 0-1,0 0 1,0 0 0,0 0 0,0 0 0,-1-1-1,-2 1 1,-65 8 149,25-9-80,0-2-1,0-2 1,0-2 0,0-2-1,1-2 1,-60-22-1,41 8-31,1-3-1,1-2 1,-92-60-1,102 52-26,1-2 0,-71-73 0,120 111-53,21 13-3,27 25 13,-1 1 1,-2 2-1,53 62 1,-34-34 7,10 7 422,123 166-1,-183-219-173,-1 0-1,11 30 0,15 27-444,-37-79-8,-1 0 1,0 0 0,1 1-1,-1-1 1,0 0 0,1 0-1,-1 0 1,1 0 0,-1 0-1,0 0 1,1 0 0,-1 0-1,0 0 1,1 0 0,-1 0-1,0 0 1,1 0 0,-1 0-1,0-1 1,1 1 0,-1 0-1,0 0 1,1 0 0,-1 0 0,0-1-1,1 1 1,-1 0 0,0 0-1,0-1 1,1 1 0,-1 0-1,0 0 1,0-1 0,1 1-1,-1 0 1,0-1 0,15-16-2607,-9 10-1522,2 1-13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3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 2264,'0'-4'7426,"-5"18"-5826,-8 29-1334,-18 105 2144,-79 230 0,98-341-2116,-2 2 699,-15 72 1,29-109-914,-1 0 0,1 0 0,0 0 0,0 0 0,0 0 1,0 0-1,0-1 0,1 1 0,-1 0 0,0 0 0,1 0 0,0 0 0,-1-1 0,1 1 0,0 0 0,0 0 0,0-1 1,0 1-1,0-1 0,0 1 0,1-1 0,1 3 0,1-1 17,0-1-1,0 0 1,0 1 0,0-1 0,0-1-1,0 1 1,0-1 0,0 1 0,8 0-1,2 0 23,-1 0 0,1-2 0,0 1 1,0-2-1,20-2 0,166-36 61,-70 9-3033,-97 19 780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3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6 842 1648,'0'0'257,"-1"0"-1,1-1 1,-1 1-1,1-1 0,0 1 1,-1 0-1,1-1 1,0 1-1,-1-1 1,1 1-1,0-1 1,0 1-1,-1-1 1,1 1-1,0-1 1,0 1-1,0-1 1,0 0-1,0 1 0,0-1 1,0 1-1,0-1 1,0 1-1,0-1 1,0 1-1,0-1 1,0 1-1,0-1 1,0 0-1,1 1 1,-1-1-1,0 1 0,1-1 1,19-13 2844,40-2-3187,-48 13 1090,172-37 1671,-115 27-1771,-10 5 36,-49 8-4412,-46-2-7606</inkml:trace>
  <inkml:trace contextRef="#ctx0" brushRef="#br0" timeOffset="1">74 386 2072,'8'-20'928,"1"0"0,0 1 1,2 0-1,0 0 0,1 1 0,0 1 0,2 0 0,0 1 0,1 1 1,1 0-1,0 0 0,1 2 0,0 0 0,30-16 0,-14 11-292,0 2 0,68-24 0,-57 26-1676,85-13 0,-103 24-2315,51 0 1,-25 5-875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38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276 322 2060,'56'-164'17391,"-64"193"-16637,-78 246 744,24-93-836,-45 142 825,87-268-1104,-24 58 1183,39-90-1041,13-14-269,-5-9-247,1-1 0,0 1 1,-1-1-1,1 0 1,0 0-1,-1 0 1,1-1-1,6-1 0,32-5-38,0-2-1,0-2 0,-1-2 1,0-2-1,-2-1 0,0-2 1,0-2-1,-2-1 0,49-38 1,-79 53 25,0-1 0,0 0-1,-1 0 1,0-1 0,0 0 0,0 0 0,-1 0 0,-1-1 0,1 1 0,-1-1 0,-1 0 0,0-1-1,0 1 1,-1 0 0,0-1 0,0 0 0,-1 1 0,-1-1 0,0 0 0,0 1 0,-1-1 0,0 0-1,0 1 1,-1-1 0,-6-17 0,4 13 3,-1-1 1,-1 1-1,0 1 0,-1-1 1,0 1-1,-1 1 0,0-1 0,-1 1 1,-1 1-1,0-1 0,0 2 1,-1-1-1,-1 2 0,1-1 1,-1 1-1,-15-7 0,-10-13-219,35 28 180,6 0-73,45-17 89,88-37-114,-121 47 223,-1 0-1,0-1 1,-1 0 0,0-2-1,-1 1 1,20-21-1,-29 27-30,-1 1 1,0-1-1,0 0 0,0-1 0,0 1 0,-1 0 0,1-1 0,-1 1 0,0-1 0,-1 0 0,1 0 0,-1 0 1,0 0-1,0 0 0,0 0 0,-1 0 0,0 0 0,0 0 0,0 0 0,0 0 0,-1 0 0,0 0 1,0 0-1,-1 0 0,1 0 0,-1 0 0,0 1 0,0-1 0,-1 1 0,1-1 0,-1 1 0,0 0 0,0 0 1,-6-6-1,-8-7-146,0 0 1,-1 1 0,0 1 0,-1 1 0,-1 1-1,-22-11 1,-5-5-1511,27 15-2619,3 2-5442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52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33 1500,'2'-33'10707,"-3"43"-10155,-39 232 1502,-12 96-436,38-207-968,-10 169 1295,22-264-695,10-193-1026,27-311-131,-31 440-114,1 0 0,1 1 0,1 0 0,2 0 0,0 0-1,2 1 1,14-24 0,-19 40 14,-1 0-1,1 1 1,1 0-1,0 0 1,0 1-1,1-1 1,0 2-1,0-1 1,1 1-1,0 0 1,0 1-1,1 0 1,-1 1 0,1 0-1,1 0 1,-1 1-1,1 0 1,-1 1-1,1 0 1,14-1-1,-13 4 2,1 0 0,-1 1 0,1 0 0,-1 1 0,1 0 0,-1 1 0,0 1 0,0 0-1,0 1 1,-1 0 0,1 0 0,14 11 0,-13-8 7,0 1 0,0 0 0,-1 1-1,-1 0 1,0 1 0,0 1 0,-1-1 0,0 2 0,13 22 0,-20-30 23,0 0 1,-1 1-1,0-1 1,0 0 0,0 1-1,-1 0 1,0-1 0,0 1-1,0 0 1,-1-1-1,0 1 1,0 0 0,0 0-1,-1-1 1,0 1 0,0 0-1,0-1 1,-1 1-1,0-1 1,-4 10 0,2-8 11,0 0 1,-1 0-1,0-1 0,0 0 1,-1 0-1,0 0 1,0 0-1,0-1 0,-1 0 1,0 0-1,1-1 1,-2 0-1,1 0 1,-12 4-1,0-3 21,0 0 0,1-1-1,-1-1 1,-1-1 0,1 0 0,0-2 0,0 0 0,0-1-1,-1-1 1,1-1 0,0-1 0,1 0 0,-1-1 0,1-1-1,0-1 1,-27-14 0,44 20-20,-2 11 92,4 8-40,39 70 292,59 95-1,-7-14 335,-58-104-324,-13-28 300,29 78 0,-52-258-9784,6 74 1998,5 35 2653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53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30 980,'1'-2'363,"1"0"0,-1 0 0,0 0 0,1 0 0,0 0 0,-1 0 0,1 0 0,0 1 0,0-1 0,0 1 0,0-1 0,0 1 1,0 0-1,0 0 0,1 0 0,-1 0 0,0 0 0,1 0 0,2 0 0,-3 3-185,-1 0 0,1 0 0,-1 0 0,1 0 0,-1 1 0,0-1 0,0 0 0,0 1 0,0-1 0,0 1 0,0-1 0,-1 1 0,1 0 0,-1-1 0,1 6 0,-1-3 45,7 34 581,-2 1-1,-2-1 0,-3 76 1,-25 122 1171,3-52-268,-1 65 302,21-225-3089,5-39-1421,6-43-5388,-7 33 3842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6:5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2628,'40'-12'5271,"31"7"-2165,-49 5-2164,40 1 608,0 2-1,69 14 1,-6-1-1574,-111-9-2078</inkml:trace>
  <inkml:trace contextRef="#ctx0" brushRef="#br0" timeOffset="1">81 283 2904,'0'0'262,"-1"0"0,1 1 0,-1-1 0,1 0 0,0 1 0,-1-1 0,1 1-1,0-1 1,-1 1 0,1-1 0,0 1 0,-1-1 0,1 1 0,0-1 0,0 1 0,0-1 0,0 1-1,-1-1 1,1 1 0,0-1 0,0 1 0,0-1 0,0 1 0,0-1 0,0 1 0,0-1 0,1 1-1,-1-1 1,0 1 0,0 0 0,0-1 0,0 1 0,1 0 0,18 10 3209,31-1-1613,-49-10-1690,152 8 2684,-5-1-5320,-124 3-5781,-19 0 3856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37.242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77 1180,'12'-45'18885,"-10"43"-18584,30-7 1125,-31 9-1490,56-9 523,0 3 0,0 2 0,0 3 0,86 8 0,-88 2-165,29 3 2392,-71-10-2320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5:1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1993 16 1160,'76'-13'10572,"-76"12"-10463,1 1-1,-1 0 1,1 0-1,0-1 1,-1 1-1,1 0 1,0 0-1,-1 0 1,1 0-1,0 0 1,-1 0-1,1 0 1,0 0-1,-1 0 1,1 0-1,0 0 0,-1 0 1,1 0-1,0 1 1,-1-1-1,1 0 1,-1 0-1,1 1 1,0-1-1,0 1 1,-7 12 1444,-25 14-973,-20 8-224,-1-3 1,-2-2-1,-64 25 0,99-46-277,-473 182 1181,325-144-782,-3-7 0,-1-7 0,-260 16 1,342-41-158,-32 2 622,119-10-884,-18 1 134,8-2-80,10-2-16,55-33-247,2 2 0,1 3 0,2 2-1,111-39 1,-124 59-71,-45 9 218,0 0 1,0 0 0,1 0-1,-1 0 1,0 0 0,0 0 0,0 0-1,1 1 1,-1-1 0,0 0-1,0 0 1,0 0 0,0 0-1,0 0 1,1 0 0,-1 0-1,0 1 1,0-1 0,0 0 0,0 0-1,0 0 1,0 0 0,1 1-1,-1-1 1,0 0 0,0 0-1,0 0 1,0 0 0,0 1-1,0-1 1,0 0 0,0 0 0,0 0-1,0 1 1,0-1 0,0 0-1,0 0 1,0 0 0,0 0-1,0 1 1,0-1 0,0 0-1,0 0 1,0 0 0,-1 0 0,1 1-1,0-1 1,0 0 0,0 0-1,0 0 1,0 0 0,-1 1-1,-18 19-12,-57 39 13,-2-4 0,-153 81 0,222-131 19,0-1-1,0 0 1,-1-1 0,-11 3 0,-31 10 63,51-16-84,27 3-13,-1 0 12,36 11-1,-34-6 10,1-2 0,45 5 0,-72-11 0,1 1 0,0-1 0,-1 0 1,1 0-1,0 0 0,0 0 0,-1 0 1,1 0-1,0-1 0,-1 1 0,1 0 1,0-1-1,-1 0 0,1 1 0,-1-1 0,1 0 1,-1 0-1,1 0 0,-1 0 0,1 0 1,-1 0-1,0 0 0,0 0 0,1 0 1,-1-1-1,1-1 0,1-3 7,-1 0 0,0 0 0,0 0 0,0 0 0,-1 0-1,2-8 1,-3 13-9,5-28 89,-2-1 1,-1 0 0,-1 0 0,-1 1 0,-2-1-1,0 0 1,-3 1 0,-9-38 0,11 44-3542,8 10-5753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5:1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19 2280,'-8'-18'14753,"30"38"-14734,470 392 5438,-328-264-3269,-156-138-7080,-22-18 3545,-8-6-1429,9 8-2339,-4 0 161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5:16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76 316 2196,'-49'-3'6870,"47"3"-5968,-12 0 2603,4 1 3436,51 7-6601,0-1 0,0-2 0,1-2 0,55-3 0,174-25 209,-166 13-264,147-23 318,300-83 0,-327 44-295,-107 32 62,-81 25 17,-37 17-408,0 0 0,0 0 0,0 0 0,1 0 0,-1 0 0,0 0 0,0 0 0,0 0 0,0-1 0,0 1 0,1 0 0,-1 0 0,0 0 0,0 0 0,0-1 0,0 1 0,0 0 0,0 0 0,0 0 0,0 0 0,0-1 0,0 1 0,0 0 0,0 0 0,1 0 0,-1-1 0,-1 1 0,1 0 0,0 0 0,0 0 0,0-1 0,0 1 0,0 0 0,0 0 0,0 0 0,0-1 0,0 1 0,0 0 0,0 0 0,0 0 0,0 0 0,-1 0 0,1-1 0,0 1 0,0 0 0,0 0 0,-1 0 0,-21-6-1675,13 5 95,-1 1 0,1 0 0,-1 1-1,1 0 1,-11 3 0,11-3-568,-13 2-2865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45:1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13 1756,'0'-3'7161,"0"2"-7073,0 1-1,0 0 0,0-1 0,0 1 0,0 0 1,0-1-1,0 1 0,0 0 0,0-1 0,0 1 1,0 0-1,0-1 0,0 1 0,-1 0 0,1-1 1,0 1-1,0 0 0,0 0 0,0-1 0,-1 1 0,1 0 1,0 0-1,0-1 0,-1 1 0,1 0 0,0 0 1,0-1-1,-1 1 0,1 0 0,0 0 0,-1 0 1,1 0-1,0 0 0,0-1 0,-1 1 0,1 0 1,0 0-1,-1 0 0,1 0 0,-1 0 0,-308 190 4561,229-148-2516,80-42-2108,-1 1-1,1-1 1,0 0 0,-1 0-1,1 0 1,0 1-1,-1-1 1,1 0-1,0 1 1,-1-1-1,1 0 1,0 1-1,-1-1 1,1 0-1,0 1 1,0-1-1,-1 0 1,1 1-1,0-1 1,0 1 0,0-1-1,0 1 1,0-1-1,-1 0 1,1 1-1,0-1 1,0 1-1,0-1 1,0 1-1,0-1 1,1 1-1,-1-1 1,0 0-1,0 1 1,0 0-1,14 18 294,31 15-256,-38-30 25,37 28 50,2-2 0,0-2 1,52 21-1,-93-46-142,-2-2 111,-1 0 0,0 1 0,0-1 0,1-1 0,-1 1 0,1 0-1,-1 0 1,1-1 0,-1 0 0,1 1 0,-1-1 0,4 0 0,-5-1-60,1 0-1,-1 0 1,0-1-1,0 1 1,0 0-1,0-1 1,0 1 0,0 0-1,0-1 1,0 1-1,-1-1 1,1 1-1,0-1 1,-1 0-1,0 1 1,1-1-1,-1 0 1,0 1 0,0-1-1,0 0 1,0-3-1,1-15 115,-2-1 0,0 1 0,-2-1 0,0 1-1,-1 0 1,-10-30 0,-3-18-495,-3-10-1981,13 53-1170,1 1-3779,4 14 2015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21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43 1160,'-17'-3'1227,"-1"-2"736,-1 1 1,1 1 0,-24 0 0,13-1 2464,25-1-1721,17 0-2150,9 1-334,0 1-1,0 1 1,0 1-1,1 1 1,22 3 0,-2-1 11,25 2 95,-2 2 1,1 3-1,67 20 1,-112-22-93,-22-7-234,0 0 1,0 0 0,0 0-1,0 1 1,0-1-1,0 0 1,0 0-1,1 0 1,-1 0 0,0 0-1,0 0 1,0 0-1,0 0 1,0 1-1,0-1 1,0 0 0,0 0-1,0 0 1,0 0-1,0 0 1,0 1 0,0-1-1,0 0 1,0 0-1,0 0 1,0 0-1,0 0 1,0 1 0,0-1-1,0 0 1,0 0-1,0 0 1,0 0-1,0 0 1,0 0 0,0 1-1,0-1 1,0 0-1,0 0 1,0 0-1,0 0 1,0 0 0,0 0-1,-1 1 1,1-1-1,0 0 1,0 0-1,0 0 1,0 0 0,0 0-1,0 0 1,0 0-1,-1 0 1,1 0-1,0 0 1,0 0 0,-38 10 210,23-7-225,-8 2 40,-412 67 743,400-64-580,26 1-86,9-8-102,0 0 0,0 0-1,1-1 1,-1 1 0,1 0 0,-1 0-1,0-1 1,1 1 0,-1 0-1,1 0 1,0-1 0,-1 1-1,1-1 1,0 1 0,-1-1-1,1 1 1,0-1 0,-1 1-1,1-1 1,1 1 0,36 18-19,0-1 0,1-2 0,71 20-1,31 10-57,-141-46 78,1 1 0,-1-1 1,0 0-1,1 0 1,-1 0-1,1 0 0,-1 0 1,0 1-1,1-1 0,-1 0 1,1 0-1,-1 1 0,0-1 1,0 0-1,1 0 1,-1 1-1,0-1 0,1 0 1,-1 1-1,0-1 0,0 1 1,0-1-1,1 0 0,-1 1 1,0-1-1,0 1 1,0-1-1,0 0 0,0 1 1,0-1-1,0 1 0,0-1 1,0 1-1,0-1 1,0 0-1,0 1 0,0-1 1,0 1-1,0-1 0,0 0 1,0 1-1,-1-1 0,1 1 1,0-1-1,0 0 1,0 1-1,-1-1 0,1 0 1,0 1-1,0-1 0,-1 0 1,1 1-1,0-1 0,-1 0 1,1 0-1,-1 1 1,1-1-1,0 0 0,-1 0 1,1 0-1,0 1 0,-1-1 1,1 0-1,-1 0 0,1 0 1,-1 0-1,1 0 1,-30 13 199,-22 4 6,-1-3-1,0-1 1,-83 7-1,103-15-195,47-1-139,62 1-164,-65-4 277,105 16-157,-116-17 186,1 0 0,-1 0-1,1 0 1,-1 0 0,1 0-1,-1 0 1,1 0 0,0 0-1,-1 0 1,1 0 0,-1 0-1,1 0 1,-1 0-1,1 0 1,-1 1 0,1-1-1,-1 0 1,1 0 0,-1 1-1,0-1 1,1 0 0,-1 1-1,1-1 1,-1 1 0,0-1-1,1 0 1,-1 1-1,0-1 1,1 1 0,-1-1-1,0 1 1,0-1 0,1 1-1,-1-1 1,0 1 0,0-1-1,0 1 1,0 0 0,-9 23 572,-25 19 268,6-19-532,-1-2-1,-1 0 0,-1-3 0,-34 17 0,60-45-8772,5 8 8221,0 1 1,0-1-1,0 1 1,-1 0 0,1-1-1,0 1 1,0-1-1,0 1 1,0 0 0,0-1-1,0 1 1,0-1 0,0 1-1,0-1 1,0 1-1,0 0 1,0-1 0,1 1-1,-1-1 1,0 1-1,0 0 1,0-1 0,1 1-1,-1-1 1,0 1 0,1-1-1,4-7-5724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24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1032,'-8'1'1336,"0"0"1,-1 0-1,1 1 0,-14 5 1,-30 4 5358,51-11-6255,1 0-375,0 0 0,1 0 1,-1 0-1,0 0 0,0 1 0,0-1 1,0 0-1,0 0 0,1 1 0,-1-1 1,0 0-1,0 0 0,0 0 1,0 1-1,0-1 0,0 0 0,0 0 1,0 1-1,0-1 0,0 0 0,0 0 1,0 1-1,0-1 0,0 0 1,0 0-1,0 1 0,0-1 0,0 0 1,-1 0-1,1 0 0,0 1 0,0-1 1,0 0-1,0 0 0,0 0 1,-1 1-1,1-1 0,0 0 0,0 0 1,0 0-1,0 0 0,-1 1 0,1-1 1,0 0-1,0 0 0,-1 0 1,1 0-1,23 12 561,1-6-359,0-1-1,1-2 0,-1 0 0,36 0 0,103-10 300,-129 5-461,187-14 352,341-13 534,-512 26-730,-49 3 3,-8 2-230,-287 80 98,124-32-100,-298 71 234,441-115-169,43-11-19,45-11-42,65-8-22,237-11-1,-224 26 4,-96 3 163,-545 91 258,436-76-1552,64-9 508,-20-11-3840,5 2-3068,5 6 2726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2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82 2156,'-6'0'6429,"39"4"-5599,0-1 0,0-2 0,37-4 0,-14 1-360,1107-77 5210,-1113 74-4583,-48 5-916,-7 2-12,-89 29 237,-169 34 0,171-45-278,-152 28 93,-93 23 35,337-71-256,-1-1 0,1 1 0,-1 0 0,1 0 0,-1 0 0,1 0 0,-1 1 0,1-1 0,0 0 0,-1 0 0,1 0 0,-1 0 0,1 0 0,-1 1 0,1-1 0,-1 0 0,1 0 0,-1 1-1,1-1 1,0 0 0,-1 1 0,1-1 0,0 0 0,-1 1 0,1-1 0,0 0 0,-1 1 0,1-1 0,0 1 0,0-1 0,-1 1 0,17 4-41,26-1-55,540-32-1066,-397 12 821,-84 7 146,72-4 740,-177 19 1349,-18 6-1283,-30 12-124,-307 102 1845,343-121-2363,7-2-309,1 0 0,-1-1 0,0 0 0,-12 1 0,20-3-587,3-5-213,1-1 376,1 1 0,0-1 0,0 1 0,0 0 0,1 0 0,-1 0 0,1 1 0,1 0 0,-1 0 0,0 0 0,1 0 0,6-2 0,30-19-4509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25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57 1332,'-146'-3'10734,"143"3"-10376,-9 1 415,5-2-92,8-1 545,24-7-1078,0 2 1,0 0-1,1 2 0,0 0 1,44-1-1,-7 0 143,-51 4-229,-1 0 342,1 1 1,0 0-1,0 0 0,12 2 0,-107 14 2443,81-15-2891,-10 0 494,7 0-2402,44 5-12737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2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61 1600,'-16'-3'1033,"0"1"0,0 1-1,0 1 1,0 0 0,0 1-1,0 0 1,0 1 0,0 1-1,0 1 1,-24 8 0,39-11-168,26-2-485,29-4-71,57-13 0,24-4-26,-112 20-241,410-26 590,-366 27-571,-25-1 137,68 7 1,-104-2 350,-13 0-224,-31 5-136,-54 6-200,-82 11 168,-240 65 0,279-61 307,125-27-373,18-3-39,38-5-24,44-4-18,380-18 116,-470 28-120,-3 2-14,-194 51 123,-10 3-113,206-56-5,0 1 0,0-1 0,0 0 0,0 1 0,0-1 1,-1 0-1,1 1 0,0 0 0,0-1 0,0 1 0,1-1 1,-1 1-1,0 0 0,0 0 0,0 0 0,0-1 0,0 3 0,1-3-3,0 1-1,0-1 0,0 1 1,0-1-1,0 0 0,1 1 1,-1-1-1,0 1 0,0-1 1,1 0-1,-1 1 0,0-1 1,1 0-1,-1 1 0,0-1 1,1 0-1,-1 1 0,0-1 1,1 0-1,-1 0 0,1 1 1,-1-1-1,0 0 0,1 0 1,-1 0-1,1 0 0,0 0 1,41 8-268,34-11-63,1-4-1,-1-3 0,79-20 1,-36 10 406,-117 19 38,-23-5 868,-6 5-477,1 1 1,-52 8-1,33-4-54,43-4-414,-34 1 1777,18 0-854,17-1-821,-1 0 0,1 0 0,-1 0 0,0 0 0,1 0 0,-1 0 0,0 1 0,1-1 0,-1 0 1,1 1-1,-1-1 0,1 1 0,-1 0 0,1 0 0,0-1 0,-3 3 0,3-2-68,0-1-11,0 1 32,0-1-1,0 1 1,-1 0 0,1 0 0,0 0 0,0 0-1,0 0 1,0 0 0,0 0 0,1 0 0,-1 0-1,0 0 1,0 0 0,1 1 0,-1-1 0,1 0-1,-1 1 1,1-1 0,0 0 0,-1 1-1,1-1 1,0 0 0,0 1 0,0-1 0,0 2-1,1-2-12,14 11 210,-1-33-8497,-3-2-190,-6 12 3334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3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1040,'-24'78'3866,"-5"27"-2609,25-83-1140,1 1 1,1 0 0,1 0-1,1-1 1,1 1 0,0 0-1,2 0 1,1 0 0,1-1-1,1 0 1,1 0 0,1 0 0,0-1-1,2 0 1,1-1 0,0 0-1,1-1 1,1 0 0,1-1-1,1 0 1,0-1 0,21 17-1,4 1-141,2-1 0,1-3-1,2-1 1,0-2 0,2-2-1,1-3 1,1-1 0,1-2-1,98 23 1,-97-34-131,0-2 0,1-2 0,-1-3-1,1-2 1,-1-2 0,88-16 0,-76 5-632,-1-2 0,0-4 0,-2-2-1,113-56 1,-117 47-677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 2448,'-22'-2'11793,"50"-2"-9428,54-3-2261,94 15 1575,-170-8-2146,0-1 0,0 0 0,0 0 0,-1 0 0,1-1 0,0 0 0,-1 0 0,1 0 0,-1-1 0,1 1 0,8-8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3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1858 16 1108,'-30'-6'297,"0"2"0,0 1-1,0 1 1,-1 1 0,1 2-1,0 2 1,-58 11 0,16 3-16,1 2 0,-75 33 1,46-9 39,3 3 1,-140 90-1,148-80-105,3 4 0,3 4 0,-99 98 0,119-94-43,3 3 1,-63 96-1,102-134-122,0 1 0,3 1 0,1 1 0,1 1 0,2 0 0,2 1-1,-14 74 1,24-86-42,0 0 0,2 1 0,1-1 0,1 1-1,1-1 1,1 0 0,2 0 0,0 0 0,2-1-1,1 0 1,1-1 0,1 0 0,1 0-1,1-1 1,1 0 0,1-2 0,34 40 0,-21-31-124,2-1 0,1-1 0,1-2 0,1-1 0,1-2 0,1-1 0,1-2 0,1-1 0,1-2 0,70 21 0,-21-14-1186,95 14 1,-86-27-50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3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998 1 912,'-144'93'636,"6"8"-12,42-23-32,-37 46-32,44-36-52,-19 51-20,33-41-56,22-17-56,2 4-35,11 9-33,7-3-64,8-6-76,15 1-128,7-3-124,14-27-168,1-8-501,11-5-895,7-6 268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1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1036 1232,'-32'-62'11213,"31"61"-10617,-2-10 4097,7 27-4582,0 0 0,-1 0 0,-1 1 1,-1-1-1,0 1 0,-2 19 0,5 55 291,3-65 661,-6-26-1037,1 0 1,-1-1 0,0 0-1,1 1 1,-1-1-1,0 0 1,0 0 0,0 1-1,0-1 1,0 0-1,0 0 1,0 0-1,0 0 1,0-1 0,0 1-1,-1 0 1,1 0-1,1-2 1,22-35 149,-1-1 1,-1-1-1,17-47 1,-6 14 21,287-684 1730,-315 743-1919,-1-1-1,0 1 0,-1-1 1,-1 0-1,2-23 1,-3-11-2808,-27 78-12327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16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3 704 1876,'-3'-43'7952,"14"-34"-60,-4 272-4717,-4-93-2113,27 185 0,-30-286-1029,0 0 1,0 0-1,0-1 0,0 1 1,0 0-1,0 0 1,0 0-1,0 0 0,0-1 1,1 1-1,-1 0 0,0 0 1,1 0-1,-1-1 1,0 1-1,1 0 0,-1-1 1,1 1-1,0 0 1,-1-1-1,1 1 0,-1 0 1,1-1-1,0 1 1,-1-1-1,1 1 0,0-1 1,0 0-1,-1 1 0,2-1 1,0 0 0,0-1 0,0 0-1,-1 1 1,1-1 0,0 0 0,-1 0 0,1 0 0,0 0-1,-1 0 1,0-1 0,1 1 0,-1 0 0,0-1 0,2-1 0,19-25 129,-2-1 1,0-1 0,-2-1-1,-2-1 1,18-46 0,-2 9 13,5-17 89,-2-2 1,40-166-1,-37 87-79,20-82-712,-52 219-1508,-14 59-11552,0 17 8634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4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1320 29 1328,'-2'-28'6435,"-1"28"-6275,0 0 0,-1 0 0,1 0 1,-1 0-1,1 0 0,0 1 0,-1-1 0,1 1 1,0 0-1,0 0 0,-1 0 0,-5 3 1,-40 25 260,35-20-183,-39 27 69,2 1 0,1 3 0,2 3 0,-45 49 1,32-22-56,2 3 1,-54 88 0,62-78 40,-69 152 0,101-194-220,-149 380 544,71-42-64,73-235-231,-7 198 0,30-241-83,15 119 0,-9-160-186,12 76 240,48 194 1,-46-254-188,4 0 0,2-2 1,4 0-1,46 82 0,-50-112-36,3-1-1,2-1 0,1-1 0,2-3 0,2 0 1,1-2-1,56 42 0,186 118 388,-272-192-442,23 17 249,-28-20-155,-5-4-99,-27-28 17,0-1-1,-45-64 0,-43-84-25,94 140 16,-102-184-38,67 109-16,-39-92-46,77 158 65,-48-113-76,6-3 0,8-2-1,-66-339 1,113 442 74,3-1 1,3-1-1,3 1 0,3 0 0,2-1 1,4 2-1,2-1 0,3 1 0,3 1 1,2 1-1,4 0 0,1 2 1,4 1-1,2 1 0,3 1 0,61-81 1,-27 56-24,4 2 1,3 4-1,4 3 0,105-77 1,-94 87-144,-81 59 175,-8 4 10,0 0 1,0 0 0,1 0-1,-1-1 1,0 1-1,0 0 1,0 0 0,1 0-1,-1 0 1,0 0 0,0 0-1,0 0 1,1-1 0,-1 1-1,0 0 1,0 0 0,0 0-1,0 0 1,1-1 0,-1 1-1,0 0 1,0 0-1,0 0 1,0-1 0,0 1-1,0 0 1,0 0 0,0-1-1,0 1 1,0 0 0,0 0-1,0 0 1,0-1 0,0 1-1,0 0 1,0 0 0,0-1-1,0 1 1,0 0 0,0 0-1,0-1 1,0 1-1,0 0 1,0 0 0,0 0-1,-1-1 1,1 1 0,0 0-1,0 0 1,0 0 0,0 0-1,0-1 1,-1 1 0,1 0-1,0 0 1,0 0 0,0 0-1,-1 0 1,1 0-1,-1-1 1,0 1-2,0-1 1,0 1-1,-1 0 0,1-1 1,0 1-1,-1 0 0,1 0 1,0 0-1,-1 0 0,1 0 0,0 0 1,-1 0-1,1 0 0,0 0 1,-3 1-1,-46 16-2,1 3 0,1 1 0,-68 41-1,82-41-10,2 1 0,0 2 0,1 1-1,2 2 1,-43 48 0,29-21 6,3 1-1,1 2 1,4 2 0,2 1-1,-38 98 1,-92 362-12,135-377 17,-14 196 0,35-239 16,5-1 0,15 144 0,-5-180-13,3 1 0,3-2 0,3 0-1,41 102 1,-25-92 5,3-2 0,2-1-1,4-2 1,3-2 0,2-2 0,4-2-1,103 97 1,347 254-413,-465-383 392,-22-17-11,1 0 0,0-1 0,18 10 0,-43-28 8,0 0 0,0 0 0,1-1-1,0 0 1,-14-18 0,-40-63-3,4-3-1,-50-106 0,-75-192-19,100 184-2,-90-344 1,85 132 3,30-27 15,60-40-22,8 370 60,36-179 0,-30 231-12,2 0 0,4 1 0,2 0 0,34-63 0,-40 96 1,1 0 1,2 1-1,0 0 1,2 2-1,1 1 0,1 0 1,2 2-1,0 1 1,1 1-1,1 1 1,1 2-1,0 0 1,2 3-1,0 0 0,0 2 1,2 1-1,-1 1 1,39-6-1,3 9-1151,-28 10-6507,-35 1 4370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4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137 552 832,'-119'19'12069,"117"-18"-11492,-14 0 1567,22 1-593,23 2-930,356 4 1328,-154-8-1391,351-30 403,-574 30-934,-5 1 26,0-1 0,0 0-1,0 0 1,0 0-1,0 0 1,0 0-1,0 0 1,0-1-1,0 0 1,0 0 0,0 1-1,3-3 1,-23-18 185,-190-123-93,104 77-114,20 15 14,-3 4 1,-123-51 0,209 99-46,-1 0 0,0 0-1,0-1 1,0 1 0,1 0 0,-1 0-1,0-1 1,0 1 0,1 0 0,-1-1-1,0 1 1,1-1 0,-1 1 0,0-1 0,1 1-1,-1-1 1,1 1 0,-1-1 0,1 1-1,-1-1 1,1 0 0,-1 1 0,1-1-1,0 0 1,-1 0 0,1 0 0,18-5-10,43 7-4,172 41 14,-201-34 1,-1 1 1,-1 2-1,0 1 0,-1 2 0,39 23 0,-62-33 3,1 1-1,-1-1 1,-1 1-1,1 1 1,-1-1-1,0 1 1,0 0-1,0 0 1,-1 0-1,0 0 1,0 1-1,-1 0 1,5 12-1,-5-9-1,0 1 0,-1 0 0,-1 0 0,1 1 0,-2-1 0,0 0 0,0 0 0,-2 16 0,-5 5 6,0 0 0,-2-1-1,-1 0 1,-2-1-1,-21 40 1,11-27 2,-2-2-1,-1-1 1,-2-1-1,-2-1 1,-2-1-1,-41 38 1,71-74-10,-1 1 0,1-1 1,0 1-1,-1-1 0,1 0 0,-1 1 1,0-1-1,1 0 0,-1 0 1,0 0-1,0 0 0,1 0 1,-1-1-1,0 1 0,0-1 0,0 1 1,0-1-1,0 0 0,0 1 1,0-1-1,0 0 0,0 0 0,0 0 1,-3-1-1,4-1 0,-1 0 0,1 1 0,-1-1-1,1 0 1,0 0 0,0 0 0,0 0 0,0-1 0,0 1 0,0 0-1,1 0 1,-1-1 0,1 1 0,-1 0 0,1-1 0,0 1 0,0 0-1,0-1 1,0 1 0,0 0 0,1-1 0,0-2 0,53-388-23,-3 25 194,-46 325-150,5-100-19,-17 241-13815,7-60 9622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4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101 116 844,'0'0'84,"0"0"1,0 1-1,0-1 1,0 0-1,0 0 0,0 0 1,0 0-1,0 1 1,-1-1-1,1 0 0,0 0 1,0 0-1,0 0 1,0 1-1,0-1 0,-1 0 1,1 0-1,0 0 1,0 0-1,0 0 0,0 0 1,-1 0-1,1 1 1,0-1-1,0 0 0,0 0 1,-1 0-1,1 0 1,0 0-1,0 0 0,0 0 1,-1 0-1,1 0 1,0 0-1,0 0 0,-1 0 1,1 0-1,0 0 1,0-1-1,0 1 0,0 0 1,-1 0-1,1 0 1,0 0-1,0 0 0,0 0 1,-1 0-1,1-1 1,0 1-1,0 0 0,0 0 1,0 0-1,0 0 1,0 0-1,-1-1 0,1 1 1,0 0-1,0 0 1,0 0-1,0-1 0,-10 36 1161,-3 43-975,-37 167 2243,49-237-2002,5-9-215,9-18-149,13-34-203,-12 19 55,-2-1-1,-1 1 0,9-59 0,-16 72 77,-2 1-1,0-1 0,-2 0 0,0 0 0,-2 0 1,0 1-1,-9-38 0,11 58-56,0 0 0,0-1 0,0 1 0,0-1 0,0 1 0,0 0 0,0-1 0,0 1 0,0 0 0,0-1 0,-1 1 0,1 0 0,0-1 0,0 1 0,0 0 0,-1-1 0,1 1 0,0 0 0,0-1 0,-1 1 0,1 0 0,0 0 0,-1-1 0,1 1 0,0 0 0,-1 0 0,1 0 0,0-1 0,-1 1 1,1 0-1,0 0 0,-1 0 0,1 0 0,-1 0 0,1 0 0,0 0 0,-1 0 0,1 0 0,-1 0 0,1 0 0,0 0 0,-1 0 0,1 0 0,-1 0 0,-16 17 272,-9 28 10,-29 97 959,55-142-1244,0 0-1,0 0 1,0 0 0,0 0-1,0 0 1,0 0-1,0 0 1,1 0-1,-1 0 1,0 0 0,0 0-1,0 0 1,0 0-1,0 0 1,0 0-1,0 0 1,0 0-1,0 0 1,0 0 0,1 0-1,-1 0 1,0 0-1,0 0 1,0 0-1,0 0 1,0 0 0,0 0-1,0 0 1,0 0-1,0 0 1,0 0-1,0 0 1,1 0 0,-1 0-1,0 0 1,0 0-1,0 0 1,0 1-1,0-1 1,0 0-1,0 0 1,0 0 0,0 0-1,0 0 1,0 0-1,0 0 1,13-13 125,13-24-112,19-52 625,-44 88 564,-3 7-1093,0 1 1,0-1 0,-1 1 0,1-1 0,-5 8 0,5-11-57,2-2 400,4-4-450,0-1 0,0 1 0,0-1 0,-1 0 0,1 0 0,-1-1-1,5-8 1,-7 13-12,5-10 363,-4 5-977,-9 14-3698,-8 10 2684,6-5-2977,4-6 1147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5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454 0 1904,'0'0'10232,"-5"2"-9504,-1 0-531,0 1 1,0 1 0,1-1-1,-1 1 1,1 0 0,0 0-1,0 1 1,0-1 0,1 1-1,-1 0 1,1 0 0,-6 11-1,-45 82 1189,15-12-265,-49 157 1,-2 101 83,20 29-146,53-223-550,7 1 1,10 200-1,6-265-371,4 0-1,4 0 0,4-1 1,3-1-1,4-1 1,4-1-1,3-1 0,4-2 1,71 121-1,-35-84 54,143 179-1,-149-225 847,-64-68 16,-15-20-874,9 14-151,-40-61 86,2-2-1,3-2 1,-52-123 0,-52-131-58,90 189-46,7-2 1,6-2 0,-34-206-1,63 271-14,3-1-1,4 0 1,3 0 0,3 0-1,3 0 1,4 0 0,3 1-1,3 0 1,3 1 0,3 1-1,3 1 1,58-120 0,-52 135-254,2 1 0,3 2 0,46-56 0,-68 93-213,0 2 1,0-1-1,1 2 0,1 0 0,0 0 1,22-13-1,-27 21-169,-1-1 1,1 2-1,1-1 1,-1 1-1,13-3 0,-11 4-673,1 1 0,-1 0 0,0 1 0,1 0 0,12 2 0,20 5-4034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4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47 1864,'-17'-17'2244,"-15"-13"12452,43 41-13572,-7-8-1388,17 19 630,-1 2 0,-1 0-1,-1 1 1,-1 0-1,14 31 1,17 32 19,-4 3 0,-4 1 0,-5 3 1,-3 0-1,27 141 0,-32-90 45,8 169 0,-41 50 177,-13-139 49,-53 235 0,30-279 33,-8-2-1,-116 275 1,150-417-555,-2-1 0,-1-1-1,-2 0 1,-2-2 0,-1 0 0,-38 41 0,52-67-98,0 0 0,0 0 0,-1-1 0,0-1 0,0 1 0,-13 4 0,14-6-18,9-4-38,0-2 13,1 1-1,0 0 1,0 0 0,0 0 0,-1-1-1,1 1 1,0 0 0,0 0 0,0 0-1,0-1 1,0 1 0,0 0 0,-1 0-1,1-1 1,0 1 0,0 0 0,0 0 0,0-1-1,0 1 1,0 0 0,0 0 0,0-1-1,0 1 1,0 0 0,0 0 0,0-1-1,0 1 1,0 0 0,0 0 0,0-1-1,1 1 1,-1 0 0,0 0 0,0 0 0,0-1-1,0 1 1,0 0 0,1 0 0,-1-1-1,0 1 1,0 0 0,1 0 0,12-23-98,22-23 17,60-66-373,149-228 0,-189 251 134,66-143-1,-94 170 200,-4-2 1,-2 0-1,18-95 1,-22 46-1,-6 0 1,-4-1-1,-5 0 0,-5 0 0,-30-187 1,15 206 48,-3 0 0,-49-127 0,-95-168-90,126 310 142,-4 2-1,-2 2 1,-5 2 0,-110-128 0,73 104 237,72 75-448,62 73 241,-1 1 0,76 113 0,-83-109-6,24 36-2,94 181-1,-127-208-2,-3 2-1,-2 0 0,29 135 0,-32-83 13,-5 1-1,2 121 0,-18-139 6,-17 145 0,8-191-2,-2-1 1,-3 0-1,-2 0 1,-27 61-1,-118 216 22,125-271-17,-3-1 1,-3-2-1,-57 64 1,91-114-13,-4 5 9,0 0 0,-1-1 0,0 0 0,0-1 0,-1 0 0,-1-1 0,-14 8 0,23-14-26,1-1-18,0 0 0,0 0 1,0 0-1,0 0 0,0-1 0,0 0 0,-5 1 0,9-2 30,-1 0-1,1 0 1,-1-1-1,1 1 1,-1 0 0,1-1-1,0 1 1,-1 0-1,1-1 1,0 1-1,-1 0 1,1-1-1,0 1 1,-1-1-1,1 1 1,0-1-1,0 1 1,0-1-1,-1 1 1,1-1-1,0 1 1,0-1-1,0 1 1,0-1-1,0 1 1,0-1-1,0 1 1,0-1-1,0 1 1,0-1-1,0 1 1,0-1 0,1 0-1,-1 1 1,0 0-1,0-1 1,0 1-1,1-1 1,-1 1-1,1-1 1,9-25-175,42-67-136,5 3-1,68-84 0,25-39 100,-116 160 154,-2-2 0,28-69 0,-26 33-48,-3-2 0,21-112-1,18-202-256,-60 334 304,-2-1-1,-4 0 1,-6-87-1,-1 126 81,-1 0-1,-2 1 0,-1-1 1,-2 2-1,-1-1 1,-2 1-1,-1 1 0,-34-60 1,7 32 231,-2 1 0,-76-80 0,-115-88 553,205 201-662,-41-50 0,55 62-1097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5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98 1540,'5'-5'991,"0"0"0,-1-1-1,1 0 1,-1 0 0,5-9-1,-9 13-744,1 1 0,0-1 0,0 1 0,-1-1-1,1 0 1,-1 1 0,1-1 0,-1 0 0,0 1 0,1-1-1,-1 0 1,0 1 0,0-1 0,0 0 0,0 0-1,-1 1 1,1-1 0,0 0 0,-1 1 0,1-1 0,-1 0-1,0 1 1,1-1 0,-1 1 0,0-1 0,0 1-1,-1-2 1,0 2-132,1 0 1,0 0-1,-1 1 0,1-1 0,-1 0 0,0 1 0,1-1 0,-1 1 0,1-1 0,-1 1 0,0 0 1,1 0-1,-1 0 0,0 0 0,1 0 0,-1 0 0,0 0 0,1 0 0,-1 1 0,-2 0 0,-32 13 567,19-4-356,0 0 0,1 1-1,1 1 1,-15 14-1,25-22-249,0 1 0,0-1 0,1 1 1,0 0-1,0 0 0,0 1 0,1-1 0,-1 1 0,1 0 0,0 0 0,1 0 0,0 0 0,0 1 0,0-1 0,-1 12 0,3-17-61,0 0-1,0 0 1,0 0 0,0 0-1,0 0 1,0 1 0,0-1 0,0 0-1,1 0 1,-1 0 0,0 0 0,1 0-1,-1 0 1,1 0 0,-1 0 0,1 0-1,0 0 1,-1 0 0,1 0-1,0-1 1,-1 1 0,1 0 0,0 0-1,0-1 1,0 1 0,0 0 0,0-1-1,2 1 1,-1 0-5,1-1-1,-1 1 1,1-1 0,-1 0-1,1 0 1,0 0 0,-1 0-1,1-1 1,-1 1-1,1-1 1,4-1 0,4-2-26,-1 0-1,0-1 1,-1 0 0,18-12 0,-19 9 15,1 0 1,-2 0-1,1 0 1,-1-1-1,0 0 1,-1-1-1,0 0 1,0 0-1,-1 0 1,7-18-1,3 0 377,-15 28-366,1 0 1,-1 0-1,1 0 1,-1 1-1,0-1 1,1 0-1,-1 0 1,0 1-1,1-1 0,-1 0 1,0 1-1,1-1 1,-1 0-1,0 1 1,0-1-1,1 0 1,-1 1-1,0-1 0,0 1 1,0-1-1,1 0 1,-1 1-1,0-1 1,0 1-1,0-1 1,0 1-1,0-1 0,0 0 1,0 1-1,0-1 1,0 1-1,0-1 1,0 2-1,0 65 308,-1-58-328,1 7 44,-1 227 564,4-201-520,1 1 1,2-1-1,21 70 1,-21-94-598,2 7-567,-5-10-10186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1480,'-23'21'11538,"30"-18"-11213,0-1 0,0 0-1,0 0 1,0-1 0,0 0 0,0-1 0,0 1 0,0-1-1,0 0 1,0-1 0,0 0 0,9-2 0,51 0 1520,-8 6 539,-34-3-5528,-6 0-6184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52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7 376 2084,'-7'-22'8760,"11"12"-8369,1 0-1,-1 0 0,2 1 0,0 0 0,0 0 1,0 0-1,10-9 0,62-57-215,-39 39-331,-15 14-310,48-49-1118,-26 21-4060,-31 34 2825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5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19 167 1752,'-13'28'10983,"8"16"-7536,5-42-3409,0 0 0,-1 0-1,1 0 1,0 0 0,1 0-1,-1 0 1,0 0 0,1 0-1,-1 0 1,1 0 0,-1 0 0,1-1-1,0 1 1,0 0 0,0 0-1,0 0 1,0-1 0,0 1 0,0-1-1,1 1 1,-1-1 0,0 1-1,1-1 1,-1 0 0,1 0 0,0 0-1,-1 0 1,1 0 0,0 0-1,0 0 1,0 0 0,0-1 0,0 1-1,-1-1 1,1 1 0,0-1-1,0 0 1,0 0 0,0 1 0,3-2-1,8-1-98,-1-1-1,1-1 0,-1 0 0,0 0 1,0-1-1,0-1 0,0 0 0,-1-1 1,0 0-1,-1 0 0,1-1 0,12-14 1,-23 22 148,4 1 8,-1 1 0,0-1 0,0 1 0,0 0 0,0 0 1,0 0-1,0 0 0,-1 1 0,1-1 0,-1 1 0,1-1 0,-1 1 0,0 0 0,0 0 1,0 0-1,2 6 0,-1-3-30,1-1 0,-1 0 1,1 0-1,1 0 0,-1 0 0,1 0 1,6 5-1,-7-9-146,-1 1 0,1-1 0,0 0 0,-1 0 0,1 0 0,0 0 0,0-1 0,0 0 0,-1 1 0,1-1 0,0-1 0,0 1 0,0 0 0,0-1 0,-1 0 0,7-2 0,27-3-1121,-36 7 1212,1-1-1,-1 1 1,0-1 0,1 1 0,-1-1-1,0 1 1,0 0 0,0 0-1,1 0 1,-1 0 0,0 0 0,0 0-1,0 0 1,-1 0 0,1 0 0,0 0-1,0 0 1,-1 1 0,1-1 0,0 0-1,0 2 1,14 36 382,-11-27-464,-1 1-802</inkml:trace>
  <inkml:trace contextRef="#ctx0" brushRef="#br0" timeOffset="1">344 63 1504,'-57'-60'14147,"56"60"-13719,9-3-5132,-7 3 4398,1 0 0,0 0 1,0 1-1,-1-1 1,1 0-1,0 1 1,-1-1-1,1 1 0,0-1 1,-1 1-1,1 0 1,-1 0-1,3 1 1,6 5-2916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5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1956,'4'5'368,"0"-1"0,0 0 0,0 0 0,1-1 0,0 1 0,0-1 0,0 0 0,0 0 0,0-1 0,0 1 0,1-1 0,-1 0 0,1-1 0,0 0 0,-1 1 0,1-2 0,0 1 0,0-1 0,0 0 0,-1 0 0,1 0 0,0-1 0,0 0 0,-1 0 0,1 0 0,0-1 0,-1 0 0,1 0 0,-1 0 0,0-1 0,10-6 0,1 0 251,0-1 1,0 0-1,22-20 1,-34 27-427,0-1 1,0 1-1,0-1 1,-1 0-1,1-1 1,-1 1-1,0-1 1,-1 1-1,1-1 1,-1 0-1,1 0 1,-2 0-1,1 0 1,0 0-1,-1-1 1,1-8-1,-2 13 161,-5 3-304,0 0-1,0 0 1,1 0-1,-1 1 1,0 0-1,1 0 1,0 0-1,0 1 1,0 0-1,0-1 1,0 1-1,1 0 1,0 1-1,-5 7 0,-4 8 187,-17 41 0,28-58-212,-4 9 65,1-1-1,0 1 0,1 0 1,1 0-1,0 0 1,0 0-1,2 0 0,-1 14 1,1-21-78,1 0 0,-1-1 0,1 1 0,-1-1 0,1 1 0,1-1 0,-1 1 1,0-1-1,1 1 0,0-1 0,0 0 0,1 0 0,-1 0 0,1 0 0,0-1 0,0 1 1,0 0-1,0-1 0,0 0 0,1 0 0,0 0 0,0-1 0,7 5 0,-5-5-191,0-1-1,-1 0 0,1 0 1,0-1-1,-1 0 0,1 0 1,0 0-1,0-1 0,-1 0 1,1 0-1,0 0 0,-1-1 1,0 0-1,1 0 0,-1 0 0,7-4 1,-1 0-500,1 0 0,-1-1 0,0 0 0,0 0-1,19-19 1,2-16-5703,-10 11 2401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1:5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40 1820,'-9'-39'11937,"-5"202"-8423,-4 33-1225,8-89-1376,7-63-815,-11 57 0,11-76-859,3-20 391,-1 0 0,1 0 0,-1-1 0,0 1 0,-1 0 0,1 0 0,-3 4 0,3-7-211,0-1 1,0 1 0,0-1 0,0 1-1,0-1 1,-1 1 0,1-1 0,-1 0-1,1 0 1,-1 1 0,1-1 0,-1 0-1,-3 1 1,-3 1-3504</inkml:trace>
  <inkml:trace contextRef="#ctx0" brushRef="#br0" timeOffset="1">0 685 1200,'3'-3'411,"-1"0"1,1 1-1,-1-1 0,1 0 1,0 1-1,0 0 0,0 0 0,1 0 1,-1 0-1,0 0 0,1 0 0,-1 1 1,1 0-1,0 0 0,-1 0 1,1 0-1,0 0 0,0 1 0,-1-1 1,1 1-1,0 0 0,7 1 1,13 2 512,0 0 1,38 10-1,-19-3 490,-20-6-871,0-1 0,0 0 0,0-2 0,0-1 0,25-3 0,-38 2-385,0-1 0,0-1 0,0 0 0,-1 0-1,1-1 1,-1 0 0,0-1 0,0 0 0,-1 0-1,1-1 1,-1 0 0,0 0 0,-1-1 0,9-9 0,-11 11-38,-1-1 0,1 1 0,-1-1 1,0 0-1,-1 0 0,0 0 1,1-1-1,-2 1 0,1-1 1,-1 1-1,0-1 0,-1 0 0,1 0 1,-1 0-1,0-9 0,-1 12-46,-1-1-1,1 0 1,-1 0-1,0 0 0,-1 1 1,1-1-1,-1 0 1,0 1-1,0-1 0,0 1 1,0 0-1,-1 0 1,0 0-1,0 0 0,0 0 1,0 1-1,-1-1 1,1 1-1,-1 0 0,0 0 1,0 0-1,-7-4 1,-1 2-105,0-1 1,0 2-1,0-1 1,-1 2-1,0 0 1,0 0-1,1 1 1,-1 1 0,0 0-1,-26 2 1,21 0-1719,1 1 1,0 1 0,0 1 0,-25 8-1,27-6-3064,0 3 45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1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6211 4443 960,'-3'9'16367,"3"-9"-15978,-20-8 389,0-1 0,0-1 0,1 0 0,1-2 0,-29-23 0,6 6-228,-121-92 924,-29-20 137,-5 13-470,-88-76 267,248 176-1296,-232-202 415,131 118-363,49 38-70,-139-90-1,-126-33-34,238 137-62,-88-42 14,-145-76-7,68 31 15,-299-116-6,-164-113 176,589 280-142,-257-211-1,399 297-34,-300-266 134,287 253-142,-346-335 246,20-32-239,350 388-11,-110-109-205,94 91 23,14 15 81,0 1-1,-1 0 1,0 0-1,0 0 0,0 0 1,-9-6-1,12 10 75,-10-17-490,15 31 503,118 386-5,-109-335 21,-10-45 0,1 0-1,0-1 0,2 0 0,10 25 0,-9-21 100,-19-49-105,-18-78-2,4-1 0,-16-146 0,16 119 14,4 22-41,12 52-43,10 58 54,0-1 20,0 1 1,0-1-1,1 1 0,-1 0 0,0-1 0,0 1 1,1 0-1,-1 0 0,0-1 0,0 1 0,1 0 0,-1 0 1,0-1-1,1 1 0,-1 0 0,0 0 0,1 0 0,-1-1 1,1 1-1,-1 0 0,0 0 0,1 0 0,-1 0 1,1 0-1,-1 0 0,0 0 0,1 0 0,-1 0 0,1 0 1,-1 0-1,0 0 0,1 0 0,-1 0 0,0 0 0,1 1 1,-1-1-1,1 0 0,-1 0 0,0 0 0,1 1 1,-1-1-1,28 5 11,441 158 10,-447-157-19,162 55 37,-163-55 21,3 3 38,-23-8-84,-29 29-74,-240 182-224,50-36 74,166-138-271,51-38 375,-1-18-497,1 16 595,1 0 0,-1 0 0,1 0 0,0 0 0,-1 0 0,1-1 0,0 1 0,1 0 0,-1 0 0,0 0 0,0 0 0,1 0 0,1-4 0,127-340-644,-114 302 542,21-49-142,-52 105 36,-10 18 193,-176 229-52,290-412-826,61-96 30,-186 311 704,18-28 218,-25 32 1,26-42 8,0 0 1,-17 35 0,34-59-115,2-2-134,0 0 174,0 1 1,0-1-1,0 0 0,0 0 0,0 0 0,0 0 0,1 1 0,-1-1 0,1 1 1,-1-1-1,3-1 0,0-1-23,87-101-708,-84 98 636,0-1 1,0-1-1,-1 1 0,0-1 1,4-9-1,-9 16 62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1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10 1220,'-45'-10'16136,"52"11"-15675,424 13 3699,-348-14-3473,8-5 308,-89 5-976,5 0-78,-5 0-1101,-54 24-4888,37-16 5693,-1 0 0,0-2-1,0 1 1,-1-2 0,0 0 0,0-1-1,-26 2 1,42-6 544,-44-2 3631,44 2-3751,-1 1 0,1-1 0,0 1-1,0-1 1,0 1 0,-1 0 0,1 0-1,0-1 1,0 1 0,0 0 0,0 0-1,0 0 1,1 0 0,-1 0 0,0 1-1,0-1 1,1 0 0,-1 0 0,0 0-1,1 1 1,-1-1 0,1 0 0,0 0 0,-1 1-1,1-1 1,0 0 0,0 3 0,-7 54 281,5-32-134,-74 684 2444,75-688-2474,2-12-45,-2 0-1,1 1 1,-1-1 0,-1 1-1,0-1 1,-6 16-1,7-25-117,0 1 0,-1 0-1,0-1 1,1 0 0,-1 1 0,0-1-1,0 0 1,0 0 0,0 0 0,0 0-1,0 0 1,0 0 0,0-1-1,0 1 1,0-1 0,0 1 0,-1-1-1,1 0 1,-2 0 0,-51 1 89,41-2-80,-16 0 29,-46-9 1,46 6 35,-44-3 0,49 6-10,28-1-3,49 3 37,453 75 1833,-441-67-1219,-62-8-904,5-3-1800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2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741 583 1828,'25'14'1977,"0"-1"-1,1-1 1,31 9-1,6 4 856,12 5 2627,-74-29-5062,-6 5 2492,2-5-2779,0-1-1,-1 1 1,1-1-1,0 0 0,0 0 1,0 0-1,0 0 1,0-1-1,-1 1 0,1-1 1,0 0-1,0 0 1,0 0-1,0 0 0,-3-2 1,-7-1 173,-15-7 14,0-1 0,1-2 0,0 0 0,-47-34-1,5 2-53,-106-72 138,95 61-206,-57-28 38,99 60-201,1-1 0,1-2 0,2-1 0,-34-38-1,43 40 10,16 17 16,-1-1 0,0 2 0,-18-14 1,27 22-43,1-16-106,2 15 110,1 1-1,0-1 0,0 0 0,0 1 0,0-1 0,0 1 0,0 0 0,0 0 1,1 0-1,-1 1 0,0-1 0,1 1 0,-1-1 0,0 1 0,1 0 0,-1 1 1,0-1-1,1 0 0,-1 1 0,5 1 0,1-1 11,57 9-6,-1 2-1,89 29 1,-7 16 5,-38-12-2,-67-29 50,-1 1 1,-1 2 0,-1 1-1,55 39 1,-33-22 138,15 12 35,-27-13-54,86 49 0,-82-54-132,5-3 65,-58-28-107,1 2 48,0-1-1,0 0 1,1 1 0,-1-1-1,0 0 1,0 0 0,1 0-1,-1 0 1,0 0-1,1-1 1,-1 1 0,1 0-1,-1-1 1,1 1 0,1 0-1,-23-15-16257,10 10 10666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2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1128 0 1856,'4'6'9175,"10"17"-106,-14-22-8628,-45 44 594,44-44-989,-34 37 558,10-20-349,2 2 0,-41 44-1,-15 12 25,-47 38 339,71-65-352,31-26-28,-46 33-1,-56 33 106,36-43-274,42-23-14,-69 46-1,115-68-66,-17 9-75,18-10 78,-5 5 6,-7 2 15,12-6-16,-20 12 5,3 14 21,-12 18-34,-29 58 1,44-76 30,11-20-17,-1 1 0,1 0 0,1 1 0,0-1 0,-3 12 0,4-16-2,1 0-1,0 1 1,0-1-1,0 0 1,0 0-1,1 1 1,0-1-1,-1 0 1,2 1-1,-1-1 1,0 0 0,1 0-1,0 1 1,0-1-1,0 0 1,1 0-1,-1 0 1,1 0-1,0 0 1,0-1-1,0 1 1,1 0 0,0-1-1,3 4 1,-2-2 1,0-1 1,0 0 0,1 0 0,-1 0 0,1 0-1,0-1 1,0 0 0,1 0 0,-1 0 0,0-1-1,1 0 1,0 0 0,-1 0 0,1 0 0,0-1 0,0 0-1,0-1 1,0 1 0,11-2 0,2 1-1,-1-2 0,1-1 1,-1 0-1,29-10 0,-13 2 2,0-2 1,-1-2-1,50-30 0,133-93-29,-27 14 79,-152 98-70,-37 25 19,1 0-4,3 0 2,-4 0 1,12-8-27,-11 8 22,14-15-30,-15 15 26,0 0 1,1 0-1,-1 0 0,0 1 0,0-1 1,0 0-1,-1 0 0,1 0 0,0 0 0,0 0 1,0 1-1,-1-1 0,1 0 0,0 0 0,-1 0 1,1 1-1,0-1 0,-1 0 0,1 0 0,-1 1 1,1-1-1,-1 1 0,0-1 0,1 0 0,-1 1 1,0-1-1,1 1 0,-1-1 0,0 1 0,0-1 1,1 1-1,-3-1 0,2 1-17,-35 1-67,-21 16 64,1 2 1,-102 52-1,54-19 66,101-49-27,-2 4 5,4-7-80,1 1 1,0 0 0,0-1 0,-1 1-1,1-1 1,0 1 0,-1-1-1,1 1 1,-1-1 0,1 1 0,0-1-1,-1 1 1,1-1 0,-1 1 0,1-1-1,-1 0 1,0 1 0,1-1 0,-1 0-1,1 1 1,-1-1 0,0 0-1,1 0 1,-1 0 0,0 1 0,1-1-1,-1 0 1,1 0 0,-1 0 0,0 0-1,1 0 1,-1 0 0,0-1 0,1 1-1,-1 0 1,0 0 0,1 0-1,-1 0 1,0-1 0,1 1 0,-2-1-1,-4-9-3799,4-3-4274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2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67 258 1764,'0'0'840,"-10"-23"14070,0 46-14381,0-1-1,1 2 1,1 0-1,-9 48 0,16-66-483,0 0 0,1 1-1,0-1 1,0 1 0,0-1-1,1 0 1,0 1 0,0-1-1,0 0 1,1 1 0,0-1-1,0 0 1,1 0-1,0-1 1,0 1 0,0 0-1,1-1 1,-1 0 0,1 0-1,0 0 1,1 0 0,-1-1-1,1 1 1,0-1 0,10 6-1,-3-4-16,-1 0-1,1-1 0,0 0 1,1-1-1,-1 0 1,1-1-1,0-1 0,0 0 1,0 0-1,0-1 1,0-1-1,0 0 0,0-1 1,0-1-1,24-5 1,11-6 84,-1-1 1,82-40 0,-100 42-70,9-7 6,0-1 0,-1-2 0,-1-2 0,60-51 0,66-65 59,-134 114-84,-2-1 0,-1-1 0,32-49 0,-52 60 5,-5 16-31,0 0 1,0 1-1,0-1 1,0 1-1,0-1 1,0 0-1,-1 1 1,1-1-1,0 0 0,-1 1 1,1-1-1,0 1 1,-1-1-1,1 1 1,0-1-1,-1 1 1,1-1-1,-1 1 1,1-1-1,-1 1 1,0 0-1,1-1 1,-1 1-1,1 0 1,-1-1-1,1 1 1,-1 0-1,0 0 1,1 0-1,-1 0 0,0-1 1,1 1-1,-1 0 1,0 0-1,1 0 1,-1 0-1,0 0 1,1 1-1,-1-1 1,0 0-1,1 0 1,-2 1-1,-25 0-21,27-1 23,-19 4-5,1 1 0,0 0 0,0 1 0,0 1 0,-23 12 1,-81 55 32,65-37 22,35-22 42,1 1-1,0 2 1,1 0 0,-21 25 0,3-3 657,37-39-705,-5 7 509,0 0-3767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25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20 404 1468,'-10'-7'14787,"8"11"-14639,0 1 1,1 0-1,0 0 1,0-1-1,0 1 1,0 0-1,1 0 1,0 0-1,0 0 0,0 0 1,1 0-1,0 0 1,-1 0-1,2 0 1,-1-1-1,4 10 1,4 12 356,20 45-1,-7-23-111,21 39 141,-39-80-483,0-1 1,1 0-1,0 0 0,0-1 1,0 1-1,0-1 1,1 0-1,0-1 0,0 1 1,10 5-1,-11-8-18,0-1 1,1 1-1,-1-1 0,0 0 1,1 0-1,-1 0 0,1-1 1,-1 0-1,1 0 0,-1 0 1,1-1-1,-1 0 0,1 0 1,5-2-1,13-4 67,41-19-1,-43 17-34,14-9 20,-1 0-1,44-33 1,-36 23-44,-1-2 51,57-52 1,-35 28-36,-20 14-9,65-75 0,-62 63-16,-10 8-4,52-83 1,-72 102-7,-3-10 31,-13 35-52,-1-1 0,1 0 0,-1 1 0,0-1 0,1 0-1,-1 0 1,0 1 0,0-1 0,0 0 0,0 0 0,0 1-1,1-1 1,-1 0 0,0 0 0,-1 1 0,1-1 0,0 0-1,0 0 1,0 1 0,0-1 0,-1 0 0,1 1-1,0-1 1,0 0 0,-1 1 0,1-1 0,-1 0 0,1 1-1,-1-1 1,1 1 0,-1-1 0,1 1 0,-1-1 0,1 1-1,-1-1 1,0 1 0,1-1 0,-1 1 0,0 0 0,1-1-1,-1 1 1,0 0 0,1 0 0,-2-1 0,-7 4 2,1-1 0,0 2 1,0-1-1,0 1 0,0 0 0,0 0 1,1 1-1,-12 10 0,6-5 12,-26 18 200,2 2-1,2 2 0,0 1 0,3 2 1,-44 58-1,61-75-21,-8 14-446,23-31-41,-4 3-893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6.339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9 53 1908,'23'-23'3976,"-22"50"-1679,-32 137 1008,30-146-3560,5-13 16,15-24-196,19-45-316,30-82-236,-59 132 1601,-4 22 487,-4 26 26,-7 8-57,-22 77 0,26-112-1017,2-6-63,-1 0 0,1-1 0,-1 1 0,1 0 0,0 0 0,0 0 0,-1 0 0,1 0 0,0 0 0,0 0 0,0 1 0,0-1 0,0 0 0,0 0 0,0 0 0,1 0 0,-1 0 0,0 0 0,1 0 0,0 1 0,-1-1-86,5-4-778,11-9 312,0 0-1,20-22 1,-16 15-86,2 0 1,25-18-1,-46 36 682,-1 1 0,1-1-1,-1 1 1,1 0 0,0-1-1,-1 1 1,1 0 0,-1-1-1,1 1 1,0 0 0,-1-1-1,1 1 1,0 0 0,-1 0-1,1 0 1,0 0 0,-1 0-1,1 0 1,0 0 0,-1 0-1,1 0 1,0 0 0,-1 0-1,1 0 1,0 0 0,-1 0-1,1 1 1,0-1 0,-1 0-1,1 0 1,-1 1 0,2 0-1,-1 0 35,0 1 0,0 0-1,-1-1 1,1 1 0,0-1-1,-1 1 1,1 0 0,-1 0-1,0-1 1,1 1 0,-1 0-1,0 3 1,-6 59 1071,5-58-1007,-1 37-963,32-58-291,6-19-408,-30 28 1344,1-1-1,0 1 1,-1 1 0,2-1 0,9-5-1,-16 10 226,-1 1-28,1 0 1,-1 0-1,0-1 0,0 1 1,1 0-1,-1 0 0,0 0 1,0-1-1,1 1 0,-1 0 1,0 0-1,1 0 0,-1 0 1,0 0-1,0 0 0,1 0 1,-1 0-1,0 0 0,1 0 1,-1 0-1,0 0 0,1 0 1,-1 0-1,0 0 0,1 0 0,-1 0 1,0 0-1,1 0 0,-1 0 1,0 0-1,0 0 0,1 1 1,-1-1-1,0 0 0,0 0 1,1 0-1,-1 1 0,0-1 1,0 0-1,1 0 0,-1 0 1,0 1-1,14 14 671,-11 13 68,-1 0-1,-4 47 0,1-15-103,1-59-684,0-1 0,0 1 0,-1-1-1,1 0 1,0 1 0,0-1 0,0 1 0,0-1-1,0 1 1,0-1 0,1 1 0,-1-1 0,0 1-1,0-1 1,0 1 0,0-1 0,1 0 0,-1 1 0,0-1-1,0 1 1,1-1 0,-1 0 0,0 1 0,0-1-1,1 0 1,-1 1 0,0-1 0,1 0 0,-1 1 0,1-1-1,-1 0 1,1 0 0,-1 1 0,0-1 0,1 0-1,-1 0 1,1 0 0,-1 0 0,1 0 0,-1 0-1,1 0 1,-1 0 0,1 0 0,0 0 0,26-14-732,25-31-788,-46 39 1351,1 0 1,0 1 0,0 0-1,0 0 1,1 0-1,8-3 1,-14 7 246,0 2 37,0 0-1,0 0 1,0 0 0,-1 1-1,1-1 1,0 0 0,-1 1-1,1-1 1,-1 1 0,1-1-1,1 4 1,-1 2 113,-1 0 0,1-1 0,-2 1 0,1 0 0,-1 0 1,0 0-1,0 0 0,-1-1 0,0 1 0,0 0 0,-4 10 0,-2 33 834,7-49-994,-1-1-30,1 0 0,0 0 0,0 1 0,0-1 0,0 0 0,0 1 0,-1-1 0,1 0 0,0 0 0,0 1 0,0-1 0,0 0 0,0 1 0,0-1 0,0 0 0,0 0-1,0 1 1,0-1 0,0 0 0,0 1 0,0-1 0,0 0 0,0 0 0,0 1 0,1-1 0,-1 0 0,0 1 0,0-1 0,0 0 0,0 0 0,1 0 0,-1 1 0,0-1 0,0 0 0,0 0 0,1 1 0,-1-1 0,0 0 0,0 0 0,1 0 0,-1 0 0,0 0 0,0 1 0,1-1 0,-1 0 0,0 0 0,1 0 0,-1 0 0,0 0 0,15 12-321,-3-1 189,-9-7 104,1-1 0,0 1 1,0-1-1,0 0 0,0 0 1,8 4-1,-8-7 20,0 1 0,0-1 1,1 0-1,-1-1 0,0 1 0,0-1 1,0 1-1,0-1 0,-1 0 0,1-1 1,0 1-1,0-1 0,0 1 0,-1-1 1,7-4-1,18-8 349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322 107 1552,'15'-40'11327,"-15"38"-11213,0-1 1,0 0 0,0 1 0,0-1 0,-1 1 0,1-1 0,-1 0 0,1 1 0,-1-1-1,0 1 1,0-1 0,0 1 0,0 0 0,-1-1 0,1 1 0,-1 0 0,1 0-1,-1 0 1,0 0 0,0 0 0,0 0 0,0 1 0,0-1 0,0 1 0,0-1 0,0 1-1,-1 0 1,1 0 0,-1 0 0,1 0 0,-1 0 0,1 0 0,-1 1 0,1-1 0,-1 1-1,0 0 1,1 0 0,-5 0 0,0 0-95,-1 1 0,1 0 0,-1 0 0,1 1 0,0-1 0,0 2-1,0-1 1,0 1 0,0 0 0,0 1 0,1-1 0,-1 1 0,-6 6 0,-3 4 15,2 0 0,-1 1 0,2 1 0,0 0 1,1 1-1,0 0 0,1 1 0,1 0 0,1 1 1,1 0-1,-8 26 0,11-28-21,2 0-1,-1 0 1,2 0 0,0 0 0,1 0 0,1 1-1,1-1 1,0 0 0,1 0 0,1 0-1,1 0 1,0 0 0,1-1 0,7 17-1,-4-19-10,0-1-1,1 0 1,0-1-1,1 0 1,1 0-1,0-1 1,0 0-1,1-1 1,0 0-1,1-1 1,0-1-1,0 0 1,1 0-1,0-2 1,29 11-1,-31-14 6,1 0 0,0 0 0,0-2-1,0 1 1,1-2 0,-1 0-1,0 0 1,0-1 0,20-5 0,-24 5 0,-1-1 0,1-1 0,-1 0 0,0 0 0,1-1 0,-2 0 0,1 0 0,0 0 0,-1-1 0,0-1 0,0 1 0,0-1 0,-1 0 0,11-13 0,-14 13-30,0 0-1,0 0 0,-1 0 0,0-1 0,0 1 1,0-1-1,-1 1 0,0-1 0,0 0 0,0 1 1,-1-1-1,0 0 0,-1 0 0,1 1 0,-1-1 1,-1 0-1,1 1 0,-1-1 0,0 1 0,-1 0 1,1 0-1,-7-10 0,7 10-8,-1 0 0,-1 0 0,1 0 0,-1 1 0,0 0 0,-1-1 0,1 1-1,-1 1 1,0-1 0,0 1 0,0 0 0,-1 0 0,1 0 0,-1 1 0,0-1 0,0 2 0,0-1 0,-1 1 0,1 0 0,-1 0 0,1 0 0,-10 0 0,0 2 140,0 1 1,0 0-1,-28 7 1,44-9-92,0 1 0,-1 0-1,1 0 1,0 0 0,0 0 0,-1 0 0,1 0 0,0 0 0,-1 0 0,1 0 0,0 0 0,0 0 0,-1 0 0,1 0 0,0 0 0,-1 0 0,1 0 0,0 1 0,0-1 0,-1 0 0,1 0 0,0 0 0,0 0 0,-1 0 0,1 1-1,0-1 1,0 0 0,0 0 0,-1 0 0,1 1 0,0-1 0,0 0 0,0 0 0,0 1 0,-1-1 0,1 0 0,0 0 0,0 1 0,0-1 0,0 0 0,0 1 0,0-1 0,0 0 0,0 0 0,0 1 0,0-1 0,0 0 0,0 1-1,0-1 1,0 0 0,0 1 0,19 8 338,33 2-57,34-12 440,108-13-1,-141 14 552,-51 0-1010,23-4 727,-20 3-5080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26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16 412 1968,'0'0'6437,"-16"16"-2642,16 8-2628,1 0-1,1 0 1,5 26-1,-6-43-1046,1 0 0,0 0 0,0 0 0,1-1 0,0 1 0,0-1 0,1 1 0,0-1-1,0 0 1,0-1 0,1 1 0,-1-1 0,1 0 0,1 0 0,6 6 0,-3-6-66,-1 1 0,1-1 1,0 0-1,1-1 0,-1 0 0,1-1 0,0 0 1,0 0-1,0-1 0,0 0 0,0-1 0,14 0 1,-10-2-17,1 0 0,-1-1 0,0 0 0,0-2 1,0 1-1,0-2 0,24-11 0,1-5-9,-1-2 1,-2-2-1,0-1 0,52-50 1,-59 46-6,0-1 1,-2-2-1,42-68 1,5-6-3,-64 93-16,0 0 1,-1-1-1,0 0 0,-2 0 1,0-1-1,0 0 0,8-33 1,-15 47-6,0 1 1,1 0 0,-1-1-1,0 1 1,0-1 0,0 1 0,0-1-1,0 1 1,0-1 0,0 1 0,0-1-1,0 1 1,-1 0 0,1-1-1,-1 1 1,1-1 0,-1 1 0,0 0-1,1-1 1,-2-1 0,1 3-1,0-1 0,0 1 0,0 0 0,0-1 1,0 1-1,0 0 0,0-1 0,0 1 0,0 0 0,0 0 1,0 0-1,0 0 0,0 0 0,0 0 0,0 0 0,0 0 0,0 0 1,0 1-1,0-1 0,0 0 0,-1 1 0,-6 3 16,0 0-1,1 0 1,-1 0-1,-12 11 1,-3 4 95,1 1 1,1 1 0,0 2 0,-33 47 0,19-15 353,-33 70 0,68-123-577,-2 4 195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2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1892,'-6'-9'14095,"44"39"-13326,2-3 1,1 0-1,72 33 0,-56-31 37,84 57 1,174 108 1165,-190-123-1258,-53-29-314,208 129 1116,-238-145-999,80 35 0,-55-29 328,-65-31-775,6 2 503,-3 0-1996,-24 7-8901,8-2 5085,-2 5 161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2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2248,'-10'1'14313,"32"6"-13906,-17-5-15,-1-1-52,0-1 0,0 2 0,0-1 1,0 0-1,0 1 0,0-1 0,-1 1 0,1 0 0,-1 1 0,0-1 0,4 3 0,29 16 404,6-11-415,1-2 0,-1-2-1,60 2 1,23 3 70,205 20 780,-156-17-61,-142-11 571,53 14-1,-83-17-1504,5 5 974,-3-4-3174,-10-21-7876,-2 9 3277,3 3 756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3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408 126 1320,'48'3'4492,"-37"-1"-4332,-1-1 0,0-1-1,1 1 1,-1-1 0,0-1 0,1 0-1,15-4 1,26 2 2244,-50 3-1954,28-16 2566,-30 12-2833,0 1 0,0-1 0,0 1 0,-1-1 0,0 1 0,0-1 0,0 1 0,0 0 0,0-1 0,0 1 0,-1 0 0,0 0 0,0 0 0,0 0 0,0 0 0,0 0 0,0 1 0,-1-1 0,1 1 0,-6-4 0,7 5-165,-33-27 455,34 28-475,-4-2 20,0 1 1,0 0 0,0 0 0,0 0-1,0 0 1,0 0 0,0 1 0,0 0 0,0 0-1,0 0 1,0 0 0,-5 1 0,-12 4 75,-1 0 1,1 1 0,0 1 0,1 0 0,-1 2-1,2 1 1,-1 0 0,1 1 0,-34 28 0,-7 9 456,36-28-24,-51 32 1,11-25-35,11-6-6048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3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165 325 1408,'0'-17'6758,"-1"-3"-4211,-5-17-795,-30-143 728,32 161-1964,3 15-335,1 1 1,-1 0 0,1 0 0,-1-1 0,0 1-1,0 0 1,-1 0 0,1 0 0,-1 0 0,1 0-1,-4-4 1,5 7-76,-1-1-77,1 0 0,-1 1 0,1-1 0,-1 0 0,1 1 0,-1-1 0,0 1 0,1-1 0,-1 1 0,0 0 0,1-1 0,-1 1 0,0-1 0,0 1 0,1 0 0,-1 0 0,0-1 0,0 1 0,0 0 0,1 0 0,-1 0 0,0 0 0,0 0 0,0 0 0,1 0 0,-1 0 0,0 0 0,0 1 0,0-1 0,-31 2 693,29-1-710,1-1-54,0 0 1,1 0-1,-1 1 0,0-1 1,0 1-1,1-1 1,-1 1-1,0 0 0,1-1 1,-1 1-1,1 0 0,-1 0 1,1 0-1,0 1 1,-3 1-1,-12 9-13804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34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1230 2035 1816,'27'1'12692,"-26"2"-12520,-1 0-1,1 0 1,0-1-1,-1 1 1,1 0-1,-1 0 1,0 0-1,0 0 1,0 0-1,-1-1 1,1 1 0,0 0-1,-1 0 1,0 0-1,0-1 1,-1 5-1,-9 21 103,-2 0-1,0 0 0,-1-2 1,-2 0-1,-1 0 0,-23 26 0,-130 131 393,148-162-551,-29 27 154,-3-3 1,-2-1-1,-62 35 0,86-60-90,-2-1 0,-50 20 0,68-31-97,-1-2 1,0 0 0,0 0 0,-1-2-1,1 0 1,-1-1 0,-24 0-1,34-3-56,-1 0 0,1-1 0,0 0-1,0 0 1,-1 0 0,2-1 0,-1 0-1,0-1 1,1 0 0,-1 0 0,-12-11-1,8 6 0,1-2 0,1 1-1,0-2 1,0 1-1,1-1 1,-9-16 0,-3-11 15,2 0 0,2-2 0,-20-67 0,23 53-20,2-1 0,-8-78-1,5-114 10,13 213-19,-1-55 0,5 0 0,3 1-1,31-160 1,-23 189-12,3 2 1,2 0-1,3 1 1,3 0-1,2 2 1,53-84-1,-71 127 1,220-301 9,-169 248-12,3 2 0,2 2-1,3 4 1,118-77 0,-130 100 1,1 3 1,2 2-1,1 3 1,0 2-1,2 3 0,124-25 1,-148 38-3,0 3 1,1 1-1,67 1 1,-93 4 26,1 1 0,0 0 0,-1 0 1,1 2-1,-1-1 0,0 2 0,0-1 0,-1 2 0,1-1 1,-1 2-1,0-1 0,-1 2 0,0-1 0,18 18 0,-15-10 57,0 1 0,22 36 0,-2-3 33,-25-38-9,-1 1 1,0 0-1,-1 0 1,0 0-1,-1 1 1,-1 0-1,0 0 1,0 0-1,-1 1 1,-1-1 0,0 1-1,-1 24 1,0-18-59,-1-18-31,1 0-1,-1 1 0,0-1 1,0 0-1,0 1 1,0-1-1,0 0 0,-1 1 1,1-1-1,-1 0 1,1 1-1,-1-1 0,0 0 1,0 0-1,0 0 1,0 1-1,0-1 0,0 0 1,-1-1-1,1 1 1,-1 0-1,1 0 0,-1-1 1,0 1-1,-3 2 1,-1 0-13,1 0 1,-1 0 0,0-1-1,-1 0 1,1 0 0,0 0-1,-1-1 1,0 0-1,1 0 1,-1-1 0,0 0-1,0 0 1,0 0 0,0-1-1,0 0 1,0-1 0,0 1-1,-10-4 1,3 1 2,0-1 0,0-1 0,1 0 0,-1-1 0,1 0 0,1-1 0,-19-13 0,9-2-6,-6-2-103,28 24 95,9 26 18,1 0 0,1-1 0,1 0-1,17 25 1,0 2 4,-25-45-9,5 11 12,0-1-1,2 0 0,0-1 1,23 27-1,-34-43-4,1 1-1,0-1 1,0 1-1,0-1 1,0 0 0,0 0-1,0 1 1,-1-1-1,1 0 1,0 0-1,0 0 1,0 0-1,0 0 1,0 0-1,0 0 1,0 0-1,0-1 1,0 1 0,-1 0-1,1-1 1,0 1-1,0 0 1,0-1-1,0 1 1,-1-1-1,1 1 1,0-1-1,-1 1 1,1-1-1,0 0 1,-1 1-1,1-1 1,0 0 0,-1 1-1,1-2 1,22-28 90,-22 28-77,34-49 224,-3-2 0,-2-1-1,-2-1 1,-3-2 0,21-71 0,-40 109-247,6-27-466,-9 16-4561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3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44 2304,'2'-11'1995,"5"-18"7063,-3 25-5643,0 18-3126,-4 2-29,-1 0 0,0 1 0,-1-2 0,0 1 0,-7 21 0,6-23-116,-27 125 817,-76 309 1598,102-431-2152,0 0-1,1 1 0,0 28 1,3-45-366,31 11 97,-13-9-121,0 0 0,0-1 1,0-2-1,0 0 0,0 0 1,0-2-1,0 0 0,32-9 1,-23 4-8,-2-1 0,1-1 0,-1-2 0,0 0 0,29-19 0,-48 25-9,1 1 0,-1-1 0,0 0 0,-1 0 0,1 0 0,-1-1 0,0 0 0,0 0 0,-1 0 0,0-1 0,0 1-1,0-1 1,-1 0 0,0 0 0,0-1 0,-1 1 0,2-10 0,-3 10 0,-1 1-1,1-1 1,-1 0-1,-1 1 1,1-1-1,-1 1 1,0-1-1,-1 1 1,0-1-1,0 1 1,0 0-1,0 0 1,-1 0 0,0 0-1,-1 0 1,1 0-1,-1 1 1,0 0-1,0 0 1,-6-5-1,-5-2 1,0 0 1,0 1-1,-1 1 0,-1 1 1,1 0-1,-2 1 0,1 1 0,-1 1 1,0 0-1,-23-4 0,18 4-14,6 4-86,14 7-36,4-3 129,0-1-1,1 0 0,-1 0 0,0 0 1,1 0-1,-1 0 0,0 0 1,1 0-1,-1 0 0,1-1 0,0 1 1,-1 0-1,1-1 0,0 1 0,-1-1 1,1 0-1,2 1 0,14 1-11,0 1 0,1-2 1,-1 0-1,0-2 0,1 0 0,-1 0 0,0-2 0,1-1 0,-1 0 0,19-7 1,-35 10 30,0 0 1,0 0 0,0 0 0,0 0 0,0 0 0,0 0 0,0-1 0,0 1 0,0-1 0,-1 1 0,1-1 0,0 0 0,-1 0 0,0 0 0,1 0 0,-1 0 0,0 0 0,0 0 0,0 0 0,0 0 0,0 0 0,-1-1 0,1 1 0,-1 0 0,1-1 0,-1 1 0,0 0 0,0-1 0,0 1 0,0 0 0,0-1 0,-1 1 0,1 0 0,-1-1 0,1 1 0,-1 0 0,0 0 0,0 0 0,0 0 0,0-1 0,0 1 0,-1 1 0,-1-3 0,-3-6 71,-1 1 0,0 0 0,0 0 0,-1 1 0,0 0 0,-1 0 0,-13-9 0,0 4 143,0 1-1,-1 1 1,-30-10-1,-28-12-3655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3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9 314 2192,'-9'-5'11143,"19"10"-10877,0-1 0,0-1 1,1 1-1,-1-2 0,1 1 0,-1-1 0,1-1 0,13 1 0,97-5 722,-46 0-357,73-7 1362,-147 11-1925,0-1 0,0 0 0,0 0 0,0 0 0,0 0 0,0 0 0,0-1 0,0 1 0,0 0 0,0 0 0,0-1 0,0 1 0,0 0 0,0-1 0,0 1-1,0-1 1,0 0 0,0 1 0,-1-1 0,1 0 0,0 1 0,0-1 0,-1 0 0,1 0 0,0 1 0,-1-1 0,1 0 0,0-2 0,-1 1 17,1 0 0,-1 0 0,0-1 0,0 1 0,0 0 0,0 0 0,0-1 0,-1 1 1,1 0-1,-1 0 0,1-1 0,-2-2 0,-2-5 203,-1-1 1,0 1-1,-13-19 0,-3 3 118,-1 1 1,-2 1-1,0 1 0,-38-28 0,19 16-244,34 27-1093,-9-7-255,14 9-3331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0:48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13 971 1128,'0'0'3845,"-12"-10"1036,13-15-4154,2 0 0,0 1 0,2-1 0,0 1 0,2 0 0,13-31 0,0 7-256,3 1 0,32-50-1,-24 50-258,2 1 0,2 2-1,2 1 1,2 2-1,1 1 1,3 3-1,74-52 1,-80 64-103,1 2 0,1 2 0,1 2 0,1 1 0,1 2 0,0 2 0,1 2 0,0 1 0,1 3 0,57-4 0,-74 11-78,1 2-1,-1 0 1,0 2-1,0 2 1,0 0-1,-1 1 1,0 2-1,0 1 1,-1 0-1,0 2 1,26 16-1,-5 1-4,-3 2 0,0 2 0,-2 2 0,58 61 0,-70-64 1,-2 1-1,-2 1 1,-1 2 0,-1 0-1,31 67 1,-23-28 130,-2 2-1,17 79 1,-33-101-27,-3 0 0,-2 1 0,-3 0 0,-2 0 0,-6 88 0,-10-16 250,-37 158 0,41-246-308,2 1 0,2 0 0,2 1 0,2-1 0,5 65 0,-4-102-68,1 8 22,0-1-1,1 1 1,0 0-1,1-1 1,5 14-1,-6-21-18,-1-1 0,1 1 1,-1 0-1,1-1 0,0 1 0,0-1 0,0 0 0,0 0 0,0 0 1,1 0-1,-1 0 0,1 0 0,-1 0 0,1-1 0,0 0 0,-1 1 1,1-1-1,0 0 0,0 0 0,0 0 0,0-1 0,0 1 0,0-1 1,3 1-1,22-1 12,0 0 0,-1-2 0,1-1 0,-1-2 0,43-11 0,135-53 18,-153 49-29,188-79 21,-215 86-110,0-1 0,-1 0 0,-1-2 1,-1-1-1,0-1 0,-1 0 0,23-27 0,-21 16-575,-1-1 1,34-62-1,-4-19-3801,-47 79-2261,-5 21 2506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2:1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3456 1323 1144,'6'10'15918,"-20"-19"-15649,0-2 1,0 0-1,2-1 1,-1 0-1,1-1 1,1 0-1,-19-29 1,-11-11 120,-139-188 572,110 140-626,-114-124 0,137 180-72,-2 2-1,-72-48 1,74 57-124,-328-203 778,349 222-852,-9-6 24,-38-16 0,45 25-82,-1 2 0,0 1 0,0 1 0,-1 2 0,0 1-1,0 1 1,-47 0 0,-52-1-8,-63 2-13,29 16-45,151-12 45,1 0 1,-1 1-1,1 1 1,-1 0-1,1 1 1,-15 6-1,-14 7-55,26-12 50,0 0 1,1 2 0,-1-1 0,-19 15 0,-2 0 33,33-21-8,-24 10-25,14-5 12,1 1 1,0-1-1,0 2 0,0 0 0,1 0 0,0 0 1,-12 13-1,-60 67-33,44-36 12,2 1 0,-51 99 1,78-133 20,-95 168-15,-56 105-14,-1 45 13,129-264-20,31-71 28,0 2-1,-5 15 10,2-12 7,3-8-2,12-146-124,-6 98 57,-1 0 1,-4-54-1,-3 66 25,2 5 2,-2 1-1,-1 0 0,-2-1 0,-10-33 0,16 66 38,0-1-1,0 1 0,0 0 0,0-1 1,0 1-1,0 0 0,0-1 0,0 1 0,0 0 1,0-1-1,0 1 0,-1 0 0,1-1 1,0 1-1,0 0 0,0 0 0,0-1 1,-1 1-1,1 0 0,0 0 0,0-1 1,0 1-1,-1 0 0,1 0 0,0 0 1,0-1-1,-1 1 0,1 0 0,0 0 0,-1 0 1,1 0-1,0 0 0,-1-1 0,1 1 1,0 0-1,0 0 0,-1 0 0,1 0 1,0 0-1,-1 0 0,1 0 0,0 0 1,-1 0-1,1 0 0,0 1 0,-1-1 0,1 0 1,0 0-1,-1 0 0,1 0 0,0 0 1,0 0-1,-1 1 0,-14 23-45,-13 50 55,24-61-25,-98 357-3,84-301 22,10-43-5,1 1 1,2 0-1,0 1 0,0 29 0,5-55 1,3 2 4,-1 1-1,17-8-2,99-44-16,27-8 4,-37 24 30,152-49 105,-257 80-87,0-1 0,-1 0-1,1 0 1,-1 0 0,1-1-1,-1 1 1,0 0 0,1-1-1,-1 0 1,0 1 0,0-1-1,0 0 1,0 0-1,0 0 1,-1-1 0,1 1-1,0 0 1,-1-1 0,0 1-1,0-1 1,1 1 0,-2-1-1,1 0 1,0 1 0,0-5-1,-1 1 7,0 0 0,-1 1-1,0-1 1,0 0 0,0 0 0,-1 1-1,0-1 1,0 1 0,0 0-1,-1-1 1,-4-6 0,-9-14 24,-1 0 0,-1 1 1,-1 1-1,-1 1 0,-1 1 0,-2 1 1,-25-20-1,28 25-44,5 4-9,0 0 0,-1 1 0,0 0 0,-25-11 0,-16-5 29,8 14-156,39 58-25,2 157-363,8-178 384,0-23 80,4-3 18,1 0 1,-1-1 0,0 1-1,0-1 1,-1 0-1,1-1 1,-1 1 0,1-1-1,-1 1 1,0-1-1,0 0 1,-1 0-1,1 0 1,-1 0 0,3-8-1,37-80 21,-37 79 2,-2 8-2,-1 1 1,0-1-1,0 0 0,-1 0 0,1 1 0,-1-1 0,0 0 0,0 0 0,-1 0 0,1 0 0,-1 0 0,-1-1 1,1 1-1,-2-6 0,2 10-7,-3 2 7,0-1 0,1 1 0,-1 0 0,0 0-1,1 0 1,-1 0 0,1 0 0,-1 0 0,1 1-1,-1 0 1,1-1 0,0 1 0,-4 4 0,-29 32 1,20-21 0,-140 163-57,137-158-1617,47-38 1211,-1-1 0,0-1 0,29-25 0,-27 20 58,1 0 1,46-24-1,-51 34 211,-11 4 70,1 1 0,0 1-1,20-6 1,-35 13 765,-3 4-477,-17 20 81,-1-1 0,-1 0 0,-1-2 0,-25 19 0,-5 6 66,-26 31 192,77-76-496,1 0-22,0 0 12,0-1 0,0 0 0,0 0 0,-1 0 0,1 0 0,0 0 0,0 1 0,0-1 0,0 0 0,0 0 0,0 0 0,0 0 0,0 1 0,-1-1 0,1 0 0,0 0 0,0 0 0,0 1 0,0-1 0,0 0 0,0 0 0,0 0 0,0 1 0,0-1 0,0 0 0,0 0 0,0 0 0,1 1 0,-1-1 0,0 0 0,0 0 0,0 0 0,0 0 0,0 1 0,0-1 0,0 0 0,0 0 0,1 0 0,-1 0 0,0 0 0,0 1 0,0-1 0,0 0 0,0 0 0,1 0 0,-1 0 0,0 0 0,0 0 0,0 0 0,1 0 0,-1 0 0,0 1 0,0-1 0,0 0 0,0 0 0,1 0 0,-1 0 0,0 0 0,2-1 1,9-1-22,1 0-1,-1-1 1,0-1-1,0 0 1,0 0 0,17-11-1,-9 8 525,-35 21-121,-3 1-343,19-14-29,-29 22-1733,19-17 64,-9 6-6337,9-5 3679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36 136 1252,'-4'-4'1928,"0"0"0,0 1 0,0-1-1,0 1 1,-1 0 0,-5-3 0,11 22-1817,2 1 1,0-1 0,1 0 0,0 0 0,2-1-1,9 21 1,-6-14 6,-1 0 0,9 41 0,-16-55-140,2 17 563,-16-39-217,8 6-316,0-1 0,1 0 0,1-1-1,-1 1 1,2 0 0,-1-1 0,1 0-1,1 0 1,-1-13 0,-1 4-7,1 0 0,0 0 1,2 0-1,0 0 0,3-24 1,-2 36-11,0 0 0,0 0 0,1 0 0,0 1 0,0-1 0,1 1 0,0 0 0,0-1 0,0 1 0,1 0 0,-1 1 1,2-1-1,-1 1 0,0 0 0,7-6 0,-9 9-2,1 0 1,-1 1-1,0-1 1,1 1-1,-1-1 0,1 1 1,-1 0-1,1 0 1,-1 0-1,1 0 1,0 1-1,0-1 1,-1 1-1,1-1 0,0 1 1,0 0-1,0 0 1,-1 0-1,1 1 1,3 0-1,-2 0 18,1 1 0,-1 0 0,0 0 1,0 0-1,0 0 0,0 1 0,0 0 0,0 0 0,-1 0 0,1 0 1,2 4-1,8 10 188,-2 1 0,0 0 0,-1 0 0,10 23 0,-18-36-97,19 40 1585,-21-44-1504,3 7 1497,-2-1-3245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2:2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17 1296,'0'0'2464,"-1"4"-1182,-2 14 9439,3-19-10215,4-22 376,-5 22-807,1 0 0,-1 0 1,0 0-1,1 0 0,-1 0 0,0 0 0,0 0 1,0 0-1,0 1 0,1-1 0,-1 0 0,0 1 1,0-1-1,-1 1 0,1-1 0,0 1 0,0 0 1,0-1-1,-2 1 0,-15 5-449,13-4-247,-5-1-1050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2:2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100 173 932,'-66'12'9414,"54"-9"-6125,-9-8 3388,186-14-5616,1 7 0,191 11 0,-280-2-221,-75 3-661,15-10 1097,-17 7-1249,-1 0 0,0 0 0,0 1 0,0-1 1,0 0-1,-1 0 0,1 1 0,-1-1 0,1 1 0,-1-1 0,0 1 0,0 0 0,0 0 0,0-1 0,-1 1 0,1 1 0,0-1 0,-1 0 0,0 1 0,-3-2 0,-64-31 148,55 27-143,-10-2 12,0 1 0,-41-7 0,22 4-2,40 8-169,19 3 105,26 3 24,-29-1 18,1 0 1,-1 1-1,0 1 1,0 0-1,0 0 1,-1 1-1,13 8 1,-21-12 4,0 2 0,-1-1 0,0 0 0,1 0 0,-1 1 0,0-1 1,0 1-1,0 0 0,0 0 0,-1 0 0,1 0 0,-1 0 0,0 0 0,0 0 0,0 0 0,0 0 1,0 1-1,-1-1 0,1 0 0,-1 1 0,0-1 0,0 0 0,0 0 0,0 1 0,-1-1 0,0 0 0,1 1 1,-1-1-1,0 0 0,-3 5 0,0 5-48,-1-1-1,0 0 1,-1 0 0,0-1 0,-1 0-1,-10 13 1,-34 28-5250,45-46 4193,1 1 0,-1 0 0,1 0 0,1 1 0,-1-1 0,1 1 0,1 0 0,0 0 0,0 1 0,-2 8 0,-4 22-3698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2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59 248 1540,'-58'35'13722,"59"-34"-13478,0 0 1,0-1-1,0 1 0,0 0 1,0-1-1,0 1 0,0-1 1,0 1-1,1-1 0,-1 0 1,0 1-1,0-1 0,1 0 1,-1 0-1,0 0 0,0 0 1,1 0-1,-1 0 0,0 0 1,3-1-1,47-2-80,-34 2 264,712-107 3139,-606 85-3067,-98 19-393,-16 4 29,-1-1 0,1-1 1,-1 0-1,1 0 0,-1 0 0,13-6 0,-20 7-35,-6-21 280,-1 15-358,0 0-1,-1 0 0,1 0 1,-2 1-1,1 0 0,0 1 1,-1-1-1,0 2 0,-1-1 1,1 1-1,-1 0 0,0 1 0,-11-4 1,-52-24 32,71 31-71,0 0 4,1-1 11,0 1 1,0 0 0,0 0-1,-1 0 1,1 0 0,0 0 0,0 0-1,0 0 1,0 0 0,-1 0-1,1 0 1,0 0 0,0 0 0,0 0-1,-1 0 1,1 0 0,0 0 0,0 0-1,0 1 1,-1-1 0,1 0-1,0 0 1,0 0 0,0 0 0,0 0-1,-1 0 1,1 0 0,0 1 0,0-1-1,0 0 1,0 0 0,0 0-1,0 0 1,0 1 0,-1-1 0,1 0-1,0 0 1,0 0 0,0 0 0,0 1-1,0-1 1,0 0 0,0 0-1,0 0 1,0 1 0,0-1 0,0 0-1,0 0 1,0 0 0,0 1-1,5 16 3,14 21 10,-16-34-13,14 29 164,-1 0 0,-1 1 1,11 40-1,-23-63-79,0-1 0,-1 1 0,0 0 0,-1 0 0,0 1 0,0-1 0,-1 0 0,-1 0 0,0 0 0,0 0 0,-1 0 0,-1 0 0,0 0 0,-7 18 0,9-28-165,1 0 1,-1 0 0,1 0-1,-1 0 1,0 0-1,1 0 1,-1-1 0,0 1-1,1 0 1,-1 0 0,0 0-1,0-1 1,0 1-1,0 0 1,0-1 0,0 1-1,0-1 1,0 1 0,0-1-1,0 0 1,0 1-1,0-1 1,0 0 0,0 0-1,-1 0 1,1 0 0,0 0-1,0 0 1,-1 0 0,-15-5-2897,0-3-4611,12 6 3423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2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1132 904,'-5'6'8944,"4"-15"-3709,7-36-2269,14-65-3201,-20 109 387,46-383 1795,-22 132-1296,-17 204-501,15-58 0,-18 89-120,2 0 0,0 0-1,1 1 1,0 0 0,1 1 0,21-29 0,-27 41-31,0-1 0,1 1 0,-1 0-1,1 1 1,0-1 0,-1 0 0,1 1 0,1 0 0,-1 0 0,0 0 0,0 0 0,1 0 0,-1 0 0,1 1 0,0 0 0,-1 0 0,1 0 0,6-1 0,-7 2-1,1 1 0,-1-1 0,1 1 1,-1-1-1,1 1 0,-1 0 0,0 1 0,1-1 0,-1 1 0,0-1 0,0 1 1,0 0-1,0 0 0,0 0 0,-1 0 0,5 5 0,-1 0 3,1 1 0,-1 0 0,-1 0 0,1 0 0,-1 1 1,-1 0-1,0 0 0,0 0 0,-1 0 0,0 1 0,0 0 0,-1-1 0,1 13 0,-4-7 71,1 0 1,-2 0-1,0-1 0,-1 1 1,0-1-1,-1 0 0,-1 0 0,0 0 1,-1 0-1,-1-1 0,0 0 1,0 0-1,-16 19 0,13-19 92,-1 0-1,1-1 1,-2 0-1,0-1 1,0-1-1,-1 0 0,0 0 1,-1-1-1,0-1 1,-1 0-1,1-1 0,-22 7 1,2-12-496,19-7-1746,6-5-4732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8:1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2608,'17'4'17316,"-10"-1"-17184,16 29 1844,-2 0-1,19 40 1,0-1-623,-35-60-1083,1 0 0,-2 1 0,1 0 0,2 13 0,14 35-711,-21-54-1671,-15 3-10537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9:4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1408,'0'0'5465,"5"20"-3589,-3-5-1104,-2-8-96,-2 3-96,4-2-96,-2 2-172,0 0-180,3-2-216,-3 2-244,2 0-256,3-2-856,3 12-4409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43 216 1864,'-3'-1'557,"-2"0"991,1 0 1,-1-1-1,1 0 0,-1 0 1,1 0-1,-9-7 758,31-9 704,-5 12-2744,0 0 1,0 0-1,1 1 1,0 1-1,-1 0 1,1 1-1,1 1 0,-1 0 1,15 0-1,25-5 144,-12 2-21,0 2 0,58 3 0,-48 0-30,-20 4 15,-27-3-84,-1 0 0,1-1-1,0 1 1,0-1 0,0 0 0,-1 0 0,1 0 0,0-1-1,0 1 1,6-3 0,-10 3 319,-19-23-89,-95-80 807,137 141-18253,-5-3 11900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49 1516,'5'-28'8284,"-3"7"-361,-2 56-6316,-34 182 26,-8 77-123,25-136-642,-4 39 438,12-59 723,9-137-1996,0 0 0,0 0 1,0 1-1,0-1 0,0 0 0,1 0 0,-1 0 1,0 0-1,1 0 0,-1 1 0,1-1 1,0 0-1,-1 0 0,1 0 0,0 0 1,-1 0-1,1-1 0,0 1 0,0 0 1,0 0-1,0 0 0,0-1 0,0 1 1,0 0-1,1 0 0,2 0 5,0 1 1,0-1-1,0 0 0,0 0 1,0-1-1,0 1 1,8-1-1,8-1-15,1-1 0,26-5 0,-40 5 22,47-11 51,89-32 0,-73 20-36,-69 25-168,1-1-1,-1 1 1,1-1 0,-1 0-1,1 0 1,-1 0-1,1 1 1,-1-1-1,0-1 1,0 1 0,0 0-1,1 0 1,-1 0-1,0-1 1,0 1-1,-1 0 1,1-1 0,0 1-1,0-1 1,-1 1-1,1-1 1,-1 1-1,1-1 1,-1 0 0,0 1-1,1-1 1,-1 1-1,0-1 1,0 0-1,0 1 1,0-1 0,-1 0-1,1 1 1,-1-3-1,-8-27-4342,-4 5-3413,13 24 7281,-6-10-4840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19 139 1788,'-2'0'414,"1"-1"1,0 1-1,0 0 0,0-1 0,0 0 0,0 1 1,0-1-1,0 1 0,1-1 0,-1 0 0,0 0 1,0 0-1,0 1 0,1-1 0,-1 0 0,0 0 0,1 0 1,-1 0-1,1 0 0,-1 0 0,1-2 0,0 3-167,0-1 0,0 0 0,0 0 0,1 0 0,-1 1 0,0-1 0,1 0 0,-1 0 0,0 1 0,1-1 0,-1 0 0,1 1 0,-1-1 0,1 0 0,0 1 0,-1-1 0,1 1 0,0-1 0,-1 1 0,1-1 0,1 0-1,4-2 244,0 0 0,1 1 0,-1 0 0,0 0 0,1 0 0,9-1 0,104-8 1783,48-8-920,-167 19-1393,0 0-1,1 0 0,-1 0 0,1 0 0,-1-1 0,1 1 0,-1 0 0,0-1 0,1 1 0,-1-1 0,0 0 0,1 1 0,-1-1 1,0 0-1,0 0 0,0 0 0,0 1 0,0-1 0,0 0 0,0-1 0,0 1 0,0 0 0,0 0 0,0 0 0,-1 0 0,2-2 1,-7-13-4179,-15-1-3872,13 11 3428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49 2304,'-30'-20'16972,"35"20"-16544,204 17 2842,-106-6-2187,-96-10-1041,1 0 1,0-1-1,-1 0 1,1 0-1,0-1 1,8-2-1,-14 3-188,-1-1 0,0 1 0,0-1 0,0 1 0,1-1 0,-1 1 0,0-1-1,0 0 1,0 0 0,0 1 0,0-1 0,0 0 0,0 0 0,-1 0 0,1 0 0,0 0-1,1-2 1,-2 1-225,1 0-1,-1 0 1,1 1-1,-1-1 1,0 0-1,0 0 1,0 0-1,0 1 1,0-1-1,-1 0 1,1 0-1,0 0 1,-1 1-1,0-1 1,1 0-1,-2-2 1,-1-3-4575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70 1940,'0'0'3853,"-6"-1"-2895,6 1-621,-1 0 0,0 0 0,0 0 0,1 0 0,-1-1 0,0 1-1,0 0 1,1 0 0,-1-1 0,0 1 0,0 0 0,1-1 0,-1 1 0,0-1 0,1 1 0,-1-1 0,1 1 0,-1-1 0,1 1 0,-1-1 0,1 1 0,-1-2 0,4-3-208,1-1 0,1 1 0,-1 1 0,1-1 0,-1 0 0,2 1 0,-1 0 0,0 1 0,10-6 0,-12 7-76,0 1-1,0 0 1,0-1 0,0 1 0,0 1 0,0-1-1,0 0 1,0 1 0,0 0 0,0 0 0,0-1 0,1 2-1,-1-1 1,0 0 0,0 1 0,0-1 0,0 1-1,0 0 1,0 0 0,0 0 0,0 1 0,5 2 0,-6-2-22,0 0 0,0 0 0,0 0 0,0 1 0,-1-1 1,1 1-1,0-1 0,-1 1 0,0-1 0,0 1 0,0 0 1,0-1-1,0 1 0,0 0 0,-1 0 0,1 0 0,-1 0 1,0 0-1,0 0 0,0 0 0,-1 5 0,-13 66 460,11-62-396,-21 60 640,23-71-654,1 0-46,-1 0 0,1 0 0,0 0 0,-1 0-1,1 0 1,0 1 0,0-1 0,0 0 0,0 0 0,0 0 0,0 0 0,0 0-1,0 0 1,0 0 0,0 1 0,1-1 0,-1 0 0,0 0 0,1 0 0,-1 0-1,1 0 1,0 1 0,9 2-10,0-1 0,0 0-1,1-1 1,-1 0 0,1-1-1,-1 0 1,1-1 0,-1 0-1,21-2 1,10 0 136,-39 2-133,0 0-309,23-3 17,-11-6-6008,-10 2 1960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2044,'-15'7'12364,"53"-1"-9370,123-13-459,-142 4-1991,-12 1-2968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1412,'-7'9'16326,"9"-7"-16136,0 0 0,0 0 1,0 0-1,0 0 0,0-1 0,0 1 0,0-1 0,0 1 0,1-1 0,-1 0 0,0 0 0,1 0 1,-1 0-1,1 0 0,0-1 0,-1 1 0,1-1 0,-1 1 0,1-1 0,0 0 0,4-1 0,70-4-1892,-60 3-536,-15 2 1791,12-2-1752,-3 2-2820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83 1744,'0'-41'10896,"-3"-1"-2075,2 49-8752,-14 77 202,3 0 1,4 1-1,4 1 1,11 140-1,-4-169-2327,-3-55 1324,-1 1-2458,0 0 1222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35 190 2008,'-14'8'2526,"-7"4"5929,26-13-7683,36-5 236,0-2-1,68-23 0,-8 2-343,659-95 3204,-665 115-3595,-75 8-4429,0 0-4378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3 1252,'-1'-1'327,"0"1"0,1 0 0,-1-1 0,0 1 0,1 0 0,-1 0 0,0 0 0,0 0 0,1-1 0,-1 1 0,0 0 1,0 0-1,0 0 0,1 0 0,-1 1 0,0-1 0,0 0 0,1 0 0,-1 0 0,0 1 0,1-1 0,-1 0 0,0 1 0,1-1 0,-1 0 0,0 1 0,0 0 0,-14 24 3095,0 43-3443,11-49 1112,0 1-753,-4 7 377,2 1 1,1 0-1,1 0 0,2 0 1,1 44-1,1-71-687,0 0-1,0 0 1,0 0-1,0 0 1,0-1-1,0 1 1,0 0 0,1 0-1,-1 0 1,0 0-1,1-1 1,-1 1-1,0 0 1,1 0-1,-1-1 1,1 1 0,-1 0-1,1-1 1,0 1-1,-1-1 1,1 1-1,0 0 1,-1-1-1,1 1 1,0-1-1,0 0 1,-1 1 0,1-1-1,0 0 1,0 1-1,0-1 1,1 0-1,1 0-17,-1 0-1,1-1 0,0 1 0,-1-1 1,1 1-1,0-1 0,-1 0 0,1 0 1,-1 0-1,5-3 0,6-5-111,0 0 0,21-19 1,87-110-436,-121 138 547,0 0 0,0-1-1,0 1 1,0 0-1,0 0 1,0 0-1,0-1 1,1 1-1,-1 0 1,0 0 0,0 0-1,0-1 1,0 1-1,0 0 1,1 0-1,-1 0 1,0 0-1,0 0 1,0-1-1,1 1 1,-1 0 0,0 0-1,0 0 1,0 0-1,1 0 1,-1 0-1,0 0 1,0 0-1,1 0 1,-1 0-1,0 0 1,0 0 0,0 0-1,1 0 1,-1 0-1,0 0 1,0 0-1,1 0 1,-1 0-1,0 0 1,0 0 0,0 0-1,1 0 1,-1 0-1,0 1 1,0-1-1,0 0 1,1 0-1,-1 0 1,0 0-1,0 0 1,0 1 0,0-1-1,0 0 1,1 0-1,-1 0 1,0 1-1,0-1 1,0 0-1,0 0 1,0 0-1,0 1 1,-1 23 319,-11 29 83,5-35-355,2-4-142,0 0 1,0 1 0,1-1 0,1 1 0,-2 21 0,6-28-1376,0-2-1411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1352,'2'2'463,"0"0"0,-1-1 0,1 1 0,-1 0 0,0 0 0,1 0 0,-1 0 0,0 0 0,0 1 0,0-1 0,0 0 0,-1 0 0,1 1 1,-1-1-1,1 0 0,-1 1 0,0-1 0,0 1 0,0-1 0,0 0 0,0 1 0,-2 4 0,-13 66 2257,9-49-1352,-5 10-194,8-27-1059,1 1 0,-1-1 0,1 1 0,1-1 0,-2 14 0,1-16 88,7-34-14416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174 117 1644,'5'5'664,"-1"1"0,0 0 0,0 0 0,0 0 1,-1 0-1,0 1 0,0-1 0,-1 1 0,1 0 0,-2 0 0,1 0 0,-1 0 0,0 0 0,0 10 0,-1-3-415,0 0 0,0 0 0,-2 0-1,0 0 1,0-1 0,-7 20 0,5-28-2151,-7 1-5599</inkml:trace>
  <inkml:trace contextRef="#ctx0" brushRef="#br0" timeOffset="1">1 127 2704,'18'-18'9426,"226"-39"-3631,-79 15-11366,-149 38 1645,-3-1 42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1640,'0'0'1689,"-4"2"-156,-3 1-780,1 2-1,-1-1 0,1 1 0,0 0 0,0 0 0,0 1 0,-5 6 0,0 1 158,1 1-1,-14 25 1,2 5 555,-19 56 0,37-89-1269,0 0 0,0 1 0,1-1 1,0 1-1,1 0 0,0 0 1,1 0-1,1 0 0,0 0 1,0 1-1,1-1 0,1 0 0,0 0 1,1-1-1,0 1 0,0 0 1,1-1-1,9 16 0,-12-25-298,1 1 0,0-1 0,-1 0 0,1 1-1,0-1 1,1 0 0,-1 0 0,0-1 0,1 1 0,-1 0-1,1-1 1,-1 0 0,1 1 0,0-1 0,-1 0 0,1 0-1,0 0 1,0-1 0,0 1 0,0-1 0,4 0 0,-3 0-860,1 0 1,-1 0 0,1-1 0,-1 0-1,0 0 1,0 0 0,1 0-1,3-3 1,3-1-3395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4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3100,'3'-1'11046,"25"-5"-11211,14-5-312,19-5-1092,-19 10-3792,-29 6 2403</inkml:trace>
  <inkml:trace contextRef="#ctx0" brushRef="#br0" timeOffset="1">323 130 872,'0'4'479,"1"0"1,1-1-1,-1 1 1,1 0-1,-1 0 0,1-1 1,0 1-1,0-1 0,1 1 1,-1-1-1,1 0 1,0 0-1,-1 0 0,1 0 1,1-1-1,-1 1 0,0-1 1,6 4-1,-3-4-6,-1 0 0,1-1-1,-1 1 1,1-1 0,0 0-1,-1 0 1,1 0 0,0-1 0,0 0-1,0 0 1,11-3 0,-7 1-146,0 0 1,1-1 0,-1 0-1,0-1 1,0 0 0,-1 0-1,1-1 1,-1-1-1,0 1 1,-1-2 0,1 1-1,-1-1 1,0 0 0,6-9-1,-12 14-271,0-1-1,-1 1 1,0-1-1,1 0 1,-1 1-1,0-1 1,0 0 0,-1 0-1,1 0 1,0 1-1,-1-1 1,0 0-1,0 0 1,0 0-1,0 0 1,0 0-1,0 0 1,-1 0-1,0 0 1,1 1-1,-1-1 1,0 0 0,0 0-1,-1 1 1,1-1-1,0 1 1,-1-1-1,0 1 1,-3-5-1,2 4-368,0 0 1,0 0-1,0 0 0,-1 0 0,1 0 0,-1 1 0,0 0 1,-7-4-1,8 4-545,-1 1 1,1 0-1,0 0 1,-1 0-1,0 1 1,1-1 0,-1 1-1,1 0 1,-1-1-1,0 2 1,-4-1-1,-4 3-3378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56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482 638 1448,'0'0'1838,"26"6"7749,-21-15-9407,0 1 0,-1-1 0,0 1 0,0-1 0,-1-1-1,0 1 1,-1 0 0,0-1 0,1-12 0,1-91 580,-6 80-609,-2 1 0,-2-1 0,-1 1 0,-1 1 0,-2-1 0,-1 1 0,-27-52 0,33 72-28,0 1 1,-1 0-1,0 0 1,-1 0-1,0 1 1,-1 0 0,0 1-1,0-1 1,0 2-1,-18-13 1,22 18-106,1 1-1,0 0 1,0 0-1,0 0 1,-1 1-1,1-1 1,0 1-1,-1 0 1,1 0-1,0 0 1,-1 0-1,1 0 1,0 1-1,-1 0 1,1-1 0,0 1-1,0 1 1,0-1-1,0 0 1,0 1-1,0-1 1,0 1-1,0 0 1,0 0-1,1 0 1,-5 4-1,-5 5 62,1 0-1,-1 1 0,2 0 0,-11 15 0,11-10-5,0 1-1,0 0 1,2 0-1,0 1 1,1 0-1,1 0 1,1 1-1,-3 22 1,-12 167 388,18-153-329,1 35 233,14 123 0,-2-68-68,21 233 447,1 34-151,-19-34-197,26 366 11,-22-293-108,-17-436-352,-3 8 1226,1-24-1151,0 0 0,0 1 0,1-1 0,-1 0 0,0 0 0,0 1-1,0-1 1,1 0 0,-1 0 0,0 0 0,0 0 0,0 0 0,1 0 0,-1 0-1,0-1 1,0 1 0,0 0 0,1 0 0,-1-1 0,0 1 0,0 0 0,1-1-1,-1 1 1,0 0 0,1-1 0,-1 1 0,0-1 0,0 0 0,-8-5 18,1-1 0,0 1 1,0-1-1,1-1 1,0 1-1,0-1 0,0-1 1,1 1-1,1-1 0,-6-9 1,-12-18 39,-6-4-474,2 0 0,2-2 1,-36-79-1,60 116 58,0 0-1,-1 0 1,2 0 0,-1 0 0,1 0-1,-1-1 1,1 1 0,1 0 0,-1 0-1,1-1 1,0 1 0,0 0-1,0 0 1,3-5 0,-1 3-1150,0 1 0,0 0 1,0 0-1,1 0 0,8-11 0,5 1-3341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19 130 1572,'-18'-2'14288,"33"-2"-11172,8-3-3182,120-30 777,259-33 0,-274 60-353,242 13 0,-234 2-207,-60-2-58,198-3 679,-133-7 3215,-136 5-2574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57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568 394 1620,'0'0'4377,"-11"-23"-535,5-5-3231,-1 0 1,-1 0 0,-2 0-1,0 1 1,-2 1-1,-1 0 1,-1 1-1,-1 0 1,-2 1 0,-37-43-1,51 63-552,-1 1-1,1-1 0,-1 1 1,0 0-1,0 0 1,0 1-1,0-1 0,0 1 1,-1 0-1,1 0 1,-1 1-1,1-1 0,-1 1 1,1 0-1,-1 0 1,0 0-1,0 1 0,-8-1 1,7 2-23,0 1-1,0-1 1,0 1 0,0 0 0,0 0 0,1 1-1,-1 0 1,1 0 0,0 0 0,-1 0-1,1 1 1,-8 8 0,0 2-2,1 0 0,0 0 1,1 1-1,1 1 0,0 0 0,1 0 1,1 1-1,-11 30 0,6 0 51,2 0 1,2 0-1,3 1 1,1 0-1,3 75 0,34 246 247,-16-233-180,23 216 184,45 527 136,-76-708 30,-8 0-1,-35 270 0,30-400-250,3-24-5,0 1 0,0-1 0,-2 0 0,0 1 0,-1-2 0,-14 32 0,19-47-210,0 0 0,-1 0 0,1-1 0,0 1 1,-1 0-1,1-1 0,-1 1 0,0 0 1,1-1-1,-1 1 0,0-1 0,1 1 0,-1-1 1,0 1-1,1-1 0,-1 1 0,0-1 1,0 0-1,1 1 0,-1-1 0,0 0 0,0 0 1,0 1-1,0-1 0,1 0 0,-1 0 1,0 0-1,0 0 0,0 0 0,0 0 0,0-1 1,1 1-1,-2 0 0,-1-2 4,1 1 0,-1-1 0,0 1 0,1-1 0,0 0 0,0 0-1,-1 0 1,1 0 0,-3-5 0,-32-55 105,21 23-429,1-1 0,2-1 0,2 0 0,2 0-1,1-1 1,3 0 0,-1-44 0,6 68-488,1 0-1,1 0 0,1 1 1,0-1-1,9-26 0,12-12-7583,-6 25 3568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6:58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460 356 1788,'0'-9'1251,"-1"0"1,0 0-1,-1 0 0,-4-14 0,-18-37 1594,-40-46 169,61 102-2810,3 3-184,-55-73 1946,51 69-1819,0 0 1,-1 0-1,1 1 1,-1-1-1,-1 1 1,1 0-1,0 0 1,-1 1-1,0-1 1,0 1-1,-7-2 1,11 5-127,0 0 0,0 0-1,1 1 1,-1-1 0,0 1 0,0-1-1,1 1 1,-1-1 0,0 1 0,1 0 0,-1 0-1,0 0 1,1 0 0,0 0 0,-1 0 0,1 1-1,-1-1 1,1 0 0,0 1 0,0-1 0,-2 3-1,-23 35 130,24-35-128,-9 17 34,0 1 0,2 0-1,1 0 1,0 1-1,-8 46 1,-6 122 119,19-153-139,1 410 187,48 33-107,128 400 107,-157-806-216,2 20 70,-4 2 0,-4 0-1,-5 0 1,-7 119 0,1-206-36,-13 128 495,11-124-387,-1-1 1,0 0 0,-1 0 0,0 0 0,-1-1 0,-1 1 0,-13 21 0,17-31-104,1-1 1,-1 1-1,-1-1 0,1 0 0,0 1 1,0-1-1,-1 0 0,1 0 0,-1-1 1,0 1-1,0 0 0,1-1 1,-1 0-1,0 0 0,0 0 0,0 0 1,-1 0-1,1 0 0,0-1 1,0 1-1,0-1 0,0 0 0,-1 0 1,1 0-1,0-1 0,0 1 0,0-1 1,0 0-1,0 1 0,0-1 1,0-1-1,0 1 0,0 0 0,0-1 1,0 1-1,1-1 0,-4-2 1,-5-4 1,-1-1 1,1 0-1,1-1 1,-1 0-1,2 0 1,-17-24-1,11 12-199,1-1 1,2 0-1,0-1 0,1 0 1,2-1-1,0 0 0,2-1 1,1 0-1,1 0 0,1 0 0,-1-29 1,5 28-1122,1-1 0,5-32-1,-1 32-1321,1 0-1,11-31 1,-4 14-2301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4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281 533 1432,'40'-9'8174,"-33"4"-7493,-1 1 0,1-1 0,-1 0-1,-1-1 1,1 1 0,-1-1 0,9-12 0,-13 16-618,0 1 1,0-1 0,0 1 0,0-1 0,0 1 0,0-1-1,-1 0 1,1 1 0,-1-1 0,1 0 0,-1 1-1,1-1 1,-1 0 0,0 0 0,0 1 0,0-1 0,0 0-1,0 0 1,-1 1 0,1-1 0,0 0 0,-1 0 0,1 1-1,-1-1 1,0 0 0,1 1 0,-1-1 0,0 1-1,0-1 1,0 1 0,0-1 0,-1 1 0,1 0 0,0 0-1,0-1 1,-1 1 0,1 0 0,-1 0 0,1 0 0,-1 0-1,1 1 1,-4-2 0,0 0-18,-1 0-1,0 0 1,1 0-1,-1 1 1,0 0 0,0 0-1,0 1 1,0 0 0,0 0-1,0 0 1,0 1 0,0 0-1,0 0 1,0 0-1,1 1 1,-8 2 0,-5 3 26,0 1 0,1 1 0,-28 18 1,27-14-19,0 0 0,0 1-1,1 1 1,-20 24 0,32-34-39,1 0 0,-1 0-1,1 0 1,1 1 0,-1 0-1,1-1 1,0 1 0,0 0 0,0 0-1,1 1 1,0-1 0,1 0-1,-1 1 1,1 0 0,0-1-1,1 1 1,-1-1 0,2 1-1,0 8 1,-1-12-19,1-1 1,0 1-1,0-1 0,0 1 1,0-1-1,0 0 0,1 0 1,-1 1-1,1-1 0,0 0 1,-1 0-1,1 0 0,0 0 0,0-1 1,0 1-1,0 0 0,1-1 1,-1 0-1,0 1 0,1-1 1,-1 0-1,0 0 0,1 0 1,0-1-1,-1 1 0,1 0 1,-1-1-1,1 0 0,0 0 0,-1 0 1,4 0-1,2 0-12,0-1 0,0 0-1,0-1 1,0 1 0,0-2 0,0 1 0,-1-1-1,1 0 1,7-5 0,-3 0 6,0-1 1,-1 0-1,0 0 0,0-1 0,-1-1 1,0 0-1,-1 0 0,0-1 0,-1 0 1,0-1-1,6-15 0,2-5-6,-1-2 1,-3 1-1,11-46 0,-15 47 4,-1 0 0,-2 0 0,-1-1 1,-2 0-1,-1 1 0,-1-1 0,-2 0 0,-2 0 0,-9-38 0,13 70 46,-8 31 25,-1 3-16,2 55 138,4 0 1,3 0 0,19 132-1,-18-212-208,34 200-580,-27-196-2494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4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5 1956,'0'0'1946,"9"-4"4312,-7 9-6092,-1 0 0,1 1 0,-1-1 1,0 1-1,0 0 0,-1-1 1,0 1-1,0 0 0,0-1 1,-1 1-1,-2 10 0,0 26 520,0 23 525,-13 71 0,7-72 473,-1 74-1,10-138-1672,0 0-1,0 1 0,0-1 0,0 0 0,0 0 0,0 1 0,0-1 1,0 0-1,0 0 0,0 1 0,0-1 0,0 0 0,1 0 0,-1 1 1,0-1-1,0 0 0,0 0 0,0 0 0,1 1 0,-1-1 0,0 0 1,0 0-1,0 0 0,1 1 0,-1-1 0,0 0 0,0 0 0,0 0 1,1 0-1,-1 0 0,0 0 0,0 0 0,1 1 0,-1-1 0,0 0 1,1 0-1,-1 0 0,0 0 0,0 0 0,1 0 0,-1 0 0,0 0 1,0 0-1,1-1 0,-1 1 0,0 0 0,0 0 0,1 0 0,-1 0 1,1 0-1,10-5 50,0 0 0,0 0 0,0-1 1,-1 0-1,0-1 0,0 0 0,-1-1 1,1 0-1,-2 0 0,1-1 0,-1 0 1,-1-1-1,11-16 0,-9 13 57,-1 0 0,-1 0 1,0-1-1,-1 0 0,0 0 0,-1 0 1,-1-1-1,0 0 0,-1 0 0,2-27 1,-12-10-157,1 16-2643,6-1-6840,2 22 5336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5 2360,'2'-4'8172,"-5"11"-4057,-37 86-3037,35-78-928,-21 68 966,-28 153 0,50-211-987,1 0-1,1 0 1,2-1 0,0 1 0,2 0 0,0 0 0,2 0 0,1-1 0,1 0-1,1 0 1,11 26 0,-16-45-196,0 0-1,1-1 1,-1 1-1,1-1 1,0 0-1,1 0 1,-1 0-1,0 0 1,1 0-1,0-1 1,5 4-1,-7-6-76,0 0-1,-1 0 1,1-1-1,0 1 1,0 0-1,0-1 1,0 1-1,0-1 1,0 0-1,-1 0 1,1 0-1,0 0 1,0 0-1,0 0 1,0 0-1,0-1 1,0 1-1,0-1 1,0 1-1,-1-1 1,1 0-1,0 1 1,0-1-1,-1 0 1,1 0-1,-1-1 1,1 1-1,-1 0 1,1 0-1,-1-1 1,2-1-1,4-3-577,-5 4 186,-1 0-1,1 1 1,0-1-1,0 0 1,-1 0-1,1 0 1,-1 0-1,0 0 1,0 0-1,0 0 1,2-5-1,0-3-2670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4 137 964,'-4'-48'12106,"11"77"-11437,0 0 0,13 30 0,-7-24 140,9 44 1,-1 23 3595,-32-129-4170,8 10-169,0-1-1,1 0 1,1 1 0,1-1 0,3-31 0,-1 10 10,0 15-42,0 1 1,2-1 0,1 1 0,0 0-1,2 0 1,11-25 0,-18 46-33,1 1 0,0-1 0,0 0 0,0 0 0,0 1 0,0-1 0,0 1 0,1-1 0,-1 1 0,0-1 0,1 1 0,-1 0 0,1 0 0,-1-1-1,1 1 1,0 0 0,-1 1 0,1-1 0,0 0 0,0 0 0,0 1 0,0-1 0,-1 1 0,1-1 0,0 1 0,0 0 0,0 0 0,0 0 0,0 0 0,0 0 0,0 0 0,0 1 0,0-1 0,0 1 0,0-1 0,-1 1 0,1 0 0,0 0 0,2 1 0,9 4 6,0 2 1,-1 0-1,0 0 1,15 14 0,-2-2 6,-16-13-475,6 4 740,-9-8-4453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20 231 2508,'-1'-1'296,"0"0"-1,-1 0 1,1 1-1,0-1 1,0 0-1,0 0 1,0 0-1,0 0 1,0-1-1,0 1 0,0 0 1,0 0-1,0-1 1,0 1-1,1 0 1,-1-1-1,1 1 1,-1-1-1,1 1 1,0 0-1,-1-1 1,1 1-1,0-3 1,1 2-111,0 1 0,0-1 1,0 1-1,0 0 1,0 0-1,0-1 0,0 1 1,1 0-1,-1 0 0,1 0 1,-1 0-1,0 1 1,1-1-1,0 0 0,-1 1 1,1-1-1,-1 0 0,1 1 1,0 0-1,-1-1 1,1 1-1,0 0 0,2 0 1,198-41 3995,-159 33-3432,-24 3 91,-1 2 0,32-3 0,-49 6-473,11-7 831,-16 1-1049,0 1 0,0-1 1,0 1-1,-1 0 0,0 0 0,0 1 0,-1-1 1,1 1-1,-1 1 0,0-1 0,0 1 0,0-1 1,-9-2-1,5 2-913,1-1 0,0 0 0,0-1 0,-14-12 0,17 12-2675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6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1368,'0'0'4852,"6"8"1591,0-3-5092,10-2-818,-1 0-1,1-2 1,0 0-1,-1 0 1,1-2-1,19-2 1,21 0-1,-45-1-2073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26 924,'0'-1'312,"0"0"-1,0 0 1,1 0 0,-1-1-1,0 1 1,0 0-1,1 0 1,-1 0 0,1 0-1,-1 0 1,1 0 0,-1 0-1,1 0 1,-1 0-1,1 0 1,0 0 0,0 0-1,0 0 1,-1 1 0,1-1-1,0 0 1,0 1-1,0-1 1,0 0 0,0 1-1,0-1 1,0 1-1,2-1 1,-1 1-147,0 1 0,-1-1 0,1 1 0,0 0 0,0-1 0,-1 1 0,1 0 0,-1 0 1,1 0-1,-1 0 0,1 0 0,-1 0 0,0 1 0,1-1 0,1 3 0,5 7 148,0 0 0,0 0 0,9 21 1,-5-8 336,-2 1 0,0 0 0,-2 1 0,0 0 0,-2 0 0,-1 1 1,2 35-1,-7-62-598,0 1 0,0-1 1,1 1-1,-1-1 0,0 1 1,0-1-1,0 1 0,0-1 0,0 1 1,0-1-1,0 1 0,0-1 1,0 1-1,0-1 0,0 1 1,-1-1-1,1 1 0,0-1 1,0 1-1,0-1 0,-1 1 0,1-1 1,0 1-1,0-1 0,-1 0 1,1 1-1,0-1 0,-1 0 1,1 1-1,-1-1 0,0 1 1,-8-14 314,-7-29-330,14 23 6,1-1 0,1 1-1,1-1 1,0 0 0,5-19 0,-5 29-37,2 0-1,-1 0 1,1 0 0,1 0 0,0 1-1,0 0 1,1 0 0,0 0 0,0 0-1,1 1 1,10-11 0,-15 17-7,0 1 0,1 0 1,-1 0-1,1 0 0,-1 0 0,1 0 1,-1 0-1,1 0 0,0 0 0,-1 1 1,1-1-1,0 1 0,0-1 0,-1 1 1,1 0-1,0-1 0,0 1 0,0 0 0,0 0 1,0 0-1,1 1 0,1 0 6,0 0-1,0 1 0,0-1 1,0 1-1,0 0 1,0 0-1,-1 0 0,7 5 1,3 4-52,-2 0 0,0 1 0,18 22 0,-17-23-1624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5 210 1692,'-4'-3'3669,"4"3"-3494,0 0 0,0-1 0,0 1-1,0 0 1,0 0 0,0 0-1,0-1 1,2-3 4019,-2 3-4020,20-6 3817,45-1-3381,-40 5 878,46-12 1703,-70 15-3146,0 0 1,0-1 0,0 1 0,0-1 0,0 1 0,0-1 0,0 1-1,0-1 1,0 1 0,-1-1 0,1 0 0,0 0 0,-1 1 0,1-1 0,0 0-1,-1 0 1,1 0 0,-1 0 0,1 0 0,-1 0 0,1 1 0,-1-1 0,0 0-1,0 0 1,1 0 0,-1 0 0,0-1 0,0 1 0,0 0 0,0 0-1,0 0 1,0 0 0,0 0 0,-1 0 0,1 0 0,0 0 0,0 0 0,-1 0-1,1 0 1,-1-1 0,-17-36 654,10 28-802,-1 1 0,0 0 0,-1 1 0,0 0-1,0 0 1,-1 1 0,0 0 0,0 1 0,-1 1 0,-20-8-1,30 12-643,1 1 657,1 0 1,0-1-1,0 1 0,0 0 0,0 0 1,0 0-1,0 0 0,0 0 0,-1-1 0,1 1 1,0 0-1,0 0 0,0 0 0,0 0 1,-1 0-1,1 0 0,0 0 0,0 0 0,0-1 1,-1 1-1,1 0 0,0 0 0,0 0 1,0 0-1,0 0 0,-1 0 0,1 0 0,0 0 1,0 0-1,0 0 0,-1 0 0,1 1 1,0-1-1,0 0 0,0 0 0,-1 0 0,1 0 1,0 0-1,0 0 0,0 0 0,0 0 0,-1 0 1,1 1-1,0-1 0,0 0 0,0 0 1,0 0-1,0 0 0,0 1 0,0-1 0,-1 0 1,1 0-1,0 0 0,0 0 0,0 1 1,0-1-1,-9 12-6112,8-11 5835,-1 10-4048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69 1740,'-27'-7'12712,"38"32"-12416,-1 0 1,-1 1-1,-2 1 0,6 35 0,4 30 1263,-26-105-636,0-18-970,9 20 60,-1-6-54,1 1 0,0-1 0,2 1 0,-1 0 0,2 0 0,0-1 0,1 2 0,0-1-1,10-21 1,-5 20-74,-7 13 101,-1 0-1,1 0 1,0 0-1,0 0 1,0 1-1,1-1 1,-1 1-1,1-1 1,0 1-1,0 0 1,0 0-1,0 1 1,0-1-1,1 0 1,-1 1 0,1 0-1,0 0 1,0 0-1,6-2 1,-8 4 46,2 0-3,0 2-1,0-1 1,0 0 0,0 1 0,0-1 0,-1 1 0,1 0 0,0 0 0,-1 1 0,6 4 0,66 75 1600,-74-81-1624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1 109 984,'0'0'259,"0"-1"-1,0 1 0,0-1 1,0 1-1,0-1 1,0 1-1,0-1 0,1 1 1,-1 0-1,0-1 1,0 1-1,1-1 0,-1 1 1,0 0-1,0-1 1,1 1-1,-1-1 1,0 1-1,1 0 0,-1 0 1,0-1-1,1 1 1,-1 0-1,1 0 0,-1-1 1,1 1-1,-1 0 1,0 0-1,1 0 1,-1 0-1,1-1 0,-1 1 1,1 0-1,-1 0 1,1 0-1,-1 0 0,1 0 1,-1 0-1,1 0 1,-1 1-1,0-1 1,1 0-1,-1 0 0,2 0 1,19 23 2805,13 38-1851,-11-17-1785,-4-19-3296</inkml:trace>
  <inkml:trace contextRef="#ctx0" brushRef="#br0" timeOffset="1">228 13 1448,'-1'0'137,"1"-1"0,0 1 0,0-1-1,0 1 1,0-1 0,0 1 0,0-1 0,1 1 0,-1-1-1,0 1 1,0 0 0,0-1 0,0 1 0,1-1-1,-1 1 1,0-1 0,0 1 0,1 0 0,-1-1 0,0 1-1,0 0 1,1-1 0,-1 1 0,1 0 0,-1-1 0,0 1-1,1 0 1,-1-1 0,1 1 0,-1 0 0,0 0-1,1 0 1,-1 0 0,1-1 0,-1 1 0,1 0 0,-1 0-1,1 0 1,-1 0 0,1 0 0,-1 0 0,1 0-1,-1 0 1,1 0 0,-1 1 0,1-1 0,-1 0 0,0 0-1,1 0 1,-1 0 0,1 1 0,27 17 2138,-16-4-1742,0 1-1,-1 0 1,0 1 0,-1 0-1,-1 0 1,14 34-1,31 114 1640,-47-139-1908,5 21 287,-2 1 1,-2 0 0,-2 0 0,-2 1 0,-2 0 0,-2-1 0,-3 1 0,-1-1 0,-3 1 0,-1-1-1,-3-1 1,-16 46 0,19-70-218,0 0-1,-16 28 1,21-44-658,-1 0 0,0-1 0,0 1 0,0-1 0,0 0 0,-1 0 0,0 0 0,0-1 0,0 1 0,0-1 0,-1 0 0,-10 4 0,-4-1-9557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 1980,'-125'10'11239,"124"-10"-10583,-7 1 4,5 0-131,7 0 2679,584 25 548,-48 2-2171,-469-26-1373,776 3 1792,-662-24-1624,-34 2 471,-126 11-451,-38-1-2139,-44-3-2084,25 10 451,1 2-3654,8 1 1607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9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 1780,'0'0'1482,"-7"-42"8217,12 52-4644,17 64-4329,18 280 1594,-37-315-2341,1 22 879,-6-22-9228,20-67-223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0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1492,'0'0'5052,"1"4"-4027,74 249 12215,-88-311-12833,15 42-362,1-1 1,0 0-1,1 1 1,9-25-1,-11 34-37,1 0 0,0 0 0,0 0 0,1 0 0,0 1-1,0-1 1,1 1 0,-1 0 0,2 0 0,-1 1 0,12-10 0,-13 12-3,1 1-1,0-1 1,0 2-1,0-1 1,0 0-1,0 1 1,0 0 0,0 0-1,0 1 1,0-1-1,1 1 1,-1 0 0,0 0-1,0 1 1,0 0-1,1 0 1,-1 0 0,0 0-1,7 4 1,3 1 4,0 2 1,0-1-1,-1 2 1,22 16-1,-34-23-179,3 6-278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10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2524,'0'0'4158,"20"-23"1418,17 8-4319,0 2 0,1 2 0,1 1 0,42-5 0,-44 9-527,-1-2 15,-16 3 140,1 1-1,39-4 1422,-69 5-2065,-13-3-339,-49 1-92,4 1-1722,24-1-2737,22 10-7492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1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1244,'0'0'3314,"23"6"827,-11-2-2616,1-1 0,0-1 0,24 2 0,86-7 2114,-44 0-1936,-47 0-1738,-31 3-292,32 2-4061,-22 1-2256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1252,'2'-7'11405,"17"61"-9062,-2 1 0,10 62 0,-24-106 274,-4-26-2042,-1-41-626,5 12 92,7-41-81,-9 77 20,1 1-1,0 0 0,1 0 0,-1 0 0,1 0 0,1 1 1,-1-1-1,1 1 0,5-7 0,-8 12 17,0 0 1,-1 0-1,1 0 0,0 0 0,0 0 1,0 0-1,0 0 0,0 1 1,0-1-1,0 0 0,0 1 0,0-1 1,1 1-1,-1-1 0,0 1 1,0 0-1,0-1 0,1 1 0,-1 0 1,0 0-1,0 0 0,1 0 1,-1 0-1,0 0 0,0 0 0,1 0 1,-1 1-1,0-1 0,0 0 1,0 1-1,1-1 0,-1 1 0,0-1 1,0 1-1,0 0 0,0-1 1,0 1-1,0 0 0,0 0 0,0 0 1,0-1-1,0 1 0,-1 0 1,1 0-1,1 2 0,5 7 10,0 1-1,0-1 1,9 22 0,-7-14 26,-7-16-922,8 15 1778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1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99 2476,'0'0'168,"0"0"-1,-1 0 1,1 0 0,0 0-1,0 0 1,-1 0-1,1 0 1,0 0 0,0-1-1,-1 1 1,0-1 1005,1 1-1005,0 0-1,0 0 1,-1-1-1,1 1 1,0 0 0,0 0-1,0-1 1,0 1-1,0 0 1,0 0-1,0-1 1,0 1 0,0 0-1,0 0 1,0-1-1,0 1 1,0 0 0,0 0-1,0-1 1,0 1-1,0 0 1,0 0 0,0-1-1,0 1 1,0 0-1,0 0 1,0-1 0,1 1-1,0-1 1006,-1 1-1005,0 0 0,0-1-1,1 1 1,-1 0-1,0 0 1,27-7 3272,48 3-3477,-60 3 1349,166-4 3797,-180 5-4274,0 0-807,-1 0-1,0-1 0,0 1 0,0 0 1,1-1-1,-1 1 0,0 0 1,0-1-1,0 1 0,0 0 0,0-1 1,0 1-1,0 0 0,0-1 0,0 1 1,0-1-1,0 1 0,0 0 0,0-1 1,0 1-1,0-1 0,0 1 0,0 0 1,0-1-1,0 1 0,0 0 0,-1-1 1,1 1-1,0 0 0,0-1 0,0 1 1,-1 0-1,1-1 0,-1 1 1,-16-10-13,-1 2 1,0 0-1,-1 1 1,1 1 0,-25-5-1,14 4-1541,28 6 924,-1 1 0,1 0 0,0 0-1,-1 0 1,1 0 0,0 0 0,-1 0 0,1 0 0,0 0 0,0 1 0,-1-1 0,1 0 0,0 1 0,0-1 0,-1 1 0,1 0 0,0-1 0,0 1 0,0 0-1,0 0 1,-2 1 0,2-1 831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1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0 126 980,'4'-11'679,"0"-17"11419,-4 16-10359,0 10-982,-5-36 3031,5 36-3072,0-1-503,0 1 1,0-1-1,0 0 0,0 1 0,1-1 0,-1 1 0,1-1 1,0 0-1,0 1 0,1-4 0,7 6 891,5 19-1345,3 30 685,-11-23-248,-5-25-177,4 11-1601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12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2048,'0'0'1498,"4"-19"9881,3 45-10829,0 0 1,-2 0-1,-1 1 0,-1 0 0,-1 0 0,-2 29 0,1-31-234,3 152 1705,9 0 0,55 279 0,-61-424-1771,26 136 1614,-36-180-9793,-3-17 5613,3 8-3960,0 4 1233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17 202 1564,'0'0'1309,"-15"-20"4355,14 17-5455,1-1-1,0 0 0,0 0 1,0 0-1,1 1 1,-1-1-1,1 0 0,0 0 1,0 1-1,0-1 0,4-6 1,24-46 1701,-15 30-582,-12 22-1085,0 0 0,0 0 0,0 0 0,1 0-1,-1 0 1,1 1 0,0-1 0,0 1 0,0 0 0,1 0 0,-1 0 0,5-3 0,-7 6-5,45 15 1065,-14 8-719,33 19-1602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7:1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57 1012,'-6'-7'3762,"1"-3"3940,8 6-7616,-1 1-1,1 0 1,-1 1 0,1-1 0,0 0-1,0 1 1,0-1 0,1 1-1,-1 0 1,0 0 0,1 0 0,-1 1-1,1-1 1,0 1 0,0 0 0,-1 0-1,1 0 1,0 0 0,0 1 0,0 0-1,0 0 1,0 0 0,0 0 0,0 0-1,0 1 1,0 0 0,-1-1-1,1 2 1,0-1 0,0 0 0,-1 1-1,1-1 1,-1 1 0,1 0 0,-1 0-1,0 1 1,0-1 0,0 1 0,0 0-1,0-1 1,-1 1 0,1 0 0,-1 0-1,0 1 1,0-1 0,0 1 0,0-1-1,0 1 1,-1-1 0,1 1-1,-1 0 1,0 0 0,-1-1 0,1 1-1,0 0 1,-1 5 0,-13 77-138,13-85-160,18 2-876,-15-3 1130,-1 1 1,1-1 0,-1 0-1,1 1 1,0 0-1,-1-1 1,1 1 0,-1 0-1,0 0 1,1 0-1,-1 1 1,0-1 0,1 1-1,-1-1 1,0 1 0,0 0-1,0-1 1,-1 1-1,1 0 1,0 0 0,-1 1-1,1-1 1,-1 0-1,0 0 1,0 1 0,0-1-1,0 1 1,0-1-1,0 1 1,0-1 0,-1 4-1,0-3 115,0 1 0,-1-1-1,1 1 1,-1 0 0,0-1-1,0 1 1,-1-1-1,1 0 1,-1 1 0,1-1-1,-1 0 1,0 0 0,0 0-1,-1 0 1,1-1 0,0 1-1,-1 0 1,0-1 0,0 0-1,1 1 1,-7 2 0,4-2-84,0 0 1,0 0-1,-1-1 1,1 1-1,-1-1 1,1 0-1,-1-1 1,0 0-1,0 1 1,0-2-1,1 1 1,-1-1-1,0 0 1,0 0-1,0 0 1,0-1-1,-10-3 1,-9-5-3998,1-7-4012,15 10 3129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9:5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435 859 992,'-14'-14'6801,"5"31"-6365,0 1 0,2 0 0,0 0 0,1 1 0,1-1 0,-6 39 0,5-27-171,-112 654 1903,80-438-1412,-106 1075 1833,123-1084-2260,-14 225 968,31 594 0,11-933-1011,7 98 589,-21 313 0,-1-309 320,9-223-1165,0 0-1,0 0 1,1 0 0,-1 0-1,1 0 1,0-1-1,-1 1 1,1-1-1,0 1 1,0-1-1,0 0 1,0 1-1,0-1 1,0 0-1,0 0 1,0-1-1,0 1 1,1 0-1,-1-1 1,3 1-1,5 3 45,66 25 95,2-4 0,159 31 0,-89-25-78,286 58 32,-41-12-35,140 12-3,-86-38-12,-427-50-72,390 27 36,634-18 28,-131 14 18,-637 0-53,-116-6-5,99 14 17,-154-18-37,154 27-122,286 83 0,-419-93 46,2-6 1,1-6 0,256 6-1,-33-32-178,-246 0 161,137-28 0,-125 11-37,24-6-66,223-19 0,-182 52-87,-19 1-159,-95-8 306,0-3 0,121-28 0,-111 11 36,-44 13-51,44-9 0,104-20-130,-128 28-1,-1 3 0,1 3 0,85 0 0,98 4-446,-236 2 728,0 0 0,0 0-1,0 0 1,0 0-1,0 0 1,0-1 0,0 1-1,0 0 1,0-1-1,-1 1 1,1-1-1,0 0 1,0 0 0,0 0-1,-1 0 1,1 0-1,-1 0 1,1 0-1,-1 0 1,1 0 0,-1-1-1,1 1 1,-1-1-1,0 1 1,0-1 0,0 0-1,0 1 1,0-1-1,1-3 1,0-3 26,-1 0-1,0 1 1,-1-1 0,1 0 0,-2 0-1,0-10 1,0-1-36,-3-61 43,-7-303-115,43-297-557,23 24 260,-18 204 271,9 87 124,-31 257-16,-12 90-4,9-70 34,23-85 1,39-180 156,-18 72-26,54-400 239,-98 583-354,1-1-13,12-109-56,10-140-33,-31 271 329,-4 75-250,0-46 150,-3 38-175,0 0 0,-1-1 0,0 1 0,0 0 0,-1 1 0,-1-1 0,1 1 1,-2 0-1,1 0 0,-1 1 0,0 0 0,-1 0 0,0 1 0,0 0 1,-1 0-1,-13-8 0,-15-6-1,-1 1 0,-75-28 1,70 31 3,-172-60-16,-289-65 1,-441-46-206,393 88 18,-24-13-229,-21-15 51,-118-20 64,380 103 176,198 30 92,-162-12-36,174 18 47,-286-10-28,-156-9-11,198 8 70,-50-11 17,-157-6 305,323 31-70,-524-7 172,592 11-321,-274 9 493,314 8-279,1 7 1,-217 62-1,321-72-234,1 3 1,-49 25-1,88-40-190,-1 0 0,1 0 0,-1 0 0,1 1 0,-1-1 0,1 0 0,-1 0 0,1 1 0,-1-1 0,1 1 0,0-1 0,-1 0 0,1 1 0,0-1 0,-1 1 0,1-1 0,0 1 0,-1-1 0,1 1 0,0-1 0,0 1 0,0-1 0,0 1 0,-1-1 0,1 1 0,0-1 0,0 1 0,0-1 0,0 1 0,0-1 0,0 1 0,0-1 0,0 1 0,1 0 0,-1-1 0,0 1 0,0-1 0,0 1-1,0-1 1,1 1 0,-1-1 0,0 0 0,1 1 0,-1 0 0,14 12-6053,-14-13 6202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303 230 1168,'-48'5'3696,"5"-1"-3,-1 2-1,-45 12 1,42-16 1085,46-2-3890,-30 3 4710,74-17-5491,-1 2 1,2 2-1,60-6 1,-17 2-31,122-13 113,0 9-1,270 11 1,189 17 195,-367-4-214,0 12 0,413 81 0,-600-78-120,0-5 1,1-4-1,0-6 1,148-11-1,-180 2-13,60-7 40,-125 12-65,-15-2-9,0 0-1,0 1 0,0-1 1,0 0-1,0 0 0,0-1 1,0 1-1,0 0 1,0-1-1,0 0 0,0 0 1,0 0-1,3-2 0,7 0 81,-13 3-76,0 0 0,0 0 0,1 0-1,-1 0 1,0 0 0,1 0 0,-1 0 0,0 0-1,1 0 1,-1 0 0,0 0 0,1 0 0,-1 0-1,0 0 1,0 0 0,1 0 0,-1-1 0,0 1-1,1 0 1,-1 0 0,0 0 0,0 0 0,1 0-1,-1-1 1,0 1 0,0 0 0,1 0 0,-1-1-1,0 1 1,0 0 0,0 0 0,0-1 0,1 1-1,-1 0 1,0 0 0,0-1 0,0 1-1,0 0 1,0-1 0,-25-16-36,24 17 20,-48-31-128,-61-52 0,81 59 157,0 0 0,-2 2 1,0 2-1,-2 1 0,-64-28 1,97 47-23,-1 0 0,1 0 0,0 0 0,0 0 1,0 0-1,-1 0 0,1 0 0,0 0 0,0 0 0,0 0 1,-1 0-1,1 0 0,0 0 0,0 0 0,0 0 1,-1 0-1,1 0 0,0 0 0,0 0 0,0 0 0,-1 0 1,1 0-1,0 0 0,0 0 0,0-1 0,-1 1 0,1 0 1,0 0-1,0 0 0,0 0 0,0 0 0,0-1 1,-1 1-1,1 0 0,0 0 0,0 0 0,0 0 0,0-1 1,0 1-1,0 0 0,0 0 0,0 0 0,0-1 0,0 1 1,0 0-1,0 0 0,0 0 0,0-1 0,0 1 1,0 0-1,0 0 0,0-1 0,0 1 0,0 0 0,0 0 1,0 0-1,0-1 0,0 1 0,0 0 0,0 0 0,1-1 1,18-4-18,38 0-2,159 5-32,-189 2 53,0 1-1,0 1 1,0 1 0,-1 2 0,1 1 0,25 11-1,-48-18 3,0 1 1,-1 0-1,1-1 0,-1 2 0,1-1 0,-1 0 0,0 1 0,0-1 0,0 1 0,0 0 0,0 0 1,-1 0-1,1 0 0,2 6 0,-3-5-2,-1 0 0,0 1 0,0-1 0,-1 0 0,1 1 0,-1-1 0,0 1 0,0-1 0,0 0 0,-1 1 1,1-1-1,-1 0 0,-3 8 0,-4 16-2,-2 0 0,-1-1 1,-1 0-1,-2-1 0,0 0 0,-2-1 1,-1-1-1,0 0 0,-2-1 1,-1-1-1,-1-1 0,0-1 0,-42 29 1,8-13 15,54-35-16,0-1 1,0 0-1,0 1 0,0-1 1,1 0-1,-1 0 0,0 0 0,0 0 1,0 0-1,0 0 0,0 0 1,0 0-1,0-1 0,1 1 0,-1 0 1,0 0-1,0-1 0,0 1 1,0-1-1,1 1 0,-1-1 0,0 1 1,0-1-1,1 1 0,-1-1 1,1 1-1,-1-1 0,0 0 0,1 1 1,-1-1-1,1 0 0,-1 0 1,1 1-1,0-1 0,-1 0 0,1 0 1,0 0-1,-1 0 0,1 0 1,0 1-1,0-1 0,0 0 0,0 0 1,0-1-1,-3-42 11,3 40-13,17-190-47,-3 76-2973,-14 102 1534,1-12-1411,3 12-7365,0 5 4594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 1396,'-8'-22'5037,"1"10"4632,0 585-5808,-6-346-2175,13-201-1941,0-59-15859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0 234 1328,'0'0'5403,"17"-16"-1729,47-13-1618,1 3-1,130-33 1,-187 57-1976,148-34 1675,167-16 1,-221 38-1289,-78 17-2391,-13-1-6890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1844,'-8'12'15468,"9"-12"-15304,36 6 747,0-2 0,1-1-1,0-2 1,56-5-1,-55 2-849,21-2-798,4-1-2536,-23 5-4073,-18 2 2309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1956,'-20'16'4945,"18"-2"-4310,0 0 0,0 0 0,1 0 0,1 0-1,0 0 1,1 0 0,1 0 0,0 0 0,1-1 0,0 1-1,1-1 1,11 24 0,-12-29-438,2 1 0,-1-1 0,1 0-1,0 0 1,1-1 0,0 0 0,0 0 0,0 0-1,9 6 1,-10-9-87,-1-1 0,1 0 0,0-1-1,0 1 1,0-1 0,0 0 0,0 0-1,1 0 1,-1-1 0,1 0 0,-1 0 0,1 0-1,-1-1 1,1 1 0,-1-1 0,7-1-1,-6 0-101,-1-1-1,1 0 0,0 1 0,0-2 0,-1 1 1,0-1-1,1 0 0,-1 0 0,0 0 1,0-1-1,-1 1 0,1-1 0,-1 0 0,1-1 1,-2 1-1,1-1 0,0 0 0,-1 0 0,0 0 1,0 0-1,4-11 0,-1 3-712,-1 0 0,-1 0 0,5-21 1,-2-35-7171,-7 47 3978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1584,'13'37'6817,"7"114"2166,-20-151-8979,0 0 0,0 1 0,0-1 1,0 0-1,0 0 0,0 0 0,0 0 0,0 1 0,0-1 0,0 0 0,0 0 0,0 0 0,0 1 0,0-1 0,0 0 0,0 0 1,0 0-1,0 0 0,0 1 0,0-1 0,0 0 0,1 0 0,-1 0 0,0 0 0,0 1 0,0-1 0,0 0 0,0 0 0,0 0 1,1 0-1,-1 0 0,0 0 0,0 0 0,0 1 0,0-1 0,1 0 0,-1 0 0,0 0 0,0 0 0,0 0 0,0 0 0,1 0 1,-1 0-1,0 0 0,0 0 0,0 0 0,1 0 0,-1 0 0,0 0 0,0 0 0,0 0 0,0 0 0,1 0 0,9-14-109,15-36-554,-13 23 309,-5 13 180,0 1 0,1 0 0,1 0 0,0 1 0,1 0 0,0 0-1,23-19 1,-32 30 182,0 0 0,1 0 0,-1 1 0,1-1 0,-1 0 0,1 1 0,-1-1 0,1 1 0,-1-1 0,1 1 0,-1 0 0,1 0 0,0 0 0,-1 0 0,1 0 0,-1 0 0,1 0 0,0 0 0,-1 1 0,1-1 0,-1 1 0,1-1 0,-1 1 0,1-1 0,1 2 0,0 1 75,1 0 0,0-1 0,-1 2 0,1-1 0,-1 0 0,0 1 0,0 0 0,4 6 0,2 5 349,-2 0-1,0 0 1,10 31-1,-9-21 98,-1 1-1,-1 1 0,-2-1 0,2 28 0,-1-46-1819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8 904,'0'-1'278,"-1"1"0,1-1 0,-1 0 0,0 1 0,1-1 0,-1 1 0,0-1-1,0 1 1,1-1 0,-1 1 0,0 0 0,0-1 0,0 1 0,1 0 0,-1 0 0,0-1 0,0 1 0,0 0 0,0 0-1,0 0 1,1 0 0,-1 0 0,0 0 0,0 0 0,0 1 0,0-1 0,0 0 0,1 0 0,-1 1 0,0-1 0,0 0-1,-1 1 1,0 1 44,0 0 0,-1 1-1,1-1 1,0 0 0,0 1-1,0-1 1,0 1-1,0 0 1,-1 4 0,-4 7 270,1 0 1,1 0-1,-4 19 0,4-12-121,1 0-1,1 0 1,1 0-1,1 0 1,1 0-1,1 1 1,5 32-1,-5-49-400,0 1 0,1-1 0,-1 1 0,1-1 0,0 0 0,0 0 0,0 0 0,1 0 0,0 0 0,0 0 0,0 0 0,1-1 0,-1 0 0,1 0 0,0 0 0,0 0 0,1 0 0,-1-1 0,1 0 0,0 0 0,0 0 0,0 0 0,0-1 0,0 0 0,0 0 0,1 0 0,-1-1 0,0 0 0,1 0 0,0 0 0,-1-1 0,1 0 0,-1 0 0,8-1 0,-4 0-99,-1 0-1,1-1 0,-1 0 1,1-1-1,-1 0 1,0 0-1,0 0 0,0-1 1,-1-1-1,1 1 0,-1-1 1,0 0-1,0-1 1,9-9-1,6-10-291,0 0 0,26-42 0,-26 35 25,-16 20 224,-6 11 113,1-1 0,0 0 0,-1 1 0,1-1 0,0 0 0,0 1 0,0-1 0,0 1 0,0-1 1,0 1-1,0-1 0,1 1 0,-1 0 0,0 0 0,1 0 0,2-2 0,-2 5 0,0 1 1,0-1 0,-1 0-1,1 1 1,0 0-1,-1-1 1,1 1 0,-1 0-1,0 0 1,0 0-1,0 0 1,-1 0 0,1 0-1,0 3 1,2 5 153,3 8 26,-5-13-614,1 0 0,0-1 0,0 1 0,0-1-1,1 0 1,0 1 0,5 7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18 2736,'-26'-17'10700,"22"19"-9692,14 9-2708,0-2-2357,0-1 38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27 737 1828,'-5'18'10518,"-12"-546"-8031,14 396-1923,3 132-542,0-1 1,0 1-1,-1 0 0,1-1 1,0 1-1,0 0 0,0-1 1,0 1-1,0-1 1,0 1-1,0 0 0,0-1 1,0 1-1,0-1 0,0 1 1,0 0-1,0-1 1,0 1-1,1 0 0,-1-1 1,0 1-1,0-1 0,0 1 1,0 0-1,1-1 1,-1 1-1,0 0 0,0 0 1,1-1-1,-1 1 1,0 0-1,1-1 0,-1 1 1,0 0-1,1 0 0,-1 0 1,0-1-1,1 1 1,-1 0-1,0 0 0,1 0 1,-1 0-1,1 0 0,-1 0 1,0 0-1,1 0 1,-1 0-1,1 0 0,20 17 400,28 48-209,-42-54-27,-5-9-180,-1 1 0,1-1 1,0 1-1,0-1 1,0 0-1,0 1 1,1-1-1,-1 0 1,1-1-1,-1 1 1,1 0-1,-1-1 0,1 1 1,0-1-1,0 0 1,0 0-1,0 0 1,0 0-1,5 0 1,-5-1-18,0-1 1,0 1 0,0-1 0,0 0 0,0 0-1,0 0 1,0 0 0,-1-1 0,1 1-1,0-1 1,-1 0 0,1 0 0,-1 0 0,0 0-1,1 0 1,-1 0 0,0 0 0,0-1 0,-1 1-1,3-5 1,10-15-115,-1-2 0,17-41 0,-3 4-76,-26 60 384,0 2-179,0-1 0,0 1 0,0 0 0,0 0 1,0-1-1,-1 1 0,1 0 0,0 0 0,0 0 0,0 0 0,-1 0 1,1 0-1,-1 0 0,1 0 0,-1 0 0,1 0 0,-1 1 0,0-1 0,1 0 1,-1 0-1,0 0 0,0 0 0,0 2 0,5 34 88,-4-33-76,26 237 1177,-7-98 76,-14-132-5715,-2-22-2427,-2 5 6973,2-7-3913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4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47 1108,'-3'1'575,"1"1"0,-1 0 0,0 0 0,1 0-1,0 0 1,-1 0 0,1 1 0,0-1 0,0 1 0,-3 5-1,-14 37 2204,15-26-1784,0 0 0,-2 35 0,5-45-735,1 0 1,0 1 0,0-1-1,1 1 1,1-1 0,-1 0 0,2 0-1,-1 0 1,1 0 0,0 0 0,1 0-1,0-1 1,1 0 0,8 13-1,-9-17-181,0 1-1,0-1 0,1 0 0,-1 0 0,1-1 0,0 1 0,0-1 1,0 0-1,1 0 0,-1-1 0,1 0 0,-1 0 0,1 0 0,0 0 0,0-1 1,0 0-1,-1 0 0,1-1 0,0 0 0,0 0 0,0 0 0,0-1 1,9-1-1,-3-1-31,-1 0 1,0-1-1,0 0 1,0-1 0,-1 0-1,1 0 1,-1-1-1,-1-1 1,1 0 0,-1 0-1,0-1 1,0 0-1,-1 0 1,0-1-1,-1 0 1,0-1 0,-1 1-1,1-1 1,5-14-1,-9 18-17,1-1-1,-1 0 1,-1-1-1,1 1 1,-1 0-1,0-1 1,-1 1-1,0-1 1,0 0-1,-1 1 1,0-1-1,0 0 1,-1 1-1,1-1 1,-2 0-1,1 1 1,-1-1-1,0 1 1,-1 0-1,0 0 1,0 0-1,-1 0 1,1 0-1,-1 1 0,-1-1 1,1 1-1,-1 0 1,0 0-1,-11-8 1,11 10-38,-1 0 1,0 0-1,0 1 1,0 0-1,0 0 1,-1 0-1,1 1 1,-1 0-1,1 0 1,-1 1-1,0 0 1,0 0-1,0 0 1,1 1-1,-1 0 1,0 0-1,0 1 1,0 0-1,0 0 0,1 1 1,-1-1-1,0 2 1,1-1-1,0 1 1,-8 4-1,8-4-490,0 1-1,0 0 0,0 0 0,1 1 0,-1-1 0,-6 10 1,8-9-501,0 0 0,0 0 1,1 0-1,0 1 1,0-1-1,1 1 0,-4 11 1,1-4-3176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1588,'0'0'4624,"3"5"-3717,8 22 179,0 2 1,-2-1 0,-1 1 0,-2 1-1,5 40 1,-2-18 41,-5-31 985,-1 1 1,1 43-1,11-135-2062,50-134 0,-62 195-63,34-78-159,-33 81 148,-1 0 0,1 0 1,-1 1-1,1 0 0,1-1 1,-1 2-1,1-1 0,0 0 1,0 1-1,0 0 1,10-5-1,-14 9 22,1 0 0,-1 0 0,0 0 0,1 0 0,-1 1 0,0-1 0,1 1 0,-1-1 0,0 1 0,0-1 0,0 1 0,1 0 0,-1 0 0,0 0 0,0-1 0,0 1 0,0 0 0,0 0 0,0 0 0,1 2 0,19 24 77,-11-12 9,-2 1-1,0 0 1,10 28 0,-13-31-6,0 1-1,1-1 0,0 0 0,1-1 0,0 0 1,1 0-1,11 13 0,-17-24-72,-1 0-1,1 1 1,-1-1-1,1 0 1,-1 0 0,1-1-1,0 1 1,0 0-1,-1 0 1,1-1-1,0 1 1,0-1 0,0 0-1,0 1 1,-1-1-1,1 0 1,0 0 0,0 0-1,0 0 1,0-1-1,0 1 1,0 0 0,-1-1-1,1 1 1,0-1-1,0 0 1,0 0-1,-1 1 1,3-3 0,3-1-27,0-1 0,0 1 1,-1-2-1,12-10 1,-5 2-49,0-1 1,-1 0 0,0-1 0,-2-1-1,0 1 1,0-1 0,11-34-1,-17 43 44,-1-1-1,-1 1 0,1-1 0,-1 0 0,-1 0 0,0 0 0,0-1 0,-1 1 0,0 0 1,0 0-1,-1 0 0,-1 0 0,1 0 0,-1 0 0,-1 0 0,0 0 0,0 1 0,-8-15 1,11 22 25,-1 0 0,1 0 1,-1 0-1,1 0 0,-1 0 0,0 0 1,0 0-1,0 0 0,1 0 1,-1 0-1,0 1 0,0-1 1,0 0-1,0 1 0,-1-1 1,1 0-1,0 1 0,0-1 1,0 1-1,0 0 0,0-1 1,-1 1-1,1 0 0,0 0 0,0 0 1,-1 0-1,1 0 0,0 0 1,0 0-1,-3 1 0,1 0 9,0 1-1,0-1 0,0 1 0,0 0 0,0 0 0,0 0 0,1 1 0,-1-1 0,1 1 1,-1-1-1,-1 4 0,-6 9 51,0 1 0,0-1-1,-8 22 1,5-5 63,1 0 0,2 0 0,-7 37 0,14-51-52,0-1-1,1 1 1,1 0 0,1 0-1,0 0 1,2 0-1,4 27 1,-5-42-61,0 1 0,-1 0 0,1-1 0,1 1 1,-1 0-1,1-1 0,-1 1 0,1-1 0,0 0 0,0 1 0,0-1 0,1 0 0,-1 0 0,1-1 1,-1 1-1,1 0 0,0-1 0,0 0 0,0 0 0,1 0 0,4 3 0,-5-5-41,1 1-1,-1-1 0,1 1 1,0-1-1,0 0 1,-1-1-1,1 1 0,-1 0 1,1-1-1,0 0 0,-1 0 1,1 0-1,-1 0 1,1-1-1,-1 0 0,0 1 1,0-1-1,0 0 0,0 0 1,0-1-1,0 1 1,3-4-1,18-16-136,0-1 1,-1-1 0,-2-1-1,0-1 1,-2-1-1,29-54 1,-47 80 773,16 49 126,8 126-2486,-24-128-3787,-2-29 1174,1 1-366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15 2196,'2'-15'15347,"-10"21"-15135,0-1-1,0 1 1,1 0 0,0 0 0,0 1-1,1 0 1,0 0 0,0 1-1,0 0 1,1 0 0,-8 17 0,-5 14 382,-19 59 1,18-39-235,2 1-1,2 1 1,-6 65 0,18-102-238,1 1 0,1-1 0,2 1 0,0 0 0,1-1 1,2 0-1,0 0 0,2 0 0,0 0 0,19 43 0,-20-58-81,1 1 0,-1-1 0,1 0-1,1 0 1,0-1 0,0 0 0,1 0 0,0-1 0,0 0 0,1 0 0,0-1 0,0 0 0,16 8-1,-12-9-12,1 0-1,-1 0 1,1-2-1,0 1 1,1-2-1,-1 0 1,0-1-1,1 0 1,21-2-1,-16-1-21,0 0 0,-1-2 1,1 0-1,-1-1 0,0-1 0,0-1 0,-1-1 0,0 0 0,0-1 0,-1-1 1,0-1-1,-1 0 0,0-1 0,-1-1 0,15-16 0,-22 19-5,0-1-1,0 0 1,-1-1-1,0 0 0,-1 0 1,0 0-1,-1-1 1,5-20-1,-8 27 9,0-1 0,-1 0 0,0 0 0,0 1 0,-1-1 0,0 0 0,0 0 0,0 0 0,-1 1 0,0-1 0,0 0 0,-1 0 0,0 1 0,0-1 0,0 1 0,-1 0 0,0 0 0,-7-11 0,6 13 25,0 0 1,-1 0-1,0 1 1,1-1-1,-1 1 0,0 0 1,0 0-1,-1 1 1,1 0-1,-1 0 0,1 0 1,-1 0-1,0 1 1,1 0-1,-1 0 0,0 1 1,0 0-1,0 0 1,0 0-1,1 0 0,-11 3 1,0-1-393,0 2 0,1-1 0,0 2 0,0 0 1,0 1-1,-27 15 0,37-17-963,0 0-1395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1504,'1'0'280,"0"0"1,0 0-1,0 0 0,0 0 1,0 0-1,0 0 0,0 0 1,0 0-1,0 0 0,0 0 1,0 1-1,0-1 0,0 0 0,0 1 1,0-1-1,0 1 0,-1-1 1,1 1-1,0 0 0,0-1 1,0 1-1,0 1 0,17 25 2201,5 40-1245,-21-61-682,2 11-213,8 22 1103,-2 1 0,-1 0 0,-2 0 0,1 56 0,-8-87-1252,0 17 2496,-4-23-1432,-3-15-994,4-1-194,1 0 1,0 0 0,0 0-1,1 0 1,1 0-1,0 0 1,1 0 0,0 0-1,1 0 1,5-19-1,-2 1 0,-4 30-75,4-36-143,17-56 0,-19 84-257,0-1 0,1 0 0,0 1 1,1-1-1,0 1 0,0 1 0,1-1 0,0 1 1,0 0-1,15-14 0,-19 21 170,0 0 0,0 0 0,1 0 0,-1 0 0,0 0 1,0 0-1,1 1 0,-1-1 0,1 1 0,-1 0 0,0 0 0,1 0 0,-1 0 0,1 0 0,-1 0 0,0 0 0,1 1 0,-1 0 0,0-1 0,1 1 0,-1 0 0,4 2 1,54 30-2255,-43-22 2314,31 20 369,-39-23 4,0-2 0,1 1 0,-1-2 0,1 1 0,0-1 0,1-1 0,-1 1 0,1-2 0,0 0 0,0 0 0,18 2 0,-16-4-63,0-1-1,-1-1 1,1 0-1,0 0 1,0-1-1,-1-1 1,0 0 0,1-1-1,-1 0 1,0-1-1,-1 0 1,1-1-1,-1 0 1,0-1 0,-1 0-1,1-1 1,17-17-1,-27 24-113,1 0 0,-1-1 0,0 1 0,1-1 0,-1 1 0,0-1-1,0 1 1,0-1 0,0 0 0,-1 1 0,1-1 0,0 0 0,-1 0 0,1 0 0,-1 0-1,0 0 1,1 1 0,-1-1 0,0 0 0,0 0 0,0 0 0,0 0 0,-1 0-1,1 0 1,-1-3 0,0 4-7,0 0-1,0 0 0,0-1 0,0 1 1,0 0-1,0 0 0,0 0 1,-1 0-1,1 0 0,0 0 1,0 1-1,-1-1 0,1 0 1,0 1-1,-1-1 0,1 1 0,-1-1 1,1 1-1,-1 0 0,1-1 1,-1 1-1,1 0 0,-1 0 1,1 0-1,-1 0 0,1 1 0,-1-1 1,1 0-1,-1 1 0,1-1 1,-1 0-1,-1 2 0,-9 2 34,1 1 0,0 1 0,0 0 0,0 0 0,1 1 0,-1 0 0,2 1 0,-1 0 0,1 1 0,0 0 0,1 0 0,0 1-1,1 0 1,-9 14 0,6-6 113,0 0 0,1 0 0,1 1 0,0 0 0,2 1 0,0-1 0,-5 41 0,10-52-84,1 0 0,0-1-1,0 1 1,1 0-1,0 0 1,0-1 0,1 1-1,0 0 1,0-1-1,1 0 1,0 1 0,0-1-1,1 0 1,0-1-1,0 1 1,0-1 0,8 9-1,-7-10-42,-1-1 0,1 0-1,0 0 1,0 0 0,0 0-1,1-1 1,-1 0 0,1 0 0,0 0-1,0-1 1,0 0 0,0 0-1,0 0 1,1-1 0,-1 0-1,0 0 1,1-1 0,-1 1 0,0-2-1,1 1 1,-1-1 0,7-1-1,9-3-78,0-2 0,-1 0 0,1-2 0,-2 0-1,1-1 1,-1-1 0,-1-1 0,0-1 0,-1 0 0,0-2-1,-1 0 1,-1-1 0,19-22 0,-25 26-47,1-2 0,-2 1-1,0-1 1,0 0 0,-1-1 0,-1 0 0,-1-1-1,0 1 1,-1-1 0,0 0 0,-2 0 0,0-1 0,0 1-1,-2-1 1,0 0 0,-1 1 0,0-1 0,-6-32-1,5 45 86,0-1-1,0 0 1,-1 1-1,1-1 1,-1 0-1,0 1 1,0 0-1,-1-1 1,0 1-1,1 0 0,-1 0 1,0 1-1,-1-1 1,1 1-1,-1-1 1,1 1-1,-1 0 1,0 0-1,-5-2 1,6 4 30,0 0-1,0 0 1,-1 1 0,1-1 0,0 1 0,0 0 0,-1-1 0,1 2 0,0-1 0,-1 0 0,1 1 0,0-1-1,-1 1 1,1 0 0,0 0 0,0 0 0,0 1 0,0-1 0,0 1 0,0-1 0,0 1 0,1 0 0,-1 0 0,1 1-1,-1-1 1,1 0 0,0 1 0,-2 2 0,-8 10 102,2 0 0,0 0-1,1 1 1,0 0 0,1 1-1,1 0 1,1 0 0,0 1 0,1 0-1,1 0 1,1 0 0,1 0-1,0 0 1,1 1 0,1-1-1,1 1 1,0-1 0,2 0 0,0 0-1,1 0 1,10 28 0,-10-35-91,1-1-1,0 0 1,0-1 0,1 1 0,1-1 0,-1 0 0,2 0 0,-1-1-1,17 14 1,-20-19-210,0 0 0,0-1 0,0 0-1,0 0 1,0 0 0,0 0 0,1-1-1,-1 1 1,1-1 0,-1 0 0,7 0 0,-7-1-262,1 0 1,-1 0 0,1-1-1,-1 0 1,1 0 0,-1 0 0,1 0-1,-1-1 1,0 1 0,0-1-1,0 0 1,0-1 0,5-2 0,6-6-4173,2-3 39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0:0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2388,'0'14'8123,"0"33"-5112,-1 16-2096,32 385 6563,-31-448-7462,0 1 0,0-1-1,0 0 1,0 1 0,0-1 0,0 0 0,0 1 0,0-1 0,0 0 0,1 1 0,-1-1 0,0 0 0,0 1 0,0-1 0,0 0 0,0 0-1,1 1 1,-1-1 0,0 0 0,0 0 0,0 1 0,1-1 0,-1 0 0,0 0 0,0 1 0,1-1 0,-1 0 0,0 0 0,0 0-1,1 0 1,-1 1 0,0-1 0,1 0 0,-1 0 0,0 0 0,1 0 0,10-8 32,9-22-273,30-81-543,-29 62 251,1 1 1,33-52-1,-54 98 537,0 1 0,-1-1 1,1 1-1,0-1 0,0 1 0,0 0 0,0-1 0,0 1 0,0 0 1,1 0-1,-1 0 0,0 0 0,1 0 0,-1 0 0,0 0 0,1 0 1,-1 1-1,1-1 0,-1 0 0,1 1 0,0-1 0,-1 1 0,1 0 0,2-1 1,-3 2 29,1 0 0,-1 0 1,1-1-1,-1 1 1,1 1-1,-1-1 0,0 0 1,0 0-1,1 0 1,-1 1-1,0-1 0,0 0 1,0 1-1,-1-1 1,1 1-1,0-1 0,0 1 1,0 3-1,4 13 371,0 0 0,-1 1 0,1 20 0,-4-35-374,7 116 1893,-8-119-2329,0 5 507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0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0 940,'0'0'980,"-10"15"-1544,5-5 272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0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782 505 1024,'-30'-9'3225,"-21"-26"-932,-95-45-1,58 33-1454,1-2-222,2-4-1,3-4 1,-76-69-1,105 78-929,52 47 183,2 12-3654,9 41 449,1-16 1384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2:5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423 348 1564,'0'0'1610,"16"5"7790,-20-8-9303,0 0 0,0 1 0,0-1-1,0 1 1,-1-1 0,1 1-1,-1 1 1,1-1 0,-1 1 0,0-1-1,1 1 1,-1 1 0,0-1-1,0 1 1,0-1 0,0 2-1,0-1 1,1 0 0,-8 2 0,3 0 34,0 0 0,0 0 0,0 1 0,0 0 1,1 1-1,-1 0 0,1 0 0,0 1 1,-13 10-1,11-8-40,1 1 1,1 1 0,0 0 0,0 0-1,1 0 1,0 1 0,0 0-1,1 1 1,0-1 0,1 1-1,0 0 1,1 1 0,0-1-1,1 1 1,1-1 0,-1 1-1,2 0 1,0 0 0,0 0 0,1 0-1,0 0 1,1 0 0,1 0-1,4 17 1,-3-15-50,2 0 0,0-1 0,0 1 0,1-1 0,1 0-1,0-1 1,1 0 0,1 0 0,-1-1 0,2 0 0,-1 0 0,2-1 0,-1 0 0,17 11 0,-18-15-26,-1-1 1,1 0 0,0 0 0,1-1 0,-1 0 0,1-1 0,0 0 0,-1 0 0,2-1 0,-1 0 0,0-1 0,0 0 0,0-1 0,1 0 0,-1-1 0,0 0 0,0 0 0,0-1 0,0 0 0,17-7 0,-13 4-5,0-1 1,-1 0-1,0-1 0,0-1 1,-1 0-1,0 0 1,0-1-1,-1-1 1,0 0-1,-1 0 1,0-1-1,-1-1 0,0 0 1,-1 0-1,0 0 1,-1-1-1,0 0 1,-1-1-1,0 1 0,-2-1 1,1 0-1,3-25 1,-6 22 26,-1 1 0,0-1 0,-2 0 0,0 1 0,-1-1-1,0 1 1,-1 0 0,-1-1 0,-1 1 0,0 1 0,-1-1 0,-1 1 0,0 0 0,-17-24 0,16 28 34,0 0 0,-1 0 0,-1 1 1,1 0-1,-2 1 0,1 0 0,-1 0 0,-1 1 0,1 1 1,-1 0-1,-1 1 0,1 0 0,-1 1 0,0 0 0,0 1 0,-1 0 1,1 1-1,-16-1 0,22 4-55,0 1 0,0-1-1,0 1 1,0 0 0,0 1 0,0 0 0,0 0 0,1 1-1,-1-1 1,1 1 0,0 1 0,0-1 0,0 1 0,0 0-1,1 0 1,-1 1 0,-5 6 0,-3 3 0,0 1 0,1 0 0,1 1 0,-18 31 0,17-24-8,1 0 0,1 1 0,1 0 0,1 0 0,1 1 0,-8 49 0,14-64-8,1 0-1,1 1 0,-1-1 1,2 0-1,-1 0 0,2 0 1,-1 0-1,1 0 0,1 0 1,0 0-1,0 0 0,1-1 1,0 1-1,1-1 0,0 0 1,0-1-1,1 1 0,0-1 1,0 0-1,13 12 0,-9-12 4,1 1-1,0-2 0,0 0 1,0 0-1,1-1 0,0 0 0,0-1 1,1-1-1,-1 0 0,1 0 1,0-1-1,0-1 0,1 0 1,-1-1-1,0 0 0,0-1 0,1-1 1,-1 0-1,0-1 0,0 0 1,0-1-1,0-1 0,0 1 1,-1-2-1,0 0 0,0-1 1,0 0-1,0 0 0,-1-2 0,0 1 1,-1-1-1,11-11 0,-2-1 14,0 0 0,-2-2 0,0 0 0,-2-1 0,18-35 0,-24 40-5,-2 0 0,0 0-1,-1-1 1,0 1 0,-2-1 0,0-1 0,-1 1-1,0-29 1,-4 32-4,0 0 0,-1 0 0,-1 0 0,-1 0 0,0 1 0,-1 0 0,0 0 0,-1 0 0,-1 0 0,0 1 0,-2 0 0,1 0 0,-1 1 0,-16-16 0,11 13 0,0 2 0,-1 0 0,-1 1 1,0 0-1,-1 1 0,0 1 0,-1 0 0,0 2 1,-1 0-1,-35-11 0,45 17-5,1 1 0,-1 1 1,1 0-1,-1 0 0,1 0 0,-1 1 0,1 1 1,-1-1-1,0 1 0,1 1 0,0-1 0,-1 2 1,-11 3-1,8 0-1,0 0-1,0 0 1,1 1 0,-1 1 0,2 0 0,-1 0 0,1 1 0,-9 11-1,2 0-3,0 1 0,2 0 0,0 2-1,2-1 1,0 2 0,2-1-1,0 2 1,-9 33 0,15-37-6,1 0 0,0 0 0,2 1 0,1 0 0,0 0 1,2-1-1,0 1 0,1 0 0,2-1 0,0 0 0,1 1 1,1-2-1,1 1 0,1-1 0,1 0 0,16 28 0,-15-33 7,-1 0 1,2-1-1,-1 0 0,2-1 0,0 0 0,1 0 0,0-2 0,1 1 1,0-2-1,0 0 0,1 0 0,1-2 0,0 0 0,0-1 0,0 0 1,1-1-1,0-1 0,0-1 0,0 0 0,31 2 0,-39-6-1,1 0 0,-1 0 0,0-1-1,1-1 1,-1 1 0,0-1 0,0-1 0,0 0-1,0 0 1,0-1 0,-1 0 0,1 0-1,8-7 1,-6 3 2,0-1 0,0-1-1,-1 0 1,0 0 0,-1 0-1,0-2 1,-1 1 0,8-15-1,-4 3 6,-1 1 0,-1-2-1,-1 1 1,-2-2-1,0 1 1,-1-1-1,-1 0 1,-2 0-1,1-35 1,-4 25 0,-2 1-1,-1 0 0,-2 0 1,-1 0-1,-2 1 1,-1-1-1,-1 2 1,-2-1-1,-26-48 1,31 70-4,0 0-1,0 1 1,-1 0 0,-1 0 0,1 1 0,-2 0-1,1 1 1,-1 0 0,0 0 0,-1 1 0,0 0-1,0 1 1,0 0 0,-1 1 0,0 0 0,0 1-1,0 0 1,-1 1 0,1 1 0,-1 0 0,0 0-1,1 1 1,-1 1 0,0 0 0,0 1 0,1 0 0,-1 1-1,0 0 1,1 1 0,-13 5 0,7-2-6,0 2-1,0 0 1,1 1 0,0 0 0,1 1 0,0 1 0,0 1-1,1 1 1,1-1 0,-18 22 0,11-10-10,2 1-1,0 1 1,2 0 0,1 2 0,-20 46-1,32-64 8,0 0-1,1 1 1,0 0-1,0 0 1,1 0 0,0 0-1,1 0 1,1 0-1,0 0 1,0 0-1,1 1 1,0-1-1,1 0 1,0 0-1,1 0 1,6 15-1,-3-12 1,1-1 0,1 1 0,0-2 0,1 1 0,1-1 0,0 0-1,0-1 1,1 0 0,0 0 0,1-2 0,18 13 0,-10-9 4,0-1 0,0 0 0,1-2 0,0 0 0,1-2 0,0 0 0,0-2 0,1 0 0,-1-1 0,1-2 0,0 0 0,1-1 1,-1-2-1,38-3 0,-47 0 4,0-1 1,-1-1 0,1 0 0,-1 0-1,-1-2 1,1 1 0,-1-2-1,0 1 1,-1-2 0,0 0 0,0 0-1,-1-1 1,0 0 0,0-1-1,-1 0 1,13-21 0,-10 13 12,-1-1 0,0 0-1,-1 0 1,-2-1 0,0 0 0,-1-1 0,-1 1-1,-1-1 1,4-42 0,-9 47 21,-1 0-1,-1 0 0,0 0 1,-1 1-1,-1-1 1,0 1-1,-2 0 1,0 0-1,0 0 1,-1 1-1,-1 0 1,-1 1-1,0-1 0,-1 2 1,0-1-1,-1 1 1,-1 1-1,0 0 1,0 1-1,-1 0 1,-24-15-1,29 22 11,0-1 0,0 1 0,-1 1 0,1 0 0,-1 0 0,0 0 0,0 1 0,0 1 0,0-1 0,0 1 0,0 1 0,0 0 0,-1 0 0,-17 4 0,10 0-1,-1 2-1,1 0 1,0 1 0,0 1 0,1 0 0,-24 17 0,19-11-7,2 1 0,0 0 0,1 1 0,-23 27-1,31-31-19,0 1 0,0 0 0,1 0 0,1 1 0,0 0 0,1 1 0,-9 25 0,16-36-2,-1 0 0,1 1 0,0-1 0,0 0-1,0 0 1,0 1 0,1-1 0,0 0 0,0 0 0,0 0-1,0 0 1,1 0 0,-1 0 0,1 0 0,0 0 0,0 0-1,1-1 1,-1 1 0,1-1 0,-1 0 0,1 0 0,0 0-1,5 4 1,-8-7 0,14 12 252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1489 220 1716,'-368'-87'3722,"305"70"-3481,-274-62 821,259 65-784,0 3 1,-108 0-1,151 11-368,0 3 0,1 1 0,-1 1 0,1 2 0,0 2 1,-44 16-1,67-20-465,-1 1 0,1 0 0,1 1 1,-1 0-1,-15 15 0,14-12-911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0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78 564 1332,'-7'1'1356,"-1"-1"-1,1 0 0,-1 0 1,0 0-1,1-1 1,-13-2 1540,19 3-2654,1 0 0,-1 0 0,1 0 0,-1 0 0,1 0 0,-1 0-1,1 0 1,-1 0 0,1-1 0,-1 1 0,1 0 0,-1 0 0,1-1 0,-1 1 0,1 0 0,-1 0-1,1-1 1,0 1 0,-1 0 0,1-1 0,0 1 0,-1-1 0,1 1 0,0-1 0,-1 1 0,1-1-1,36-22 423,1 1-1,0 2 0,2 2 0,57-19 0,174-41 551,-256 74-1123,778-159 2639,-335 76-1099,-54 14 71,-402 73-1818,0 0-1,-1 0 1,1 0-1,0 0 1,0 0-1,-1 0 1,1 0-1,0 0 1,-1-1-1,1 1 1,0 0-1,-1 0 1,1-1-1,0 1 1,-1 0-1,1-1 1,-1 1-1,1-1 1,-1 1 0,1-1-1,-1 1 1,1-1-1,0 0 1,-12-7-1428,-29-2-892,23 8-264,1 1-1,-1 1 1,-22 1-1,-1 6-2961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28 121 1384,'-28'-9'22723,"43"6"-23231,22-2 875,-2-1-1,1-2 1,63-22-1,-20 5 271,15 1 351,-93 23-918,23-9 541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0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129 162 2200,'-30'14'3783,"0"-2"-1,-38 10 2769,73-22-6035,36-2 413,49-9 0,3-1-328,1018-112 3980,-808 82-1574,-248 37 293,-59 3-6803,-14-4 2884,0 1-2443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0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46 557 1720,'-17'-35'8538,"13"4"-6642,0 0 0,1-49 1,1 12-179,-13-64 3182,15 130-4723,9 82 674,129 417-447,-66-259-267,-33-101-46,40 134 530,-71-253-466,-3-15-21,6-34-71,13-58-51,4-18-47,54-135 0,-8 77-115,102-166-1,-123 244 73,73-137-169,-125 221 253,0 1 0,0-1 0,0 1 0,0-1-1,0 1 1,-1-1 0,1 0 0,-1 0 0,0 1 0,0-1 0,0 0-1,0 0 1,0 1 0,-1-1 0,1 0 0,-1 1 0,0-1-1,1 0 1,-1 1 0,-1-1 0,1 1 0,0-1 0,0 1 0,-1 0-1,0 0 1,1-1 0,-1 1 0,0 0 0,0 0 0,0 1-1,0-1 1,0 0 0,-1 1 0,1-1 0,0 1 0,-1 0-1,-4-2 1,-11-5 55,1 2 0,-1 0-1,-1 1 1,-25-4 0,30 6-42,-57-6 194,-1 2 0,-1 4 0,-81 6-1,20 0 10,-68-6-1461,178 5-402,11 2-1859,13 18-10691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490 202 1388,'0'0'1049,"15"-13"5399,-15 11-5365,0 2-1001,0 0-1,1-1 1,-1 1 0,0 0 0,0 0 0,1 0 0,-1-1 0,0 1 0,0 0 0,0 0 0,0-1 0,1 1 0,-1 0 0,0 0 0,0-1-1,0 1 1,0 0 0,0-1 0,0 1 0,0 0 0,0 0 0,0-1 0,0 1 0,0 0 0,0-1 0,0 1 0,0 0 0,0 0 0,0-1-1,0 1 1,0 0 0,0 0 0,0-1 0,-1 1 0,1 0 0,0 0 0,0-1 0,-13-6 1613,-25 1-228,33 6-1119,-16-1-57,-1 2 0,1 0 1,-1 2-1,1 0 0,0 1 0,0 1 0,1 1 1,-1 1-1,1 1 0,1 1 0,-1 1 0,2 0 1,-21 15-1,28-16-222,0 1 0,0 1 1,1 0-1,1 0 0,0 1 1,1 0-1,0 1 0,1-1 0,-10 24 1,8-14-1,1 0 0,1 1-1,1 0 1,1 0 0,-2 32 0,6-41-44,0 1 1,1-1-1,1 1 0,1-1 1,0 0-1,1 0 0,0 0 1,1 0-1,0 0 0,1-1 0,1 0 1,0 0-1,1 0 0,1-1 1,0 0-1,0 0 0,1-1 1,0 0-1,1-1 0,0 0 1,1 0-1,0-1 0,1 0 1,0-1-1,0-1 0,1 0 0,-1 0 1,25 8-1,-6-4-1,1-2-1,0 0 0,0-2 1,0-1-1,1-2 1,62 0-1,-77-5-9,0 0 0,-1-1-1,1-1 1,-1 0 0,1-2-1,-1 0 1,0 0 0,-1-2-1,1 0 1,-2-1 0,1-1-1,-1 0 1,0-1 0,23-20-1,-19 10 2,-1-1-1,-1-1 0,-1 0 0,-1-1 0,-1-1 0,-1 0 0,14-38 0,-6 7 7,-2-2 0,15-82 0,-31 125-11,-1 1-1,0 0 0,-1-1 0,-1 0 0,0 1 0,-1-1 0,-1 1 0,0-1 1,0 1-1,-2 0 0,-4-13 0,5 17-1,-1 0-1,-1 1 1,0 0 0,0 0 0,0 0-1,-1 0 1,0 1 0,-1 0-1,1 0 1,-2 0 0,1 1 0,0 0-1,-1 1 1,0 0 0,-1 0-1,-12-5 1,5 2-26,0 1 0,0 1 1,0 0-1,-1 1 0,0 1 0,0 0 0,0 2 0,0 0 0,0 1 1,0 0-1,-1 2 0,1 0 0,-26 5 0,14 2-295,1 1 0,0 2 0,1 0 0,1 2 0,0 1 0,0 2-1,1 0 1,1 1 0,-41 40 0,62-55 209,-3 4-407,0-1 1,0 0-1,-1 0 0,1 0 1,-12 5-1,17-10 234,-39-16 285,34 19 41,0 2 0,1-1 0,-1 0 0,1 1 0,0 0 0,1 1 0,-1-1 1,1 1-1,0-1 0,-4 9 0,-34 71 320,30-58-273,-44 113 304,88-166-1821,-20 10 1164,0-1 0,-1 0 1,-1 0-1,12-28 1,4-8-322,52-82-834,48-92 541,-181 334 2754,-76 171 1262,116-241-2827,6-15-95,0 1-1,2 1 1,0-1 0,-4 33-1,11-55-274,-1 0 0,1-1 0,0 1 0,0 0 0,0 0-1,-1-1 1,1 1 0,0 0 0,0 0 0,0-1 0,0 1 0,0 0 0,0 0 0,0 0 0,1-1-1,-1 1 1,0 0 0,0-1 0,1 1 0,-1 0 0,0 0 0,1-1 0,-1 1 0,0 0 0,1-1 0,-1 1-1,1-1 1,-1 1 0,2 0 0,14-14-531,15-34 62,4-25-394,33-94-1,-67 165 1836,-4 2-855,-1 0 1,1 1 0,0-1-1,0 1 1,0 0 0,0 0-1,0 0 1,0 0 0,1 0-1,-1 1 1,1-1-1,-3 4 1,-11 17 404,1 1-1,-22 50 0,9-19 109,28-53-572,-7 8 61,2 1 1,-1 0-1,2 0 0,-1 1 0,2-1 1,-5 22-1,8-33-204,0 0 127,0 1-1,0-1 1,0 0 0,0 0 0,1 0 0,-1 1 0,0-1 0,0 0-1,0 0 1,0 0 0,0 0 0,0 0 0,0 1 0,1-1 0,-1 0 0,0 0-1,0 0 1,0 0 0,0 0 0,1 0 0,-1 0 0,0 0 0,0 1 0,0-1-1,0 0 1,1 0 0,-1 0 0,0 0 0,0 0 0,0 0 0,1 0 0,-1 0-1,0 0 1,0 0 0,0 0 0,1 0 0,-1 0 0,0-1 0,0 1 0,0 0-1,0 0 1,1 0 0,-1 0 0,0 0 0,0 0 0,0 0 0,0 0-1,1-1 1,-1 1 0,0 0 0,0 0 0,0 0 0,0 0 0,0 0 0,0-1-1,0 1 1,1 0 0,-1 0 0,0 0 0,0-1 0,0 1 0,29-44-494,-2-1 1,28-67 0,14-23-242,-42 81 1262,-26 53-94,-3 6-184,-174 460 3064,175-464-3299,-1 4-4,1 0-1,-1 0 1,1 0-1,-1 0 1,1 1-1,1-1 1,-1 0-1,1 0 1,0 1-1,0-1 1,2 8-1,-2-13-19,1 0-1,-1 1 1,0-1 0,1 0-1,-1 0 1,1 0-1,-1 1 1,1-1 0,-1 0-1,1 0 1,-1 0-1,0 0 1,1 0 0,-1 0-1,1 0 1,-1 0-1,1 0 1,-1 0 0,1 0-1,-1-1 1,1 1-1,-1 0 1,0 0 0,1 0-1,-1 0 1,1-1-1,-1 1 1,0 0 0,1-1-1,-1 1 1,0 0-1,1 0 1,-1-1 0,0 1-1,1-1 1,-1 1-1,0 0 1,0-1 0,1 1-1,-1-1 1,15-15-270,11-17-364,-1-2-1,39-73 1,27-84-796,-29 46 1134,-106 199 2676,3 22-1656,3 1 0,4 2 0,3 2 0,-26 106 0,56-184-693,-1 2-49,1 1 0,0-1 0,0 1 0,0-1 0,1 1 0,-1-1 1,1 1-1,0-1 0,0 1 0,1-1 0,-1 1 0,3 7 0,-2-11-258,3-4-54,7-6 126,0-1 0,-1-1 0,0 0-1,0 0 1,-1-1 0,-1 0 0,8-14 0,51-102-1145,-58 108 1155,80-197-1369,-89 207 3277,-12 25-1226,-17 36-13,-73 209 1603,100-242-2874,14-24 23,17-31-100,16-50 27,-3-3 0,-4-1 0,31-119 0,-65 194 2506,-6 12-618,-12 24-251,-19 42-248,3 6 163,3 2 1,2 0 0,4 2 0,3 0 0,-16 140 0,33-211-685,1 0 0,0 1 0,0-1 0,0 0 0,0 0 0,0 1 0,0-1 0,0 0 0,0 0 0,0 1 0,1-1 0,-1 0 0,0 0 0,1 0 0,-1 1 0,1-1 0,1 1 0,-2-1-4,1-1 0,-1 0 0,1 0 0,-1 0-1,1 0 1,-1 1 0,1-1 0,-1 0 0,1 0-1,-1 0 1,1 0 0,-1 0 0,1 0 0,-1 0-1,1-1 1,-1 1 0,1 0 0,-1 0 0,1 0-1,-1 0 1,1-1 0,-1 1 0,1 0 0,-1 0-1,0-1 1,1 1 0,0-1 0,30-33-93,6-29-40,-3-1-1,47-125 1,27-147-43,-98 304 181,-6 20 41,5-27 515,-9 39-247,-3 6-169,-113 275 645,85-198-637,-14 36 509,5 2 1,-28 148 0,68-268-666,0-1 1,0 0-1,0 0 1,-1 0-1,1 1 0,0-1 1,0 0-1,0 0 1,0 1-1,0-1 1,0 0-1,-1 0 0,1 1 1,0-1-1,0 0 1,0 0-1,0 1 0,0-1 1,0 0-1,0 1 1,0-1-1,0 0 0,0 0 1,0 1-1,0-1 1,0 0-1,0 0 1,1 1-1,-1-1 0,0 0 1,0 0-1,0 1 1,0-1-1,0 0 0,1 0 1,-1 1-1,0-1 1,0 0-1,0 0 1,1 0-1,-1 1 0,0-1 1,0 0-1,0 0 1,1 0-1,-1 0 0,0 0 1,1 0-1,-1 1 1,14-14-108,13-26-46,179-390-1152,-124 243 873,44-75-146,-186 401 1008,6 4 0,-37 160 0,85-282-389,2-11-26,0 1-1,2-1 1,-1 1-1,1 0 1,1 0-1,0 19 0,1-30-16,0-1-1,0 0 0,0 0 0,0 1 0,0-1 0,0 0 1,0 0-1,0 1 0,0-1 0,0 0 0,0 0 0,0 1 0,0-1 1,1 0-1,-1 0 0,0 1 0,0-1 0,0 0 0,0 0 1,0 1-1,1-1 0,-1 0 0,0 0 0,0 0 0,0 0 0,1 1 1,-1-1-1,0 0 0,0 0 0,1 0 0,-1 0 0,0 0 0,0 0 1,1 1-1,-1-1 0,0 0 0,0 0 0,1 0 0,-1 0 1,0 0-1,0 0 0,1 0 0,-1 0 0,0 0 0,1 0 0,-1-1 1,0 1-1,0 0 0,1 0 0,-1 0 0,0 0 0,0 0 0,0 0 1,1 0-1,-1-1 0,0 1 0,0 0 0,1 0 0,-1 0 1,0-1-1,0 1 0,0 0 0,0 0 0,0 0 0,1-1 0,13-16-278,-13 15 274,48-71-966,-3-2 0,52-115 0,-59 109 399,-21 51 749,-19 44 650,-19 51 88,-14 21-113,22-61-381,2 1 0,0-1 0,2 2 0,1-1 1,0 1-1,-3 44 0,10-71-400,0 1 1,0 0-1,0 0 0,0-1 1,0 1-1,0 0 1,0 0-1,0-1 1,0 1-1,0 0 1,0-1-1,0 1 1,1 0-1,-1 0 1,0-1-1,0 1 1,1 0-1,-1-1 0,1 1 1,-1 0-1,1-1 1,-1 1-1,0-1 1,1 1-1,0-1 1,-1 1-1,1-1 1,-1 1-1,1-1 1,0 0-1,-1 1 1,1-1-1,0 0 0,-1 1 1,1-1-1,0 0 1,0 0-1,-1 0 1,1 0-1,0 1 1,0-1-1,-1 0 1,1-1-1,0 1 1,0 0-1,-1 0 1,1 0-1,0 0 0,-1 0 1,1-1-1,0 1 1,0 0-1,-1-1 1,1 1-1,-1 0 1,1-1-1,0 1 1,-1-1-1,1 1 1,0-2-1,42-31 165,18-31 94,89-120-1,-134 164 93,-30 42 475,-9 15-3154,22-37 1589,17-16-12511,-9 7 7911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38 276 2268,'-2'1'324,"-1"0"0,0 0-1,1 0 1,-1 1 0,1-1-1,0 1 1,-1 0-1,1 0 1,0 0 0,0 0-1,0 0 1,0 0 0,0 0-1,1 1 1,-3 4 0,4-6-218,0 1 1,0 0 0,0-1-1,1 1 1,-1 0-1,1-1 1,-1 1 0,1 0-1,0-1 1,0 1-1,0-1 1,-1 1 0,1-1-1,1 0 1,-1 1-1,0-1 1,0 0 0,0 0-1,1 1 1,-1-1-1,0 0 1,1-1 0,-1 1-1,1 0 1,0 0-1,-1 0 1,1-1 0,2 1-1,19 10 184,-1-1 0,2-2 0,-1 0 0,1-2 0,32 5 0,123 6 513,-80-14-494,-1-3 0,0-5 0,124-23 0,323-80 519,101-55-170,-486 123-626,-82 18-171,2 3 0,148-15 0,-225 34 103,-1-1 0,1 1 0,0 0 0,0 0 1,0 0-1,-1 1 0,1-1 0,0 1 0,0-1 0,-1 1 0,1 0 0,0 0 0,-1 0 1,1 1-1,-1-1 0,4 3 0,-5-3-15,-1-1 0,1 1-1,-1-1 1,1 1 0,-1 0 0,0 0 0,0-1 0,1 1 0,-1 0-1,0-1 1,0 1 0,0 0 0,0 0 0,0 0 0,0-1 0,0 1-1,0 0 1,0 0 0,0-1 0,0 1 0,0 0 0,-1 1 0,-17 24-1447,-44 22-3596,23-21 1902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2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6 220 2432,'-1'0'105,"1"0"-1,0 0 1,0 0-1,-1 0 1,1 0-1,0 0 1,0 0-1,-1 1 1,1-1-1,0 0 1,0 0 0,-1 0-1,1 0 1,0 0-1,0 1 1,0-1-1,-1 0 1,1 0-1,0 0 1,0 1-1,0-1 1,0 0-1,0 0 1,-1 1-1,1-1 1,0 0-1,0 0 1,0 1-1,0-1 1,0 0 0,0 0-1,0 1 1,0-1-1,0 0 1,0 0-1,0 1 1,0-1-1,0 0 1,0 1-1,0-1 1,12 7 1880,21 3-669,3-3-505,1-2 0,0-2 0,59-2 0,114-17 1196,-204 16-1943,288-40 2724,367-97 1,-588 118-2496,-12 2-602,106-14 1,-150 31-1375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104 584 11517,'-8'-6'136,"1"0"0,-1 0 0,1-1 1,0 0-1,0 0 0,1-1 0,0 1 0,1-1 0,-1-1 0,2 1 1,-1-1-1,1 0 0,0 0 0,1 0 0,-2-10 0,1 1-65,1-1 0,0 1 0,2 0 0,0-1 0,1 1 0,1-1 0,1 1 0,0 0 0,2 0 0,0 0 0,1 0 0,0 0 0,2 1 0,0 0 0,1 0 0,0 1 0,2 0 0,0 1 0,0 0 0,2 0-1,-1 1 1,26-22 0,-33 32-22,0 0-1,1 1 0,0 0 0,0 0 1,0 0-1,0 0 0,1 1 0,-1 0 1,0 0-1,1 1 0,0-1 0,-1 1 1,1 0-1,0 1 0,0-1 0,-1 1 1,1 0-1,8 2 0,-5 0 6,-1 0-1,0 1 0,1 0 1,-1 0-1,0 1 0,-1 0 1,1 1-1,-1 0 1,0 0-1,0 0 0,7 8 1,1 3 50,0 0 1,-1 1 0,-1 1-1,0 0 1,-2 0-1,0 2 1,-1-1 0,15 42-1,-17-32 68,-1 1-1,-2-1 1,0 2-1,-2-1 1,-2 0-1,-1 0 1,-1 1-1,-6 37 1,3-42-26,-1-1 1,-2 0 0,0 0-1,-2 0 1,-1-1 0,-1-1 0,0 1-1,-2-2 1,-31 42 0,41-59-111,-1-1 1,-1 1-1,1-1 1,0 0-1,-1 0 1,0 0-1,0-1 1,0 1-1,-1-1 1,1 0-1,-1-1 1,1 0-1,-1 0 1,0 0 0,0 0-1,-11 1 1,14-3-19,-1 0 1,0-1 0,0 1-1,0-1 1,0 0 0,0 0-1,1 0 1,-1 0 0,0 0-1,1-1 1,-1 0-1,1 0 1,0 0 0,-1 0-1,1 0 1,0-1 0,0 0-1,0 1 1,1-1 0,-1 0-1,1 0 1,0 0 0,-1-1-1,1 1 1,1-1 0,-4-6-1,3 4 1,-1 1 0,1-1-1,1 0 1,-1 0 0,1 1 0,0-1-1,0 0 1,1 0 0,0 0-1,0 0 1,0 0 0,1 0-1,0 0 1,0 0 0,2-5-1,-2 7 0,0 0-1,1 1 1,0 0-1,-1-1 1,1 1-1,1 0 1,-1 0-1,0 0 0,1 0 1,-1 1-1,1-1 1,0 1-1,0-1 1,0 1-1,0 0 1,0 0-1,1 0 0,-1 1 1,0-1-1,1 1 1,0 0-1,-1 0 1,1 0-1,-1 0 1,5 0-1,15 0-152,0 1-1,0 1 1,0 1 0,0 1-1,0 1 1,35 11 0,11 1-4689,-56-15-882,-9-1 4182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8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3 110 1432,'-2'2'2243,"2"-2"-2125,0 0 0,0 0 0,-1 0 0,1 0 0,0 0 0,0 1 0,0-1 0,0 0 0,0 0 0,0 0 1,0 0-1,0 1 0,0-1 0,2 3 2479,-2-3-2479,0 0 0,0 0 0,0 0 0,1 0 0,-1 0 0,18 5 2042,25-2-625,327-34 4584,-141 10-3938,-150 14-1507,435-15 3545,-426 20-3569,-74-2-868,-17-5-2280,-18-8-991,15 15 2694,0 0-1,0 0 0,0 0 1,0 1-1,0 0 0,0 0 1,0 0-1,0 1 0,0 0 1,-1 0-1,-8 2 0,-22 3-4081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8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9 178 2492,'-1'-2'242,"0"0"-1,0 0 0,0 0 0,0 0 1,0 0-1,0 0 0,1 0 1,-1-1-1,1 1 0,0 0 1,-1 0-1,1 0 0,0 0 1,0-1-1,1 1 0,-1 0 1,0 0-1,1 0 0,-1-1 0,1 1 1,0 0-1,-1 0 0,1 0 1,0 0-1,0 0 0,1 1 1,-1-1-1,0 0 0,3-3 1,3-4 162,0 0 1,0 0 0,1 1 0,15-12 0,-14 13-186,2 0 0,-1 1 0,1 0 0,0 0-1,0 1 1,1 1 0,-1 0 0,1 1 0,0 0 0,0 1 0,0 0 0,0 0 0,1 2 0,16 0 0,-18 1-75,0 0 0,0 0 0,-1 2 0,1-1 0,-1 1 0,1 1 0,-1-1 0,0 2 0,0-1 1,-1 2-1,1-1 0,-1 1 0,-1 1 0,1-1 0,-1 2 0,14 14 0,-13-10-28,-1 0 1,0 1-1,0 0 1,-2 0-1,1 1 0,-2 0 1,0 0-1,0 0 1,-2 1-1,1-1 1,-2 1-1,0 0 0,-1 0 1,0 0-1,-1 0 1,-1 0-1,-1 0 1,0 0-1,-7 25 0,2-15 30,0-1-1,-3 1 0,0-1 0,-1-1 1,-1 0-1,-1-1 0,-1 0 1,-1-1-1,-1-1 0,-33 33 0,42-46-93,0-1-1,-1 0 0,0-1 0,-1 0 1,1 0-1,-1-1 0,0 0 1,0 0-1,0-1 0,0 0 0,-1-1 1,1 0-1,-11 1 0,17-3-36,-1 0 0,1 1 0,-1-2-1,1 1 1,-1 0 0,1-1 0,-1 0 0,1 1 0,0-1-1,-1-1 1,1 1 0,0 0 0,0-1 0,0 0-1,0 0 1,0 0 0,0 0 0,0 0 0,1 0-1,-1-1 1,1 1 0,-1-1 0,1 0 0,0 0-1,0 1 1,0-1 0,1-1 0,-1 1 0,1 0 0,0 0-1,-1-1 1,1 1 0,1 0 0,-1-1 0,1 1-1,-1-1 1,1 1 0,0-6 0,-1-2 20,1 0 0,0 0 0,1 0 1,0 0-1,1 1 0,0-1 0,0 0 0,1 1 1,1-1-1,0 1 0,6-11 0,-3 8-12,1 1-1,1 0 1,0 0-1,1 1 1,0 0-1,1 1 1,21-16-1,-10 8-499,20-14-1977,-11 16-7349,-21 11 4845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26 322 1552,'-1'-4'1322,"0"-1"-1,0 0 0,-1 1 1,0 0-1,1-1 1,-1 1-1,-1 0 1,-2-5-1,-3-5 3130,11 45-138,3 48-4093,11 25 287,1 4 47,44 152 0,-36-170-338,20 53 868,-45-141-760,2-4-165,2-2-110,0 0 0,-1-1 0,0 0 0,0 0 0,0 0 0,0 0 0,-1 0-1,0-1 1,0 0 0,2-6 0,22-70 231,-17 49-138,112-362 1407,-88 265-1263,18-143 1,-48 240-817,1-10-1149,1 16-2254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1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2248,'0'-1'736,"0"-1"-1,0 1 1,1-1-1,-1 1 0,0-1 1,1 1-1,-1-1 1,1 1-1,-1 0 1,1-1-1,0 1 0,-1 0 1,1-1-1,0 1 1,0 0-1,0 0 1,1-1-1,19 18 11,0 2-1,-2 0 1,0 2 0,-1 0-1,18 26 1,-9-12-165,202 223 2409,-210-238-2794,3 3-800,-8-8-6646,-11-36-2902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1952,'-44'-8'16763,"43"8"-16676,25-2 331,29 4 1001,-1 2 0,96 21 0,-77-16 822,-69-8-1529,2-2-41,5-2-3403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2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1344,'-3'3'2245,"-14"13"-664,1 1 0,0 1 0,2 0 0,0 1 0,1 1 0,-21 41 0,-47 138 3389,57-135-3633,13-39-1131,1 0 1,1 1-1,2 0 0,-6 32 1,15-44-2949,16 0-10646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2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 13781,'-24'-6'4683,"41"12"-2117,45 9-1299,323 8 318,-358-26-1700,-8 0-3360,-6 4-6910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2172,'0'0'1588,"-12"25"2571,6 0-2273,2 1 0,-2 31 0,7 112 1872,1-70-1747,-3-25-909,-1-33-725,2 0 1,8 69 0,4-92-2545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12 216 2492,'-2'-4'377,"0"-1"-1,1 1 0,-1-1 0,1 1 1,0-1-1,0 0 0,0 1 0,1-1 1,-1 0-1,1 0 0,0 0 0,1 1 1,-1-1-1,1 0 0,0 0 1,0 1-1,0-1 0,1 1 0,0-1 1,0 1-1,0-1 0,4-6 0,-2 4-142,1 0 0,-1 0 0,1 0 0,0 0 0,1 1 0,0 0 0,0 0 0,0 1 0,1-1 0,0 1-1,0 1 1,12-7 0,-10 7-73,1 1 0,0 0 0,0 0 0,0 1 1,1 1-1,-1-1 0,0 2 0,1-1 0,-1 2 0,0-1 0,1 1 0,-1 1 0,0 0 0,0 0 0,0 1 0,10 4 0,-6-1 9,-1 1-1,0 0 0,-1 1 1,1 1-1,-2-1 1,1 2-1,-1 0 1,0 0-1,-1 1 1,17 24-1,-17-20-33,0 1-1,-1 1 1,-1 0 0,-1 0-1,0 0 1,-1 1 0,-1 0-1,-1 1 1,0-1 0,-2 0 0,0 1-1,-1 0 1,0-1 0,-2 1-1,0 0 1,-2-1 0,0 1-1,0-1 1,-2 0 0,0 0-1,-1 0 1,-1-1 0,-1 1-1,0-2 1,-18 26 0,18-30-92,0 1 0,-1-2 0,0 1 0,-1-2 0,-1 1 0,1-1 1,-2-1-1,1 0 0,-1 0 0,-1-1 0,-15 7 0,23-12-30,-1-1 1,1 0-1,-1 0 0,0-1 0,0 0 1,0 0-1,1 0 0,-1-1 0,0 1 0,0-1 1,0-1-1,0 1 0,0-1 0,0 0 1,0-1-1,1 1 0,-1-1 0,0 0 1,1-1-1,0 1 0,-1-1 0,1 0 1,0 0-1,0-1 0,1 1 0,-1-1 1,1 0-1,0 0 0,0-1 0,-4-5 0,4 6-5,1-1 0,0 1 0,0-1 0,0 0 0,0 0 0,1 0 0,0 0 0,0-1 0,0 1 0,0-1 0,1 1 0,0-1-1,0 0 1,1 1 0,0-1 0,0 0 0,0 1 0,0-1 0,1 0 0,0 1 0,0-1 0,1 1 0,-1-1 0,1 1 0,1 0-1,-1-1 1,1 1 0,-1 0 0,2 1 0,-1-1 0,0 0 0,1 1 0,0 0 0,0 0 0,0 0 0,0 0 0,1 1-1,0-1 1,-1 1 0,1 1 0,0-1 0,1 0 0,-1 1 0,0 0 0,1 1 0,-1-1 0,1 1 0,-1 0 0,10-1 0,4 4 41,1 0 0,-1 1 0,1 1 0,21 7 0,16 4-1456,-1-9-3363,-42-7-1240,-10 0 4405,7-2-3164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3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10 268 1480,'-2'-3'3328,"2"3"-3153,-1 0 0,1-1 0,0 1 0,0 0 1,0 0-1,-1 0 0,1 0 0,0 0 0,0 0 0,-1 0 0,1 0 1,0 0-1,0 0 0,-1 0 0,1 0 0,0 0 0,-2 2 1927,1-2-1927,1 16 2663,9 31-2948,-7-38 1091,21 85 980,4-1 0,4-2 0,4 0 0,69 126 0,-96-204-1475,0-1 0,1 0-1,0 0 1,11 11 0,-19-23-456,0 1-1,-1-1 1,1 1-1,0-1 1,0 1 0,0-1-1,0 0 1,-1 1-1,1-1 1,0 0 0,0 0-1,0 0 1,0 0-1,0 1 1,0-1-1,0 0 1,0-1 0,-1 1-1,1 0 1,0 0-1,0 0 1,0-1 0,0 1-1,0 0 1,0-1-1,-1 1 1,1 0 0,0-1-1,0 1 1,-1-1-1,1 0 1,0 1-1,1-2 1,22-24 310,4-15-141,-1-1 0,-2-1 0,-2-1 0,32-86-1,43-199 181,-77 247-281,4-21 56,13-48-1056,-38 150 391,-3 5-1790,-21 35 394,1 2 1,2 0 0,-18 50 0,4 5-5041,17-42 1934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85 1320,'-44'14'15240,"66"-23"-14576,1 0 1,1 1 0,0 1 0,29-4 0,110-12 1371,-98 15-1479,60-7 1092,0 6 0,242 13 0,-281 0-488,-16-1-1540,-31 1-6318,-49-6 5833,-22-3-1476,3 9-3678,9 3 212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1128,'10'-38'5811,"-7"34"-5538,1 0 0,-1 0-1,1 0 1,0 0 0,0 1-1,0 0 1,0 0 0,1 0 0,-1 0-1,1 1 1,-1-1 0,1 1-1,0 0 1,0 1 0,0-1-1,0 1 1,1 0 0,-1 1 0,0-1-1,0 1 1,8 0 0,1 0 55,1 1 1,-1 0 0,0 1-1,1 0 1,-1 1 0,21 8-1,-26-7-164,1 0 0,-1 0 0,1 1 0,-1 1-1,-1-1 1,1 2 0,-1-1 0,0 1 0,0 0-1,-1 0 1,0 1 0,-1 0 0,1 1-1,-1-1 1,6 13 0,-7-10-57,-1 0 1,0 1-1,-1-1 0,0 1 0,-1-1 1,0 1-1,-1 0 0,0 0 0,-1 0 1,0 0-1,-1-1 0,0 1 1,-3 14-1,-3 3 39,-1 0 1,-1-1 0,-1 1 0,-22 40-1,24-53-90,-1-1 0,0 0 0,-2-1-1,1 0 1,-2 0 0,0-1 0,0-1 0,-1 0-1,-16 11 1,27-21-42,-1-1 0,1 1-1,-1-1 1,1 1 0,-1-1-1,0 0 1,0 0 0,1 0-1,-1 0 1,0 0 0,0-1-1,0 1 1,0-1 0,0 0-1,0 0 1,0 0 0,0 0-1,0 0 1,0-1 0,-4-1-1,4 1-3,-1-1 1,1 0-1,0 0 0,0 0 0,0-1 0,0 1 1,0-1-1,0 0 0,1 1 0,-1-1 0,1 0 1,0-1-1,-4-5 0,0-5 16,0 1 0,1-1 0,1 0 0,0 0 1,1-1-1,0 1 0,0-18 0,2 11 54,1 0 0,1 0 1,1 0-1,1 1 0,1-1 0,1 1 1,1 0-1,0 0 0,1 0 0,15-27 1,-15 35-164,-1 0 0,2 1 1,0 0-1,0 0 1,1 0-1,0 1 1,1 1-1,0 0 1,0 0-1,1 1 1,0 0-1,1 1 1,0 0-1,0 1 1,0 0-1,1 1 1,16-5-1,-10 5-1381,13-3-8019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9 126 920,'-8'-45'9086,"14"74"-1139,29 135-6424,-32-153-1397,1 0 0,0-1 0,0 1 1,1-1-1,10 15 0,-12-21-71,-1 1-1,1-1 0,1 0 1,-1-1-1,0 1 0,1-1 1,0 1-1,0-1 0,0 0 1,0 0-1,0-1 1,0 1-1,1-1 0,5 2 1,-8-4-41,0 0 0,0 0 0,0 0 0,0 0 0,0 0 0,0 0 0,0-1 0,0 1 1,0-1-1,0 1 0,0-1 0,0 0 0,0 0 0,0 0 0,-1 0 0,1 0 0,0 0 0,-1 0 1,3-2-1,28-31 99,-28 29-86,19-26 62,-1-1 1,-1-1 0,-1 0 0,-3-2-1,0 0 1,-2-1 0,13-52 0,-17 61 265,-11 27-347,0 0 0,0 0 0,0 0 0,0 1 0,0-1 0,0 0 0,0 0 0,0 0 0,0 0-1,0 0 1,0 0 0,0 1 0,0-1 0,0 0 0,0 0 0,0 0 0,0 0 0,0 0 0,1 0 0,-1 0 0,0 1 0,0-1 0,0 0 0,0 0 0,0 0 0,0 0 0,0 0 0,0 0 0,0 0 0,1 0 0,-1 0 0,0 0 0,0 0 0,0 0 0,0 0 0,0 0 0,0 1 0,1-1 0,-1 0 0,0 0 0,0 0 0,0 0 0,0 0 0,0 0 0,0 0 0,1 0 0,-1-1 0,0 1 0,0 0 0,0 0 0,0 0 0,0 0 0,0 0 0,0 0 0,1 0 0,-1 0 0,0 0 0,0 0 0,0 0 0,0 0 0,0 0 0,0-1 0,0 1 0,0 0 0,0 0 0,0 0 0,1 0 0,1 51 396,-6 43-165,-23 127 1,12-112-124,-79 414 548,69-429-321,-3-1 1,-4-2-1,-62 122 0,91-207-297,2-3-25,0 0 0,0 0 0,-1 0 0,1 1 0,-1-1 0,0-1 0,0 1 0,0 0-1,0 0 1,-1-1 0,1 1 0,-1-1 0,1 0 0,-1 0 0,-3 2 0,5-4-21,0 0 0,0-1 0,1 1 1,-1-1-1,0 1 0,0-1 0,0 1 1,1-1-1,-1 0 0,0 1 0,1-1 1,-1 0-1,1 0 0,-1 0 0,1 1 1,-1-1-1,1 0 0,-1 0 0,1 0 1,0 0-1,-1 0 0,1 0 0,0-1 1,-6-25-8,4-17-88,3 0-1,1 0 1,11-60-1,38-129-730,-38 189 88,2 1 1,2 1-1,41-77 0,-10 44-3271,5 5-4406,-42 57 3787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 2464,'-28'-14'14833,"44"11"-12436,148 4-186,-113 1-1823,254 4 1061,-302-6-1489,1 0-172,1 0-1,-1 0 1,1 0-1,-1-1 1,0 1-1,1-1 1,-1 0-1,5-2 1,-8 2-648,-3-8-6409,-7 2 5125,6 5 547,-8-5-3031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1464,'-13'34'6544,"7"30"-4180,3-1 0,6 79 0,-1-113-1771,5 55 1120,-6-77-1808,0 1 0,0 0 1,1 0-1,1-1 1,-1 1-1,1-1 0,1 0 1,4 9-1,-4-12-440,12-13-10688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13 112 924,'-13'-33'8155,"15"27"-5296,21 55-2239,-2 2 0,26 97 1,-29-89-190,-18-57-382,1 13 1094,-10-57-1149,2-1 0,2 1 0,1-81-1,5 110-10,1 1-1,0 0 0,1-1 0,1 1 1,0 0-1,0 1 0,12-22 0,-14 31 10,1-1 0,-1 0 0,1 1 0,-1 0 0,1 0 0,0 0 0,0 0 0,0 0 0,0 0 0,0 1 0,0-1 0,4 0 0,-4 1-2,2 2-18,-1-1 50,0 1 0,0 0-1,0 0 1,-1 0 0,1 0 0,0 1 0,0 0 0,-1-1 0,1 1 0,-1 1 0,1-1-1,4 5 1,-4-3 49,-3-3 34,3 2 35,-1 0 0,0 0 0,0 0 0,-1 0 0,1 1 0,-1-1 0,1 1 0,-1-1 0,0 1 0,1 4 1,-2-6-57,1 1 10,0-1 1,0 1 0,-1 0-1,1 0 1,0 0 0,-1 0 0,0 1-1,1 3 1,-1-5-48,0 0-75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25 240 2540,'-3'-5'547,"0"0"-1,0 0 1,0-1 0,1 1-1,-1-1 1,1 1 0,1-1-1,-1 0 1,1 0-1,0 0 1,1 0 0,-1-9-1,2 8-278,0 0 0,0 0 0,1 1 1,0-1-1,0 1 0,0-1 0,1 1 0,0 0 0,0 0 0,1 0 0,-1 0 0,1 1 0,1 0 0,-1-1 0,1 1 0,0 1 0,6-6 0,-5 5-121,1 0 0,0 0 0,0 1 0,0 0-1,0 0 1,1 1 0,0 0 0,-1 0 0,1 0 0,0 1-1,1 1 1,-1-1 0,0 1 0,12 0 0,-8 2-7,1 0 1,-1 0-1,0 2 0,0-1 1,0 1-1,0 1 1,0 0-1,-1 1 0,13 7 1,-9-4-27,-1 1-1,0 0 1,0 1 0,-1 1 0,0 0-1,0 1 1,-2 0 0,1 1 0,-2 0 0,0 1-1,0 0 1,-1 1 0,-1 0 0,8 19-1,-11-15-19,0 0-1,-1 0 1,-1 0-1,-1 0 1,-1 1-1,0-1 1,-2 1-1,0-1 0,-7 34 1,2-21 43,-3-2 1,0 1-1,-2-1 1,-1-1-1,-20 36 1,20-44-9,-1 0 1,-23 29 0,33-45-107,-1-1 1,0 1 0,0-1-1,0 0 1,0 0 0,-1-1-1,1 1 1,-1-1 0,0 0-1,0 0 1,0-1 0,0 1-1,0-1 1,-1 0 0,1-1-1,-1 1 1,-7 0 0,11-2-15,-1 0 1,1-1-1,-1 1 1,1-1-1,0 1 1,-1-1-1,1 0 1,0 0-1,-1 0 1,1 0-1,0 0 1,0 0 0,0-1-1,0 1 1,0-1-1,0 1 1,-3-4-1,1 0 1,0 0-1,1 0 1,0-1-1,0 1 1,0-1-1,1 1 1,-3-7-1,0-9 12,0 1-1,1-1 0,-2-24 0,4 27-6,1-1 0,1 1 1,1-1-1,0 1 0,1 0 0,1-1 0,1 1 0,0 0 0,2 1 0,0-1 0,1 1 0,0 0 0,15-23 0,-19 36-40,1-1 1,-1 1-1,1 0 0,0 0 0,0 0 1,0 1-1,0-1 0,1 1 0,-1 0 1,1 0-1,0 0 0,0 1 0,0 0 1,0 0-1,0 0 0,1 1 1,-1 0-1,11-2 0,-8 3-529,0-1-1,0 2 0,0-1 1,0 1-1,9 2 1,38 17-8601,-36-13 4530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7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19 1412,'-3'-19'8570,"21"56"-6298,14 54-529,41 182-1,-27-83-240,-28-113-738,-13-50-235,1-1-1,1 0 0,2-1 1,0 1-1,20 37 0,-28-62-488,-1-1 0,0 1 0,1 0 0,-1-1 0,1 1 0,-1-1 0,1 1 0,-1-1 0,1 1 0,-1-1 0,1 1 0,-1-1 0,1 0 0,0 1 1,-1-1-1,1 0 0,0 1 0,-1-1 0,1 0 0,0 0 0,-1 0 0,1 0 0,0 0 0,-1 0 0,1 0 0,0 0 0,0 0 0,-1 0 0,1 0 0,1 0 0,20-16 352,14-31-118,-11 4-65,-2-2-1,-1 0 1,-3-1 0,24-85-1,-26 59-897,-2-2 0,7-114 0,-22 186 452,1 0 0,-1 0 0,0 0 0,0 0 0,0 0 0,0 0 0,-1 0 0,1 0 0,0 0 0,-1 0 0,0 0 0,1 0 0,-1 1 0,-2-5 0,3 6-21,-1 0-1,0 0 0,0-1 0,0 1 0,1 0 0,-1 0 0,0 0 0,0 0 0,0 0 0,0 0 0,1 0 0,-1 0 0,0 0 0,0 0 0,0 0 1,0 0-1,1 1 0,-1-1 0,0 0 0,0 1 0,1-1 0,-1 1 0,0-1 0,1 0 0,-1 1 0,0 0 0,1-1 0,-1 1 0,0-1 1,1 1-1,-1 0 0,1-1 0,0 1 0,-1 1 0,-13 13-4134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8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16 282 1920,'-15'6'10213,"36"-18"-7785,41-20-1660,74-23 917,1 6 0,3 6 1,207-36-1,-328 75-1698,0 0-314,0 0 1,0 1 0,1 2-1,-1 0 1,28 2-1,-47-1 244,0 0-1,1 0 1,-1 0-1,1 0 1,-1 0-1,1 0 1,-1 0-1,1 1 0,-1-1 1,0 0-1,1 0 1,-1 0-1,1 1 1,-1-1-1,0 0 1,1 1-1,-1-1 0,0 0 1,1 1-1,-1-1 1,0 0-1,0 1 1,1-1-1,-1 1 1,0-1-1,0 0 0,0 1 1,0-1-1,1 1 1,-27 33-12333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1108,'0'0'8082,"7"0"-7199,11-1-414,0 1 1,1 1-1,-1 1 1,0 1-1,0 0 1,0 1-1,-1 1 1,1 1-1,-1 0 1,27 15-1,-35-16-350,0 1-1,0-1 0,0 1 1,-1 1-1,0 0 0,-1 0 1,1 0-1,-2 1 0,1 0 1,-1 1-1,0-1 0,0 1 1,-1 0-1,-1 0 0,1 1 1,-1 0-1,-1-1 0,0 1 1,0 1-1,1 17 0,-3-5 7,-1 1 0,-1-1-1,-1 0 1,-1 0-1,-1 0 1,-1 0 0,-1 0-1,-1-1 1,-15 32-1,5-19 119,-1 0-1,-2 0 1,-2-2-1,-46 55 1,64-82-170,-1 0 1,1-1 0,-1 0 0,0 0 0,-1 0 0,1-1 0,-1 1 0,0-1 0,0-1 0,0 1 0,0-1 0,-1 0 0,1 0 0,-1-1 0,0 0 0,0 0 0,-10 1 0,15-4-56,1 1 0,-1-1 0,0 0 1,1 1-1,-1-1 0,1 0 0,-1 0 0,1 0 1,-1 0-1,1 0 0,0 0 0,0-1 0,-1 1 0,1 0 1,0-1-1,0 1 0,0-1 0,0 1 0,0-3 0,-14-28 135,12 20-121,0-1 0,1 0 0,0 0 0,1 0 0,1-1 0,0 1 0,1 0 0,0 0 0,1 0 0,0 0 0,6-16 0,-2 7-3,2 0 0,1 1 0,0 0 0,1 1-1,22-32 1,-21 37-107,0 1 1,2 0-1,-1 1 0,1 0 0,1 1 0,1 0 0,-1 2 0,19-11 0,-23 16-1582,0 0 0,0 0 0,0 2 0,21-6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29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145 123 1536,'1'-22'9383,"1"7"725,1 8-9778,0 1 0,1-1 0,0 1 1,0 0-1,1 0 0,-1 0 0,1 0 1,1 1-1,-1 0 0,1 0 1,0 0-1,0 1 0,9-5 0,-13 8-320,-1 1 0,1-1 0,0 1 0,-1 0 0,1 0 0,0 0 0,0 0 0,-1 0 0,1 0 0,0 1 0,-1-1 0,1 0 0,0 1 0,-1-1 0,1 1 0,-1 0 0,1 0 0,-1-1 0,1 1 0,-1 0 0,0 0 0,1 0 0,-1 1 0,0-1 0,0 0 0,0 0 0,1 1 0,-1-1 0,-1 0 0,1 1 0,0-1 0,0 1 0,0-1 0,-1 1 0,1 0 0,0 2 0,2 7-12,0 0 1,0 0 0,2 22 0,-5-31 6,3 31-25,-2 0 0,-1 0 1,-2 1-1,-9 49 0,-38 132-111,32-148 18,4-19-550,13-47 484,20-2-612,-13 1 765,0-1 1,0 1 0,0 1 0,0-1-1,0 1 1,0 0 0,0 1 0,0 0 0,0 0-1,-1 0 1,1 1 0,-1 0 0,1 0 0,-1 0-1,7 6 1,-5-2 25,0 0 0,0 1-1,-1 0 1,0 0 0,-1 0 0,0 1-1,0 0 1,-1 0 0,7 14-1,-3 1 53,-1-1-1,-1 1 1,-1 1-1,-2-1 0,0 1 1,-1 0-1,-2 0 0,-1 34 1,-4-7 84,-3 0 1,-2 0 0,-2 0-1,-36 98 1,35-119-5,-1 0-1,-2-1 1,-1 0-1,-1-2 1,-1 0-1,-2-1 1,-1-1-1,-1 0 1,-25 22-1,43-45-91,-1 1-1,1-1 1,-1 1-1,0-1 1,0-1-1,0 1 1,0-1-1,-1 0 1,1 0-1,0 0 1,-1-1-1,-9 2 1,12-3-26,0 0 1,0 0 0,0-1 0,0 1 0,0-1 0,0 0 0,1 1 0,-1-1 0,0 0 0,0-1-1,1 1 1,-1 0 0,0-1 0,1 1 0,0-1 0,-1 0 0,1 0 0,0 0 0,0 0 0,0 0-1,0-1 1,0 1 0,1-1 0,-1 1 0,1-1 0,-3-4 0,-2-10 6,1 0 1,0 0-1,1 0 1,1 0-1,0-1 1,1 1-1,1-1 1,1 1-1,1-1 1,3-22-1,3-10-34,2 1-1,22-66 0,-2 31-346,3 2-1,46-84 1,100-145-5527,-159 279 4548,30-47-6935,-26 48 3291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4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25 170 1944,'-1'-32'10537,"1"31"-10360,0 0 1,0 0-1,-1 0 1,1 0-1,0 0 0,-1 0 1,1 1-1,-1-1 0,1 0 1,-1 0-1,1 0 0,-1 0 1,0 1-1,1-1 0,-1 0 1,0 1-1,0-1 0,1 1 1,-2-2-1,1 2-112,1 0-1,-1 0 0,1 0 1,0 0-1,-1 1 1,1-1-1,-1 0 0,1 0 1,0 0-1,-1 0 1,1 0-1,0 1 1,-1-1-1,1 0 0,0 0 1,-1 0-1,1 1 1,0-1-1,-1 0 0,1 1 1,0-1-1,0 0 1,-1 1-1,1-1 0,0 0 1,0 1-1,0-1 1,-1 0-1,1 1 1,0 0-1,0 0-33,-1 1 0,1-1 0,-1 0-1,1 1 1,0-1 0,0 1 0,0 0 0,0-1 0,0 1 0,0-1 0,0 1-1,0-1 1,0 1 0,1-1 0,-1 0 0,1 1 0,-1-1 0,1 1-1,0-1 1,-1 0 0,1 1 0,0-1 0,0 0 0,0 0 0,0 0 0,2 2-1,-1-1-27,1 0 0,-1-1 0,1 1 0,0-1 0,-1 1 0,1-1 0,0 0 0,0 0 0,0 0 0,0 0 0,0-1 0,1 1-1,-1-1 1,0 0 0,0 0 0,0 0 0,0 0 0,0-1 0,0 1 0,1-1 0,-1 1 0,0-1 0,0 0 0,-1-1 0,1 1 0,0 0-1,0-1 1,0 0 0,-1 1 0,1-1 0,-1 0 0,0 0 0,1 0 0,-1-1 0,0 1 0,0-1 0,0 1 0,2-5 0,-2 4 34,0 0 1,0 0 0,-1 0 0,1 0 0,-1 0 0,0 0 0,1-1-1,-1 1 1,-1-1 0,1 1 0,0 0 0,-1-1 0,0 1 0,0-1-1,0 1 1,0-1 0,-1 1 0,1-1 0,-1 1 0,0-1-1,0 1 1,0 0 0,0-1 0,0 1 0,-1 0 0,0 0 0,0 0-1,1 0 1,-2 0 0,1 0 0,0 1 0,-1-1 0,1 1 0,-1-1-1,-4-2 1,6 4-34,-1 0 1,1 0-1,-1 0 0,1 0 0,-1 0 0,1 0 1,-1 1-1,1-1 0,-1 1 0,0-1 0,0 1 1,1-1-1,-1 1 0,0 0 0,1 0 0,-1 0 1,0 0-1,0 0 0,1 0 0,-1 1 0,-2 0 1,3-1 1,0 1 1,0 0-1,0 0 1,0-1-1,0 1 1,0 0-1,0 0 1,0 0-1,0 0 1,0 0-1,1 0 1,-1 0-1,1 1 1,-1-1-1,0 0 1,1 0-1,0 0 1,-1 1-1,1-1 1,0 0-1,-1 3 1,1-2-1,0 1 0,0-1 0,0 0 0,0 1 0,1-1-1,-1 0 1,1 1 0,-1-1 0,1 0 0,0 1 0,0-1 0,0 0 0,0 0 0,0 0 0,0 0 0,1 0 0,-1 0 0,1 0 0,-1 0-1,1 0 1,0-1 0,-1 1 0,1-1 0,0 1 0,0-1 0,0 0 0,1 0 0,-1 0 0,0 0 0,0 0 0,4 0 0,-4 0 25,0 0 0,0-1 1,0 0-1,0 1 0,0-1 1,0 0-1,1 0 0,-1 0 1,0-1-1,0 1 1,0 0-1,0-1 0,0 0 1,0 1-1,0-1 0,0 0 1,0 0-1,0 0 0,0 0 1,0 0-1,-1 0 1,1-1-1,0 1 0,-1-1 1,1 1-1,-1-1 0,0 0 1,1 1-1,-1-1 0,0 0 1,0 0-1,0 0 1,0 0-1,0 0 0,-1 0 1,1 0-1,0-3 0,-1 3 4,1 0-1,-1-1 1,0 1 0,0-1-1,0 1 1,0-1-1,0 1 1,-1-1-1,1 1 1,-1-1-1,1 1 1,-1 0 0,0-1-1,0 1 1,0 0-1,0 0 1,0 0-1,-1 0 1,1 0-1,-1 0 1,1 0 0,-1 0-1,0 0 1,0 1-1,0-1 1,0 1-1,0-1 1,0 1-1,0 0 1,0 0 0,-4-2-1,4 3-269,-24 4-5180,23 6-895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1 162 912,'0'-3'1087,"0"1"0,0-1 0,0 1-1,0-1 1,0 1 0,1-1 0,-1 1 0,1-1 0,0 1-1,1-4 1,4 13-969,1-1-1,-2 1 1,1 0-1,-1 0 1,0 1 0,-1 0-1,6 10 1,25 69 359,-22-51-269,19 44 89,102 244 710,-53-107-281,-59-148-225,4-2 0,39 75 0,-60-130-283,-5-10-153,1 0 0,-1 0 1,1 1-1,0-1 0,0 0 1,0 0-1,0 0 0,0 0 0,1 0 1,-1 0-1,0 0 0,1-1 1,0 1-1,-1 0 0,1-1 1,0 0-1,3 3 0,-3-4-47,-1-1 0,0 0 0,1 1 0,-1-1 1,0 0-1,0 0 0,0 0 0,1 0 0,-1 0 0,0 0 0,0 0 0,-1 0 0,1-1 0,0 1 0,0 0 0,0 0 1,-1-1-1,1 1 0,-1-1 0,1 1 0,0-2 0,12-37 147,-12 35-139,136-673 553,-71 308-431,-58 321-28,9-34 1040,-16 66-787,-1 16-426,4 28-12175,-1-12 7505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1548,'-12'8'10558,"21"-2"-7079,31 1-4363,-31-5 2096,52 9-338,46 9 433,-40-1-3330,-65-19 1149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1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2240,'-1'1'476,"1"1"1,-1-1-1,0 0 0,1 0 1,-1 0-1,1 0 0,0 1 0,-1-1 1,1 0-1,0 1 0,0-1 0,-1 0 1,1 1-1,0-1 0,0 0 0,1 0 1,-1 1-1,0-1 0,0 0 1,1 1-1,-1-1 0,1 2 0,1-1-219,0-1-1,-1 1 1,1-1-1,0 0 0,0 0 1,0 1-1,0-1 1,0 0-1,0-1 0,0 1 1,1 0-1,-1-1 1,0 1-1,0-1 1,4 1-1,22 2 151,0-2 0,0 0 0,37-4 0,-13-4-3108,-4-3-4119,-27 4 2448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31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83 103 1408,'-41'13'5427,"37"-10"-5141,1 0 1,-1 0-1,1 1 0,0-1 0,0 1 0,0 0 1,0 0-1,1 0 0,-1 0 0,1 0 0,0 1 1,0-1-1,-1 9 0,2-11-219,1 0-1,0 0 1,0 0-1,0 0 1,0 0-1,0 0 1,1 0 0,-1 0-1,0 0 1,1 0-1,0-1 1,-1 1 0,1 0-1,0 0 1,0 0-1,0-1 1,0 1 0,0 0-1,0-1 1,1 1-1,-1-1 1,1 1-1,-1-1 1,1 0 0,-1 1-1,1-1 1,0 0-1,-1 0 1,1 0 0,0-1-1,0 1 1,0 0-1,0-1 1,2 1 0,-2 0-29,1-1 0,-1 0 1,0 0-1,1 0 1,-1 0-1,0-1 1,1 1-1,-1-1 1,0 1-1,0-1 1,1 0-1,-1 0 0,0 0 1,0 0-1,0 0 1,0 0-1,0-1 1,0 1-1,0 0 1,2-4-1,1 1 26,0-1 0,-1 1 1,0-1-1,0 0 0,0-1 0,3-5 0,-1-2 143,0 1-1,-1-1 1,-1 0-1,-1 0 1,4-21-1,-6 30-98,-1 0-1,0 0 0,0 1 1,0-1-1,0 0 1,-1 0-1,0 0 0,1 0 1,-1 0-1,-3-6 1,3 8-37,0 0 0,0 0 1,-1 1-1,1-1 0,0 0 0,-1 1 1,1-1-1,-1 1 0,0-1 1,0 1-1,1 0 0,-1 0 1,0 0-1,0 0 0,0 0 0,0 0 1,0 0-1,0 1 0,0-1 1,-4 0-1,2 1-13,1 0 1,0 1-1,0-1 1,0 1-1,0 0 1,-1 0-1,1 0 0,0 0 1,1 0-1,-1 1 1,0-1-1,0 1 1,0 0-1,1 0 0,-1 0 1,1 0-1,0 0 1,-1 0-1,1 1 1,0-1-1,-2 4 1,0 0 7,0-1 0,0 1 1,1 0-1,-1 0 1,1 0-1,1 0 0,-1 0 1,1 1-1,-2 7 1,4-12-54,0 1 1,-1-1 0,1 0 0,0 1 0,0-1 0,1 0 0,-1 1 0,0-1 0,1 0 0,-1 0 0,1 1-1,0-1 1,0 0 0,0 0 0,0 0 0,0 0 0,0 0 0,1 0 0,-1 0 0,0 0 0,4 2 0,-4-3-71,5-3-549,-5 3 388,-1-1-1,1 0 1,0 0-1,0 0 1,-1 0-1,1-1 1,0 1-1,0 0 1,-1 0 0,1 0-1,0 0 1,-1-1-1,1 1 1,0 0-1,-1-1 1,1 1-1,0-1 1,-1 1-1,1 0 1,-1-1 0,2-1-1,-1 1-439,0-2-271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20 16 1284,'-19'18'7928,"30"-25"-7817,1 1-1,0 0 1,25-8-1,-35 14-74,40 29 717,-37-21-921,14 12 126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1032,'19'-22'6018,"-16"18"-5724,0 0 0,0 1 0,0-1 0,0 1-1,0 0 1,1 0 0,0 0 0,-1 0 0,1 0 0,0 1-1,8-4 1,-4 4 197,-1-1 0,1 1-1,0 1 1,14-2 0,-19 2-338,0 1 0,0 0 0,-1 0 0,1 1-1,0-1 1,0 0 0,0 1 0,-1 0 0,1-1 0,0 1 0,-1 0 0,1 1 0,-1-1 0,1 0 0,-1 1 0,5 3-1,-6-3-67,1 0 0,-1 0 0,0 0-1,0 1 1,0-1 0,0 0 0,0 1-1,0-1 1,0 1 0,-1-1 0,1 1-1,-1 0 1,0-1 0,0 1 0,0-1-1,0 1 1,-1 4 0,-10 47 721,7-39-519,-19 57 1345,23-71-1043,0 0-563,1-1 0,-1 1-1,0-1 1,0 1 0,1-1 0,-1 1-1,1 0 1,-1-1 0,0 1 0,1-1-1,-1 0 1,1 1 0,-1-1 0,1 1-1,0-1 1,-1 0 0,1 1 0,-1-1-1,1 0 1,1 1 0,24-5 242,-11 3-233,0-1-1,0 0 1,0-1 0,19-8 0,-25 7-579,-1 0 0,0 0 0,0-1 0,-1 0 0,11-10 0,13-17-8737,-24 26 5158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3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68 164 1352,'-48'-3'8556,"28"2"527,55 8-7025,341 37 105,-125-17-1237,-118-18 482,-133-9-1368,1 0 0,-1 0 1,1 1-1,0-1 1,-1 0-1,1 0 0,-1-1 1,1 1-1,-1 0 1,1 0-1,-1 0 0,1 0 1,0 0-1,-1-1 0,1 1 1,-1 0-1,1 0 1,-1-1-1,0 1 0,1 0 1,-1-1-1,1 1 1,-1-1-1,1 1 0,-1 0 1,0-1-1,1 1 1,-1-1-1,0 1 0,0-1 1,1 1-1,-1-1 0,0 1 1,0-1-1,0 0 1,0 1-1,1-1 0,-1 1 1,0-1-1,0 1 1,0-1-1,0 1 0,0-1 1,-1 0-1,1 1 0,0-1 1,0 1-1,0-1 1,0 1-1,-1-1 0,1 1 1,0-1-1,0 1 1,-1-1-1,1 1 0,0-1 1,-1 1-1,1-1 1,0 1-1,-1 0 0,0-1 1,-25-30 744,-29-12 249,-67-39 0,103 71-1190,0 1-1,-1 1 1,-33-10-1,-23 0-6589,71 20 6059,0-1 0,0 0 1,0 1-1,0 0 0,0 0 0,0 1 1,0 0-1,0-1 0,0 2 0,1-1 1,-7 4-1,-1 0-3054,-19 8-1699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3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66 369 1804,'-18'-1'4434,"-30"-5"4816,73-1-8580,24-1-121,1 2 1,79 1-1,-74 3-267,264 2 1335,-312 0-1586,-2 0 172,1 0 0,0 0 1,0 0-1,-1-1 0,1 0 0,8-2 1,-13 2-159,0 1-1,0-1 1,0 0 0,0 1 0,0-1 0,0 0 0,0 1 0,-1-1 0,1 0 0,0 0 0,0 0 0,-1 0-1,1 0 1,-1 0 0,1 0 0,-1 0 0,1 0 0,-1 0 0,1 0 0,-1 0 0,0 0 0,0 0 0,0-1-1,1 1 1,-1 0 0,0 0 0,0 0 0,-1 0 0,1 0 0,0-1 0,0 1 0,0 0 0,-1 0 0,1 0-1,-1 0 1,1 0 0,-1 0 0,0-1 0,-4-8 114,0-1 0,0 2 0,-1-1 0,0 1 0,-1 0 0,0 0 0,0 1 0,-1 0 0,-11-9 0,-12-9 342,-39-23 0,65 46-429,-154-101 588,148 96-1687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3:44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1681 411 1200,'1'-6'545,"-1"1"-1,1-1 1,-1 0-1,0 1 1,0-1-1,-1 1 1,1-1-1,-1 1 1,0-1-1,-1 1 1,0-1-1,-4-8 1,-2 2-269,0 0 1,-1 1-1,-1 0 1,0 1-1,0 0 1,-1 0-1,-1 1 1,1 1-1,-1 0 1,-1 0-1,0 2 1,0-1-1,-20-6 1,-15-3 230,-1 1 0,-74-11 0,49 13-69,0 4 0,0 2 0,-1 4 0,0 3 0,-113 15 0,149-9-314,0 1-1,1 2 1,0 2 0,1 2-1,0 1 1,1 2-1,1 1 1,0 2-1,1 1 1,1 2 0,1 1-1,-35 34 1,42-33-14,1 1 1,1 1 0,2 1 0,0 1-1,2 1 1,-17 34 0,27-45-49,2 0 0,0 1-1,1-1 1,1 2 0,0-1 0,2 0 0,0 1-1,1 0 1,1-1 0,1 1 0,1 0 0,4 23-1,-1-19 3,2 1-1,1 0 0,0-1 0,2 0 0,1-1 1,1 0-1,1-1 0,20 30 0,-11-24-6,2 0 0,1-1 0,1-1 1,1-1-1,40 29 0,-12-18 14,1-1 1,2-3 0,1-3 0,1-2-1,2-3 1,75 20 0,-59-22-3,1-3-1,1-3 1,1-5 0,0-2 0,0-4 0,125-9-1,-181 1-56,0-1 0,0-1 1,0-1-1,-1-1 0,0-1 0,0-1 0,-1-1 0,-1-1 0,1-1 0,-2-1 0,0-1 0,0 0 0,-1-2 0,-1 0 0,-1-1 1,30-38-1,-23 26 55,-2-2 1,-2 0 0,0-1 0,-2-1 0,-2-1-1,-1-1 1,-1 0 0,-2 0 0,-2-2 0,-1 1-1,-2-1 1,-2 0 0,-1-1 0,-1 1 0,-3-1-1,-1 0 1,-1 1 0,-3 0 0,-1-1 0,-1 2-1,-2-1 1,-2 1 0,-1 0 0,-2 1 0,-21-38-1,15 38 28,-2 0-1,-1 1 0,-48-52 0,52 65-61,-1 2-1,-1 0 1,-1 2 0,0 0 0,-1 1-1,-44-21 1,37 23-174,-1 1 0,0 2 0,-60-14 0,73 22-64,0 1 0,-1 0 0,1 1 0,-1 1 0,1 1 0,0 1 0,-1 0 0,1 1 0,-19 7 0,10-1-316,-1 2 1,2 0 0,0 2-1,0 1 1,1 2 0,-41 32-1,43-29-1468,1 2 1,1 0-1,-32 42 0,4 3-2552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40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2197 121 2192,'0'-3'672,"0"1"0,-1-1 0,1 1 0,-1-1-1,1 1 1,-1-1 0,0 1 0,0-1 0,0 1 0,0 0-1,-1-1 1,1 1 0,-1 0 0,-2-3 0,0 0-64,0 1-1,-1 0 1,0 0 0,1 1-1,-1 0 1,-6-4 0,-7-1 194,0 0-1,-34-9 1,29 11-509,0 2 0,0 0-1,-1 2 1,1 0 0,-1 2 0,0 0 0,-32 6 0,-2 3 313,-100 30 1,-7 19 345,-165 81 1,211-85-795,69-31-78,2 3 0,0 3 1,2 1-1,2 2 1,0 2-1,-76 79 0,-83 129 40,154-171-104,3 2 0,3 2 1,4 2-1,-41 112 1,49-110-20,4 0 0,3 2 0,4 1 0,4 0 0,-10 134 0,26-161-5,3 0 0,17 94-1,-1-14 6,29 124-19,-27-188 19,3-1 0,3-1 1,47 84-1,-26-53 4,-7-25-10,3-1 0,4-2 1,2-2-1,107 112 0,-134-158 12,0-1 0,1-2 0,1 0 0,1-2 0,39 23 0,26 9-17,-40-22 23,99 44 0,8-5 15,-105-43-26,1-2 1,92 25-1,-44-24-22,153 14-1,-192-34 31,-1-2 0,1-4 0,111-16 0,-110 6 8,0-4 0,-1-2 0,95-41 0,-119 43-3,-1-2 0,0-2 0,-2-1 0,0-1 0,39-33 0,-20 5 20,-1-3 1,-3-2 0,-3-1 0,-2-3 0,-2-2-1,-4-2 1,-2-1 0,-2-2 0,-4-2-1,-3-1 1,29-101 0,18-202 151,-69 293-148,-4 0 0,-4 0 0,-3 0-1,-23-127 1,6 110 51,-4 0 0,-44-111 0,36 116-14,-23-56 175,-7 4 0,-84-141 1,103 210 61,-3 1 0,-4 3 1,-2 2-1,-4 2 0,-75-68 0,86 91-218,-19-18 104,-2 2 0,-81-53 0,122 96-102,-2 1 1,0 1 0,0 1 0,-1 2-1,-1 1 1,0 1 0,0 1 0,0 2-1,-1 1 1,0 2 0,0 0 0,-37 3-1,20 8-557,0 1-1,1 3 0,-60 22 0,77-23-1389,13-7-249,0 1-2396,7-1-3291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44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43 1448,'-2'-3'1132,"-1"-1"1,1 1-1,-1 0 0,0 0 1,0 0-1,0 1 0,-5-5 0,-10-8 5141,17 18-5877,-3 19-83,0 0 0,2 0 0,1 0 0,1 0 0,4 44 0,1 12 92,46 520 1406,19-251-1020,-68-339-774,39 179 307,-36-159-199,0-1-1,15 38 1,-20-65-122,0 0 1,-1 0 0,1 0-1,0 0 1,0 0-1,0 0 1,-1 0 0,1 0-1,0 0 1,0 0 0,0 0-1,-1 0 1,1 0-1,0 0 1,0 0 0,0 0-1,-1 0 1,1 1-1,0-1 1,0 0 0,0 0-1,-1 0 1,1 0-1,0 0 1,0 0 0,0 1-1,0-1 1,-1 0 0,1 0-1,0 0 1,0 0-1,0 1 1,0-1 0,0 0-1,0 0 1,0 0-1,0 1 1,0-1 0,0 0-1,-1 0 1,1 0 0,0 1-1,0-1 1,0 0-1,0 0 1,0 1 0,1-1-1,-1 0 1,0 0-1,0 0 1,0 1 0,0-1-1,0 0 1,0 0-1,0 0 1,0 1 0,0-1-1,0 0 1,1 0 0,-1 0-1,0 0 1,0 1-1,0-1 1,0 0 0,1 0-1,-1 0 1,0 0-1,0 0 1,1 1 0,-24-16 38,-25-33-31,-5-4 161,25 26 121,-15-2 433,26 18-468,15 9-201,-27-8 397,36 23-459,1-1 0,0 0 0,0 0 0,1 0 0,19 19 1,9 13-8,-35-42 10,1 1 0,0-1 0,0 0 0,0 0 0,0 0 0,0 0 0,1-1 0,-1 1 0,1-1 0,-1 0 0,1 0 0,0 0 0,0-1 0,0 1 0,0-1 0,0 0 0,0 0 0,1 0 0,-1-1 0,0 1 0,0-1 0,1 0 0,-1-1 0,0 1 0,0 0 0,0-1 0,1 0 0,-1 0 0,0-1 0,0 1-1,0-1 1,0 0 0,-1 0 0,1 0 0,0 0 0,-1 0 0,5-5 0,-5 4-242,0 0-1,-1-1 0,1 1 0,-1-1 0,0 1 1,0-1-1,0 0 0,-1 0 0,1 0 0,-1 0 1,0 0-1,0 0 0,0 0 0,-1 0 0,1 0 1,-1-6-1,-5-12-9628,0 16 4765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44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13 972,'-4'-12'13341,"19"34"-10905,25 42-2869,275 406 3017,-149-278-1723,-18-23 355,-127-148-833,-9-6 697,-13-14-1053,-1 0 0,0-1 1,0 1-1,1-1 0,-1 0 0,0 0 1,0 0-1,0 1 0,0-2 0,0 1 1,1 0-1,-1 0 0,0-1 0,-3 0 1,-295-53 466,204 34-96,43 10-87,51 10-279,51 8-531,-15-5-2915,41 11-1,-65-3-3718,-7-2 2654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45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61 1052,'-11'-10'2474,"0"1"-1,-1 0 0,0 1 1,-15-8-1,27 15-2004,0 1-425,0 0 0,0 0 0,0 0 0,0 0 0,1 0 0,-1 0 0,0 0 0,0 0 0,0 0 0,0 0 1,0 0-1,1 0 0,-1-1 0,0 1 0,0 0 0,0 0 0,0 0 0,0 0 0,0 0 0,1 0 0,-1 0 0,0-1 0,0 1 0,0 0 0,0 0 0,0 0 0,0 0 0,0-1 0,0 1 1,0 0-1,0 0 0,0 0 0,0 0 0,0-1 0,0 1 0,0 0 0,0 0 0,0 0 0,0 0 0,0-1 0,0 1 0,0 0 0,0 0 0,0 0 0,0 0 0,0 0 0,0-1 0,0 1 1,0 0-1,-1 0 0,1 0 0,0 0 0,0 0 0,0 0 0,0-1 0,0 1 0,0 0 0,-1 0 0,1 0 0,0 0 0,0 0 0,0 0 0,0 0 0,0 0 0,-1 0 0,1 0 1,31 3 221,0 1 1,0 2-1,0 1 1,-1 1-1,44 19 1,-8-4 14,361 102 587,102 34-208,-426-123 492,-101-36-779,-282 60 1174,17-9-797,257-50-1330,0 0 0,0 0 0,0-1 0,0 1 0,0-1 0,-1-1 0,1 1 0,-8-2 0,13 1-523,-11 16-7937,9 3 5013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46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25 217 1984,'-16'3'4801,"8"-2"1197,319-69-3423,-119 21-1686,99-7 429,-134 27 59,-85 10 392,-71 16-1523,1 1-1398,26-5 4819,-22 3-7896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46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10 860 900,'-10'1'13789,"27"-29"-13319,2 1-1,0 0 0,2 1 0,36-36 0,-39 44-282,86-88 745,126-97 1,133-75 916,-330 252-1412,-20 15 258,1 1 1,26-15-1,-30 18 2094,-4 0-5096,-5 47-16542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47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1254 1264,'18'-32'5895,"61"-239"-1233,-47 147-3741,53-154 1460,13-45-264,-90 290-1895,27-120 1064,-33 149-1188,3-18 208,-5 21-290,0 1-1,0 0 0,0-1 0,0 1 0,1-1 0,-1 1 1,0 0-1,0-1 0,0 1 0,0-1 0,0 1 1,0-1-1,0 1 0,-1 0 0,1-1 0,0 1 0,0-1 1,0 1-1,0 0 0,0-1 0,-1 1 0,1-1 1,0 1-1,0 0 0,-1-1 0,1 1 0,0 0 0,0-1 1,-1 1-1,1 0 0,0 0 0,-1-1 0,1 1 1,-1 0-1,1 0 0,0 0 0,-1-1 0,0 1 0,-2 2-2,0 0 0,0 1-1,1-1 1,-1 1-1,1-1 1,-1 1-1,1 0 1,0 0-1,-4 6 1,2-3 11,-251 349 2157,235-327-1672,33-45-2112,36-46-3139,-17 34-2183,-14 17 2595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66 1668,'-2'-11'6069,"-3"-15"-3261,2 24-2661,1-1 1,0 1-1,-1 0 0,1 0 0,-1-1 1,0 2-1,0-1 0,0 0 1,1 1-1,-2-1 0,1 1 1,0 0-1,0 0 0,0 0 0,-1 0 1,1 1-1,0-1 0,-1 1 1,1 0-1,0 0 0,-1 0 1,1 0-1,0 1 0,-7 1 0,-8 2 59,0 0 0,0 2-1,-20 9 1,30-12-69,-11 6-23,0 1 0,1 0-1,0 1 1,1 1 0,1 1-1,0 0 1,0 1 0,2 1-1,-1 1 1,2 0 0,-19 28 0,16-18 50,0 0 0,2 2 0,1-1 1,2 2-1,0-1 0,2 2 0,-7 39 1,14-54-132,0 1 0,2-1 0,0 1 0,0-1 0,1 1 0,1-1 0,1 0 0,0 1 0,1-1 0,1-1 0,0 1 0,1-1 0,1 0 0,0 0 0,1 0 1,0-1-1,1-1 0,0 1 0,1-1 0,1-1 0,0 0 0,0 0 0,1-1 0,0-1 0,21 13 0,-24-17-45,1-1 0,-1 0 1,0 0-1,1-1 0,0 0 0,0 0 0,0-1 0,0-1 1,0 0-1,0 0 0,0-1 0,0 0 0,1 0 0,-1-2 1,17-3-1,-17 2-2,1-1 0,-1-1 0,1 0-1,-1 0 1,-1-1 0,1 0 0,-1-1 0,0 0 0,-1 0 0,0-1 0,0 0 0,0 0 0,-1-1 0,7-11 0,39-67-362,-50 80 336,1 0-1,-1-1 1,0 1 0,-1-1 0,0 1 0,0-1 0,-1 0-1,1 0 1,-2 0 0,1-14 0,-2 18 30,0-1 0,-1 0-1,1 1 1,-1-1 0,0 1 0,0 0 0,0-1-1,-1 1 1,1 0 0,-1 1 0,0-1 0,0 0-1,0 1 1,-1-1 0,1 1 0,-1 0 0,0 0-1,0 1 1,0-1 0,0 1 0,0 0 0,-1 0-1,1 0 1,-1 1 0,-4-2 0,-9-2 90,0 1-1,-1 1 1,1 1 0,-37 0-1,53 2 19,-16 0 1010,38 5-932,0-1-1,0 0 1,0-2-1,38 1 1,-8-5 919,-49 2-966,21-3 1380,2 1-170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56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3775 389 1480,'0'-7'704,"-1"0"0,-1 0 0,1 1 0,-1-1 0,0 1 0,0-1-1,-1 1 1,0-1 0,0 1 0,-4-6 0,-2-1-36,-1 0 1,0 0-1,-15-15 0,0 6-207,-1 1 0,-1 0 0,0 2 0,-2 2 0,0 0 0,-1 2-1,-1 1 1,0 2 0,-1 1 0,-42-10 0,-9 4 185,-1 3-1,-159-6 1,131 18-380,0 5 0,0 4 0,1 6 0,0 4 0,1 5 1,1 5-1,2 4 0,1 6 0,1 3 0,-153 85 0,171-77-138,3 4-1,-111 88 1,-286 313 319,375-336-274,5 4 1,-101 159 0,157-205-118,3 2-1,3 1 1,4 2 0,3 2 0,4 1 0,4 1 0,-26 171-1,39-163-40,5 0 0,3 1 0,5 0 0,4-1 0,3 1 0,5-2 1,36 128-1,-18-118-21,5-2 0,4-1 0,4-2 1,110 171-1,49 1-2,-171-228 8,136 154 7,-83-98-6,379 398 23,-392-419-12,341 320 228,-129-156-77,-211-183-120,1-4 0,3-3 0,98 46 0,-111-66-27,2-2-1,1-4 1,0-2-1,113 18 1,-76-26 13,0-5 0,0-5 0,1-3 0,-1-6 0,159-28 0,-199 19 18,72-27 0,-58 17-18,60-25 27,247-125 0,-310 137-51,347-193 60,-367 194-57,-1-2 0,-2-2 0,-2-3-1,-2-2 1,50-60 0,-44 33 5,-2-1-1,76-148 1,53-174-4,-97 199-1,-69 162-7,109-277 18,-97 217 49,-4-1-1,17-151 1,-35 159 54,-5-1 1,-2 0-1,-22-137 1,-51-144 209,62 321-280,-7-27 46,-2 1-1,-4 1 0,-35-75 0,58 145-94,-204-400 320,147 315-222,-115-133 0,109 151-123,-90-77 0,71 72-89,-108-83-307,85 75 29,-133-99-1211,69 54-844,164 124 2174,-70-50-2741,70 51 1724,-1 0-1,1 1 0,-1 0 1,1 0-1,-11-2 0,-4 2-3869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57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14 156 2324,'-13'-20'11983,"13"39"-8598,16 51-4466,-14-63 2139,15 67-406,53 183 1041,-39-162-1102,13 37 412,-37-114-756,1-2 0,0 1 1,2-1-1,-1-1 1,17 20-1,-25-34-218,1 1 0,-1 0 1,1-1-1,0 1 0,0-1 0,0 0 0,0 1 1,0-1-1,0 0 0,0 0 0,0 0 0,0-1 1,1 1-1,-1-1 0,0 1 0,0-1 0,1 1 0,-1-1 1,0 0-1,1 0 0,-1 0 0,0-1 0,0 1 1,1 0-1,-1-1 0,0 0 0,0 1 0,1-1 1,-1 0-1,0 0 0,0 0 0,0 0 0,2-3 0,8-4 7,0 0 0,-1-2-1,0 1 1,11-15-1,-10 13 22,21-25 10,-2-1 0,-2-1 0,-1-1 0,43-83 0,66-186 190,-111 245-204,-21 52-13,-1 0-1,0-1 1,-1 0-1,0 1 1,-1-1-1,0 0 1,0-14-1,-2 22-3,0 1 0,0-1 1,-1 1-1,1 0 0,-1-1 0,0 1 0,0 0 0,0 0 0,0-1 1,0 1-1,-1 0 0,0 0 0,1 0 0,-1 1 0,0-1 0,0 0 1,-1 1-1,1-1 0,0 1 0,-1 0 0,0 0 0,1 0 0,-1 0 1,0 0-1,0 0 0,0 1 0,0-1 0,0 1 0,-6-1 0,-9-3 53,1 2 0,-1 0 0,0 1 0,0 1-1,0 0 1,0 2 0,0 0 0,0 1 0,-23 5-1,-17 8-36,-83 33 0,8-3-3156,124-43 1308,-3 0-1878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57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1696,'14'31'5045,"-8"-17"-3442,0 2 113,2 0-1,17 30 0,-23-43-1553,0 0-1,0 0 0,1 0 0,-1-1 1,1 1-1,-1-1 0,1 1 1,0-1-1,0 0 0,0 0 1,0 0-1,0 0 0,1 0 0,-1-1 1,0 0-1,1 1 0,-1-1 1,1 0-1,-1-1 0,6 1 1,-6-1-85,1 0 1,-1 0-1,0-1 1,0 1-1,0-1 1,0 0 0,0 0-1,0 0 1,0-1-1,-1 1 1,1 0-1,0-1 1,0 0 0,-1 0-1,0 0 1,1 0-1,-1 0 1,0 0-1,0-1 1,0 1 0,0 0-1,0-1 1,-1 0-1,1 0 1,-1 1 0,1-1-1,-1 0 1,0 0-1,0 0 1,-1 0-1,1 0 1,0-6 0,-1 6-27,1 0 1,-1 0 0,0-1-1,0 1 1,0 0-1,0 0 1,-1 0 0,1 0-1,-1 0 1,0 0 0,0 0-1,0 0 1,0 0 0,-1 0-1,1 0 1,-1 0 0,0 1-1,1-1 1,-1 1 0,0-1-1,-1 1 1,1 0 0,0 0-1,-1 0 1,1 0 0,-1 0-1,0 0 1,1 1 0,-1-1-1,0 1 1,-5-2 0,5 3-71,0 0 1,-1 0 0,1 1 0,-1-1 0,1 1-1,0-1 1,-1 1 0,1 0 0,0 0 0,0 1 0,0-1-1,0 1 1,0-1 0,0 1 0,0 0 0,0 0-1,1 0 1,-1 0 0,1 1 0,0-1 0,-1 1-1,1 0 1,0-1 0,0 1 0,1 0 0,-1 0 0,1 0-1,-1 0 1,1 0 0,0 1 0,-1 4 0,2-6-374,6 2-1544,-2-7-1351,-3 1 2918,6-12-1248,-2 2-2710,-3 6 362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5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5 127 1168,'0'0'7749,"-1"4"-6528,-1 32 422,1-1 0,2 1 0,7 46-1,25 111 1092,-29-168-2308,2 6 169,2 0 0,1 0 0,1 0 0,1-1 0,31 55 0,-42-84-548,1 0 0,-1 0 1,1 0-1,-1 0 0,1 0 1,0 0-1,0 0 0,0 0 0,-1 0 1,1-1-1,0 1 0,0 0 1,0-1-1,0 1 0,0 0 1,0-1-1,0 1 0,1-1 0,-1 0 1,0 1-1,0-1 0,0 0 1,0 0-1,1 1 0,-1-1 0,1 0 1,1-1-11,-1 0 0,0 1 1,0-1-1,0 0 0,-1 0 0,1 0 1,0-1-1,0 1 0,0 0 0,-1-1 1,1 1-1,-1-1 0,3-2 0,4-7 37,0-1-1,-1 1 1,10-20 0,-16 27-22,39-88 296,-5-2 0,40-168 0,-23 74-212,-50 177-909,10-28-44,-3 24-3718,4 11-5997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58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6 1232,'0'0'320,"0"0"-1,1-1 0,-1 1 1,1-1-1,-1 1 0,0 0 1,1-1-1,-1 1 1,1 0-1,-1-1 0,1 1 1,-1 0-1,1 0 1,-1 0-1,1-1 0,-1 1 1,1 0-1,-1 0 0,1 0 1,-1 0-1,1 0 1,0 0-1,-1 0 0,1 0 1,-1 0-1,1 0 1,-1 0-1,1 0 0,-1 1 1,1-1-1,-1 0 1,1 0-1,-1 1 0,1-1 1,-1 0-1,1 0 0,0 1 1,-4 9 3094,-7 5-4007,-62 79 4073,-144 145 0,215-239-3457,1 1-1,-1-1 1,1 1-1,-1 0 1,0-1 0,1 1-1,0 0 1,-1 0-1,1-1 1,-1 1 0,1 0-1,0 0 1,0 0-1,-1 0 1,1-1-1,0 1 1,0 0 0,0 0-1,0 0 1,0 0-1,0 0 1,0-1 0,0 1-1,0 0 1,1 0-1,-1 0 1,0 0-1,1 1 1,20 20 372,34 8-1,106 23 468,-66-24-270,-93-28-804,0-1 0,0 0 1,0 0-1,0 0 0,0 1 0,-1-2 1,1 1-1,0 0 0,0 0 0,0-1 1,0 1-1,0-1 0,0 1 1,0-1-1,-1 0 0,1 0 0,0 0 1,-1 0-1,1 0 0,0 0 0,-1 0 1,0 0-1,1-1 0,-1 1 0,0 0 1,1-1-1,-1 0 0,0 1 1,0-1-1,1-2 0,9-10-8066,-3 9 3009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58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197 143 2628,'0'0'3395,"0"4"-1873,-3 13-557,2 0-1,0 0 0,1 0 0,0 0 1,2 0-1,0 0 0,1 0 1,0-1-1,2 1 0,7 19 0,-8-23-571,2-1-1,-1 1 1,1-1-1,1-1 0,0 1 1,1-1-1,0 0 0,1-1 1,0 0-1,0 0 0,1-1 1,0 0-1,19 11 0,-23-16-270,0-1 0,0 0 0,0-1 0,1 0 0,-1 0-1,1 0 1,-1-1 0,1 0 0,0 0 0,-1 0-1,1-1 1,0 0 0,-1-1 0,1 1 0,0-1-1,7-2 1,-5 0-23,0 0 0,0-1 0,0 0 0,0-1-1,-1 0 1,1 0 0,-1-1 0,-1 0 0,1 0 0,9-10-1,-8 6-36,0-1-1,0 0 0,-1 0 1,0-1-1,-1 0 0,-1 0 0,0 0 1,0-1-1,-1 0 0,-1 0 1,0-1-1,-1 1 0,0-1 0,-1 0 1,0-24-1,-3 21-16,0 0 1,-2 0-1,0 0 0,-1 1 1,-1 0-1,0 0 0,-1 0 1,-12-22-1,15 33-53,0 0 0,-1 0-1,1 0 1,-1 0 0,0 0 0,-1 1 0,1 0 0,-1 0 0,1 0-1,-1 0 1,0 1 0,-1 0 0,1 0 0,0 0 0,-1 0 0,0 1-1,1 0 1,-1 1 0,0-1 0,0 1 0,0 0 0,0 0-1,0 1 1,-1 0 0,1 0 0,-8 1 0,-7 3-219,0 0 1,0 2-1,0 0 1,1 1-1,0 1 0,0 1 1,-21 14-1,-124 90-3911,151-102 3492,0 0-1644,0 0 1,2 1 0,-19 22 0,1 1-3484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5:00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108 313 2048,'-35'-49'4886,"15"22"233,-26-47 0,41 66-2690,4 11-975,5 25-561,11 36-798,13 18 368,3-1 0,48 88 1,-19-42 338,-58-123-759,2 6 101,1 0 0,0 0 1,0 0-1,1-1 1,1 1-1,7 7 0,-13-16-72,26-31 45,-14 2-117,-1 1-1,-1-2 1,-1 0-1,-2 0 1,9-60-1,-12 65-4,42-313-48,-46 329 73,0 0 0,-1 1-1,-1-1 1,1 1 0,-1-1 0,0 1-1,-1-1 1,1 1 0,-2 0-1,1-1 1,-1 1 0,0 0-1,0 1 1,-8-12 0,7 14 5,0 0 1,0 0-1,0 0 0,-1 0 1,0 1-1,1 0 0,-1 0 1,0 0-1,-1 0 0,1 1 1,0 0-1,-1 0 1,0 1-1,1-1 0,-1 1 1,0 0-1,1 1 0,-1-1 1,-9 2-1,-24 0-136,-58 11 0,69-8-527,16-3-384,10-1 838,1 0 0,-1 0 0,0 0 0,1 0 0,-1 1 0,0-1 0,1 0 0,-1 1 0,0-1 0,1 1-1,-1 0 1,1-1 0,-1 1 0,1 0 0,-3 2 0,-2 9-3627,7 4-8354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5:00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28 852,'0'0'11316,"0"4"-10756,-1 0-215,1 0-1,-1 0 1,1 0-1,0 0 0,0 0 1,1 0-1,-1 0 0,1 0 1,0 0-1,3 8 1021,11-47-428,-15 33-873,0 0 1,1 0-1,-1 0 1,0 0 0,0 0-1,-1 0 1,1 0-1,0 0 1,-1 0-1,1 0 1,-1 0-1,1 0 1,-1 0 0,0 0-1,0 0 1,0 0-1,0 1 1,0-1-1,0 0 1,-1 1 0,1-1-1,-1 1 1,1-1-1,-3-1 1,3 3 44,-11 14 756,5-4-2646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5:01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2224,'5'13'9189,"18"77"-7417,108 390 4910,-124-467-5976,0-13 95,5-26-287,8-54-145,15-115 1,-31 163-313,25-210-588,-25 229-1201,1 8-1877,18 20-8363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5:01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14 1236,'-6'-13'13539,"-3"24"-9669,6-6-4921,-177 231 7207,164-210-5254,16-26-879,0 1 0,-1-1 1,1 1-1,0-1 0,0 1 1,0 0-1,0-1 0,0 1 1,0-1-1,0 1 1,0 0-1,0-1 0,0 1 1,0-1-1,0 1 0,1 0 1,-1-1-1,0 1 0,0-1 1,1 1-1,-1-1 0,0 1 1,1-1-1,0 2 1,3 0 6,0 0 0,0-1 0,0 1 0,0-1 0,0 1 0,1-1 1,-1-1-1,0 1 0,8 0 0,21 4-338,41 2-1214,-48-9-2976,1-4-3758,-18 4 3112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0 970 1524,'0'0'3172,"4"-2"-2662,-1-1-301,1 0 1,0 0-1,0-1 0,-1 1 1,0-1-1,0 0 0,0 0 1,0 0-1,0 0 0,-1-1 1,0 1-1,0-1 0,3-9 1,20-77 1310,-18 62-1207,18-83 900,19-198 0,-21 111-146,-16 122 189,-7 76-319,15 124-245,-14-103-640,-1 13 43,2 0 0,1-1 0,1 1 1,2-1-1,2 0 0,18 51 0,-13-52-35,-11-24-31,1 0 0,-1 0 0,1 0 0,1-1 0,-1 1 0,1-1-1,0 0 1,1 0 0,-1-1 0,1 1 0,10 8 0,-13-13 3,15-13 36,7-7-23,-8-3-26,-2 0 0,-1 0-1,0-2 1,-2 1 0,0-2-1,12-47 1,27-164 1,-39 176-9,-8 42-10,5-42 17,-8 59-37,1-5 4,-1 6 17,0 0-1,0 0 1,0 0-1,0 1 1,0-1-1,0 0 1,0 0-1,0 0 1,0 0 0,0 0-1,0 0 1,0 0-1,0 0 1,1 0-1,-1 0 1,0 0 0,0 0-1,0 0 1,0 0-1,0 0 1,0 0-1,0 0 1,0 0-1,0 0 1,0 0 0,0 0-1,0 0 1,1 0-1,0 45 74,-1 0 0,-7 49 0,2-37 64,2 58-1,5-35-61,-1-27-6,1 0 0,3-1 0,13 60 0,20 67 280,-28-131 311,-10-47-547,0 2 1016,3-24-17211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5:01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0 262 1812,'0'0'5188,"10"28"-2076,-6-8-2348,0-1 0,1 0-1,1 0 1,1 0-1,1-1 1,1 0 0,0-1-1,18 26 1,-24-38-634,0-1-1,1 1 1,0 0 0,0-1-1,0 0 1,0 0 0,1 0-1,0-1 1,-1 1 0,1-1-1,1 0 1,-1-1 0,0 1-1,1-1 1,-1 0 0,1 0-1,0-1 1,-1 0 0,1 0-1,0 0 1,0 0 0,0-1-1,0 0 1,0-1 0,0 1-1,-1-1 1,1 0 0,0 0-1,0-1 1,-1 0 0,1 0-1,10-5 1,-5 1-6,0-1 0,-1 0 1,0 0-1,0-1 0,0 0 1,-1-1-1,0 0 0,-1-1 0,0 1 1,-1-2-1,1 1 0,-2-1 0,0 0 1,0 0-1,-1-1 0,6-19 1,-7 17-10,0-1 0,-2 1 0,1-1 0,-2 0 1,0 0-1,-1 0 0,0 0 0,-1 0 1,-1 0-1,0 1 0,-1-1 0,-1 0 0,-9-24 1,10 32-113,0 0 1,0 0 0,0 0-1,-1 1 1,0-1 0,0 1 0,-1 0-1,0 0 1,0 0 0,-1 1-1,1-1 1,-1 1 0,0 1 0,0-1-1,-1 1 1,1 0 0,-1 1-1,0-1 1,0 1 0,0 1 0,-1-1-1,1 1 1,0 0 0,-1 1-1,0 0 1,1 0 0,-1 1 0,0 0-1,-13 1 1,5 2-380,0-1 0,0 2-1,1 0 1,-1 1 0,-27 13 0,6 3-3087,5 5-4045,14-11 1904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16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56 234 1888,'-3'-7'8638,"-5"-15"1995,63 175-9570,35 112-241,-56-153 472,-33-112-1281,-1 0 0,0 1 0,0-1 0,0 0 0,0 0 0,0 0 0,0 0 0,0 1 0,0-1 0,0 0 0,1 0 0,-1 0 0,0 0 0,0 0 1,0 0-1,0 0 0,0 0 0,1 1 0,-1-1 0,0 0 0,0 0 0,0 0 0,0 0 0,1 0 0,-1 0 0,0 0 0,0 0 0,0 0 0,1 0 0,-1 0 0,0 0 0,0 0 0,0 0 0,0 0 0,1 0 0,-1 0 0,0 0 0,0 0 0,0-1 0,0 1 0,1 0 0,-1 0 0,0 0 0,0 0 0,0 0 0,0 0 0,0 0 0,0-1 0,1 1 0,-1 0 0,0 0 0,0 0 0,0 0 0,0 0 0,0-1 0,0 1 0,0 0 0,0 0 0,0 0 0,0 0 0,0-1 0,0 1 0,0 0 0,0 0 0,0 0 0,0 0 1,0-1-2,12-24 255,12-44-408,-19 56 209,50-128-443,80-146 0,-115 247 225,-14 29 112,1-2-8,0 0 0,-1 0-1,0-1 1,-2 1 0,1-1 0,3-24 0,-9 35 40,0 1 9,0 0 0,0 1 0,0-1 1,-1 0-1,1 1 0,-1-1 0,1 1 0,-1-1 0,0 1 0,0 0 0,1 0 0,-1 0 0,0 0 1,0 0-1,0 0 0,0 0 0,0 0 0,0 1 0,0-1 0,0 1 0,-3 0 0,-37 1 107,38-1-100,-82 13 424,1 4 0,-87 28 0,163-42-438,-4 2-90,0-2 0,0 1 0,-1-2 0,-16 2 0,28-4-330,-6 2-1096,11 15-11782,2-8 8674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16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4 102 1536,'0'0'7932,"-1"4"-7303,1-3-512,0 1-1,-1-1 1,1 0 0,-1 1 0,1-1 0,0 1-1,0-1 1,0 0 0,0 1 0,0-1-1,0 1 1,0-1 0,1 0 0,-1 1-1,0-1 1,1 1 0,-1-1 0,1 0 0,0 0-1,-1 1 1,1-1 0,0 0 0,0 0-1,-1 0 1,1 0 0,0 0 0,0 0-1,0 0 1,0 0 0,1 0 0,-1 0 0,0 0-1,0-1 1,0 1 0,3 0 0,-3 0 243,37-17 1140,-35 14-1390,0 0 0,-1-1 1,1 1-1,-1-1 0,1 0 0,-1 1 1,0-1-1,0 0 0,-1 0 0,1 0 1,0-1-1,-1 1 0,0 0 0,0-1 1,0 1-1,0-1 0,0 1 0,-1-1 1,0 1-1,0-1 0,0 1 0,0-1 0,0 1 1,0-1-1,-1 1 0,0-1 0,0 1 1,0-1-1,0 1 0,-3-6 0,3 9-87,1-1 0,0 1-1,-1 0 1,1-1 0,0 1-1,-1 0 1,1-1-1,-1 1 1,1 0 0,-1 0-1,1 0 1,0 0 0,-1-1-1,1 1 1,-1 0-1,1 0 1,-1 0 0,1 0-1,-1 0 1,1 0 0,-1 0-1,1 0 1,-1 0-1,1 0 1,-1 0 0,1 1-1,-1-1 1,1 0 0,-1 0-1,1 0 1,0 1-1,-1-1 1,1 0 0,-1 0-1,1 1 1,0-1 0,-1 0-1,1 1 1,0-1-1,-1 0 1,1 1 0,0-1-1,0 1 1,-1 0 0,-8 12 355,12-15-371,-2 1-5,0 1 0,0-1 0,0 1-1,-1-1 1,1 1 0,0-1 0,0 0 0,0 1 0,-1-1 0,1 0-1,-1 0 1,1 1 0,0-1 0,-1 0 0,1 0 0,-1 0-1,0 0 1,1 0 0,-1 0 0,0 0 0,1 0 0,-1-1 0,0 1 14,-1-1 6,-6-20 66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17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66 1764,'-16'-13'11195,"19"46"-7249,-2-25-4670,97 453 4072,-94-446-3217,-2-4 10,1 1 0,0 0 0,1 0 0,1-1 0,0 0 0,0 0 0,1 0 0,0-1 0,16 20 1,-21-29 293,19-11-154,-15 6-237,0-1-1,-1 1 1,0-1-1,0 0 1,0 0-1,0 0 1,-1 0-1,0-1 1,0 1-1,0-1 1,-1 0-1,3-8 1,4-8 58,13-28 20,-2-2 0,-2 0-1,-2-1 1,-3 0 0,11-87 0,-11-4 629,-9 102 36,-3 41-892,0-7-1810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18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1000,'0'0'7088,"-10"13"450,64-13-5090,140-5 401,-190 5-3206,0 0-670,0 0-927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4:18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99 2592,'-2'4'8376,"10"-3"-3383,29-5-1946,46-11-2227,155-46 4409,-237 60-5039,22-10-239,-10 3-4038,-13 5 3130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5:02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154 177 1732,'0'0'8250,"-1"5"-7397,-2 7-572,0 0 1,1 1-1,1-1 1,0 1-1,1-1 0,0 1 1,1 0-1,1-1 1,0 1-1,0-1 0,1 0 1,1 0-1,0 0 1,0 0-1,2 0 0,-1-1 1,1 0-1,12 15 1,-12-17-182,0-1 1,1 0 0,0 0 0,0-1-1,1 1 1,0-2 0,0 1-1,0-1 1,1-1 0,0 1 0,1-1-1,-1-1 1,1 0 0,0 0 0,-1-1-1,2 0 1,-1-1 0,0 0-1,0-1 1,1 0 0,-1 0 0,21-3-1,-23 1 5,0-1-1,0 0 1,0 0-1,-1-1 1,1 0-1,-1 0 1,1-1-1,-1 0 1,0-1-1,0 1 1,-1-1-1,0 0 1,0-1-1,0 0 1,0 0-1,-1 0 1,0 0-1,0-1 1,-1 0-1,1 0 0,-2 0 1,1-1-1,-1 1 1,3-9-1,-2 3 62,0-1-1,-1 0 1,0 0-1,-1 1 0,0-2 1,-1 1-1,-1 0 1,0 0-1,-1 0 1,-1 0-1,0 0 0,-7-26 1,4 29-103,0-1 0,0 1-1,-1 0 1,0 0 0,-1 1 0,0 0 0,-1 0 0,0 1 0,-1 0 0,0 0-1,0 1 1,-1 0 0,0 0 0,0 1 0,-1 1 0,0 0 0,0 0 0,0 1-1,-1 1 1,1 0 0,-1 0 0,0 1 0,-23-3 0,13 3-567,-1 1 0,0 1 0,0 1-1,0 1 1,-26 5 0,24-2-1682,1 1 0,0 2 0,0 0 0,-29 14 0,24-8-2892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55:03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1533 134 2340,'0'-2'477,"-1"0"0,0 0 0,0 1 0,1-1 0,-1 0 0,-1 0 0,1 1 0,0-1 0,0 1-1,-1-1 1,1 1 0,0-1 0,-1 1 0,-3-2 0,-32-14 2515,-46 3-1229,76 13-1348,-21 0-14,1 1-1,-1 0 1,1 2 0,-1 2-1,1 0 1,0 2 0,0 1-1,1 0 1,-1 3-1,-27 13 1,-5 6 0,1 3 1,2 2-1,-58 47 1,31-17-3,2 3 0,4 4 0,3 3 0,4 4 0,-103 145 0,141-173-229,2 2 0,3 1 0,1 1 0,4 1-1,1 1 1,3 1 0,-12 70 0,26-103-135,2 0-1,0 1 1,2-1-1,0 1 1,2-1-1,1 1 1,1-1 0,1 0-1,1 0 1,1-1-1,11 24 1,-5-18-19,2-1 1,1 0 0,1-2-1,1 0 1,2 0-1,0-2 1,2-1 0,25 22-1,29 22 61,2-4 0,4-4 0,2-2-1,2-5 1,3-4 0,1-3 0,3-4-1,115 33 1,-131-51-38,1-3 0,123 14 0,-165-31-32,0-1-1,1-2 0,-1-1 0,0-3 1,0 0-1,0-3 0,0 0 1,34-14-1,-19 2 1,-1-3 0,-1-2 0,-1-1 1,-1-3-1,80-63 0,-92 61-3,-1-1-1,-2-1 1,-1-2 0,-1-1 0,-2-1 0,-2-2 0,29-53-1,-29 35 13,-2 0 0,-3-1 0,-3-1-1,-2-1 1,13-90 0,-18 58 65,-4 0 1,-4 0-1,-10-95 1,1 124 100,-2 1-1,-3-1 1,-3 2 0,-37-102 0,38 129-1,-1 0 1,-2 1-1,-1 0 1,-1 2 0,-2 0-1,-1 1 1,-1 1 0,-2 1-1,-47-41 1,15 27 26,-3 2 0,-1 4 0,-2 1 0,-1 4 1,-1 2-1,-70-19 0,81 29-282,-50-16-1774,36 13-4612,64 20 5130,-7 8-2045,-5 4-3120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1:53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833 101 1312,'10'-39'15034,"-12"36"-14846,0-1 0,-1 1 0,1 0 0,-1 0 0,1 0 0,-1 0 0,0 1 0,0-1 0,0 1 0,-1-1 0,1 1 0,0 0 0,-1 1 0,0-1 0,1 0 0,-8-1 0,-1-1-37,0 0 0,0 1-1,-1 1 1,-15-2 0,-5 3-48,-1 2-1,1 2 1,0 1 0,-1 1-1,2 2 1,-1 1 0,1 2-1,0 1 1,1 2 0,-54 29-1,67-30-73,0 0-1,1 2 1,0 0-1,1 1 1,1 0 0,0 1-1,-14 22 1,-3 7 113,-42 81 1,66-111-81,2 0-1,-1 0 1,2 0-1,0 1 1,1 0-1,0 0 1,2 0-1,0 0 1,0 1-1,2 31 1,3-27 6,0 0 0,1-1 0,1 1 0,1-1 1,0 0-1,2 0 0,17 31 0,-2-14 12,1 0 0,2-2 0,1-2 0,2 0 0,1-2 0,2-1 0,59 44 1,-62-52-43,0-2 0,2-1 0,0-2 0,1 0 0,37 12 0,-53-24-21,-1 0 0,1-1-1,0-1 1,0-1 0,0 0-1,1-1 1,-1-1 0,0 0 0,1-1-1,-1-1 1,0-1 0,0 0 0,23-8-1,-5-3 22,-1-1-1,-1-2 1,0-1-1,-1-2 1,-1-1-1,52-47 1,-72 58 5,-1 0 0,0 0-1,-1-1 1,0 0 0,-1 0 0,0-1 0,-1 0 0,0-1 0,-1 1 0,0-1-1,-1 0 1,0 0 0,3-24 0,-4 10 105,-2 1-1,-1-1 1,0 0-1,-2 0 1,-11-52-1,7 56-38,-1 1-1,-1 0 1,-1 0 0,-1 1-1,0 0 1,-2 1-1,-1 0 1,0 1-1,-28-31 1,0 7-185,-1 1-1,-79-57 1,85 72-676,-47-27-1,73 48 229,-1 0 0,-1 1 0,1 0 0,-1 0 0,0 2 0,0-1 0,0 1 0,0 1 0,-17-1 0,26 3-140,-1 0 1,1 0 0,-1 1-1,1-1 1,-1 1-1,1 0 1,0 0 0,-1 0-1,1 1 1,0-1 0,0 1-1,-4 2 1,-24 19-4756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1:5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4 480 1224,'-4'20'12871,"13"-27"-12660,-1-1-1,0 0 0,0 0 0,-1 0 1,0-1-1,0-1 0,-1 1 1,-1-1-1,6-11 0,40-108 1127,-35 88-813,61-172 1527,-76 212-2033,-1 0 1,1 0 0,-1 0-1,1 0 1,-1 0-1,1 0 1,0 0-1,-1 0 1,1 0 0,0 0-1,0 0 1,0 1-1,0-1 1,0 0-1,0 1 1,0-1 0,0 0-1,0 1 1,0-1-1,0 1 1,0 0-1,0-1 1,1 1 0,0-1-1,1 1 14,0 0-1,0 1 1,0-1-1,0 0 1,0 1-1,0 0 1,0-1-1,0 1 1,5 3-1,6 3 95,0 1-1,25 19 1,-31-21-60,22 18 121,15 10-2736,-44-29 637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1696,'1'-1'12905,"14"-4"-12848,20-5 486,-1 2 1,1 2-1,0 1 1,1 2-1,-1 1 1,47 4-1,49-4 487,380-17 729,-405 7-1651,-76 7 93,-1 1-1,1 1 0,0 2 0,49 4 0,-20 2 585,-57-5-693,29 2 1021,-30-1-839,3-1-1363,9 2 4421,-4 0-5100,-42 4-17810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1:5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 2092,'0'0'2753,"-2"-1"-1591,0 0-1,0 0 1,0 1 0,1-1-1,-1 1 1,0-1 0,0 1-1,0 0 1,0 0 0,0 0-1,-3 0 1,2 13-885,1 0-1,1-1 1,0 1-1,1 1 1,0-1-1,1 0 1,4 21 0,1 25 89,3 45 603,35 169 0,-8-74-35,47 201 575,15-108-308,-64-203-948,25 60-52,142 317 241,-173-399-398,15 51 95,35 156 0,-67-231-99,24 94 103,80 270 262,31 5-406,-120-319 15,20 135-1,-11-47-68,-1 36-132,2 7-63,-4-47 140,5 19-19,67 181-168,-7-32-24,9 13-2,-90-299 281,8 30-55,60 145 0,13-7-7,112 216-126,-95-166 163,17 37-13,105 255-299,-55-78 151,-101-309 207,-14-36 8,-27-62 66,-25-56-20,0 0 0,8 32-1,7 20 255,6 24 165,-11-40-1068,-24-63 69,1-6-1286,6-45-1995,-5-6-3411,-2 8 1289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0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44 2416,'-7'-43'13265,"7"46"-12775,4 70 595,-2-1 0,-14 116-1,5-100-433,-2-16-8,0 19 1139,7-90-469,-2-10-1054,-2-18-244,6 3 48,0-39 128,10-85 0,-8 131-170,1-1 0,1 1 0,0 0 0,1 0 0,1 0 0,1 1 0,0 0 0,1 0 0,19-26 0,-26 40-18,0 0 0,1 0-1,0 1 1,-1-1 0,1 0 0,0 1 0,0-1 0,0 1 0,0 0-1,0 0 1,0 0 0,0 0 0,1 0 0,-1 0 0,0 0-1,0 1 1,1-1 0,-1 1 0,0-1 0,1 1 0,-1 0-1,1 0 1,-1 0 0,0 1 0,1-1 0,-1 0 0,1 1-1,-1 0 1,0-1 0,0 1 0,1 0 0,-1 0 0,0 0 0,0 1-1,0-1 1,0 0 0,3 4 0,8 5 29,-1 1 0,0 1 1,-1 0-1,14 19 0,-15-19-3,19 32 104,-24-35-57,1 1 1,0-1 0,13 15-1,-12-14-84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0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5 248 2488,'0'0'120,"0"0"0,0 0 0,-1 0 0,1 0 1,0-1-1,-1 1 0,1 0 0,0 0 0,0 0 0,0-1 0,-1 1 0,1 0 0,0 0 0,0 0 0,-1-1 0,1 1 0,0 0 0,0-1 1,0 1-1,0 0 0,0 0 0,0-1 0,-1 1 0,1 0 0,0-1 0,0 1 0,0 0 0,0-1 0,0 1 0,0 0 0,0-1 0,0 1 0,0 0 1,0 0-1,1-1 0,-1 1 0,0 0 0,0-1 0,0 1 0,0 0 0,0 0 0,0-1 0,1 1 0,-1 0 0,0 0 0,0-1 0,0 1 0,1 0 1,-1 0-1,0-1 0,0 1 0,1 0 0,-1 0 0,0 0 0,1 0 0,-1 0 0,0-1 0,0 1 0,1 0 0,-1 0 0,0 0 0,1 0 0,-1 0 1,0 0-1,1 0 0,-1 0 0,0 0 0,1 0 0,23 3 2389,163 91 2272,-75-35-2571,-105-55-2321,18 7 2317,-19-14-894,-8-12-682,-12-14 184,0 0 0,-3 1 0,0 0 0,-38-45 0,32 44-1032,2 0 1,0-1-1,-23-48 0,42 58-1405,0 7-2458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47.7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111 0 2044,'0'0'5781,"-3"3"-4496,-3 4-643,0 1 1,0 0 0,1 0 0,0 1 0,0-1 0,1 1 0,0 0 0,0 0-1,-2 11 1,-18 98 2001,11-52-1061,6-29-400,-4 57 0,9-39-3033,5-46 618,-1-5-1043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54.6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379 12 1668,'-4'-1'344,"-1"-1"0,1 1 0,-1 0 0,1 0 0,-1 1 0,0-1 0,1 1 0,-1 0 0,0 1 0,1-1 0,-1 1 0,0-1 0,1 1 0,-1 1 0,1-1 0,0 1 0,-1-1 0,1 1 0,-6 4 0,-3 2 26,-1 0-1,1 1 1,1 0 0,-17 16-1,15-11-62,1 1 0,0 0 1,1 1-1,0 1 0,1 0 0,1 0 0,1 1 0,1 0 0,-7 20 0,12-30-201,0 1 0,1 0 0,0 0-1,0 0 1,1 0 0,0 0 0,1 0 0,0 0-1,1 0 1,-1 1 0,2-1 0,-1 0 0,1 0 0,1-1-1,-1 1 1,2 0 0,-1-1 0,1 0 0,0 1-1,1-2 1,0 1 0,6 7 0,-8-11-61,0 0 0,0-1 0,1 1 0,-1-1 0,1 1 0,0-1 0,0-1 0,0 1 0,0 0 0,0-1 0,1 0 0,-1 0 0,1 0 0,-1-1 0,1 1 0,0-1 0,0 0 0,-1-1 0,1 1 0,0-1 0,0 0 0,0 0 0,0 0 0,0-1 0,-1 0 0,1 0 0,0 0 0,0 0 0,-1-1 0,1 0 0,-1 0 0,1 0 0,-1 0 0,5-4 0,2-2 17,0-1 1,0 0-1,-1-1 0,0 0 1,0 0-1,-2-1 1,1 0-1,-1-1 0,-1 1 1,0-2-1,5-12 0,-4 6 31,-1-1 0,-1 1-1,-1-1 1,0 0 0,-2 0-1,1-25 1,-3 35-38,-1 0 1,0 0-1,-1 0 0,0 0 1,0 1-1,-1-1 0,0 0 1,-1 1-1,0-1 0,-1 1 1,0 0-1,0 0 0,-1 1 1,0-1-1,-7-8 0,10 14-37,-1 0 0,-1 0 0,1 0 0,0 0 0,-1 0 0,0 1 0,1-1 0,-1 1 0,0 0 0,0 0 0,0 0 0,-1 1 0,1 0 0,0 0 0,0 0 0,-1 0 0,-4 0 0,1 1-2,1 0 1,-1 1-1,0 0 1,1 0 0,-1 1-1,1 0 1,-1 0-1,1 1 1,-9 4-1,0 2 2,-1 0 0,2 1 0,-1 1-1,2 1 1,-1 0 0,2 1-1,-18 19 1,21-18-8,0 0 0,0 0 1,1 1-1,1 0 0,1 1 0,0 0 0,1 0 0,0 0 0,-3 20 0,8-30-1,0-1-1,0 1 0,0 0 1,1-1-1,0 1 0,0 0 0,0-1 1,1 1-1,0 0 0,0-1 0,0 1 1,1-1-1,0 1 0,0-1 1,0 0-1,1 0 0,0 0 0,0 0 1,0 0-1,0-1 0,1 1 0,-1-1 1,1 0-1,1 0 0,-1 0 1,0-1-1,1 0 0,0 1 0,-1-2 1,1 1-1,11 4 0,-8-4 23,1 0-1,0 0 1,0-1-1,-1-1 1,1 1 0,1-1-1,-1-1 1,0 0-1,0 0 1,0-1-1,0 0 1,0 0 0,0-1-1,0 0 1,11-5-1,-8 2 16,-1 0 0,1-1-1,-1 0 1,-1-1 0,1 0 0,-1-1-1,0 0 1,-1-1 0,0 0-1,12-15 1,-13 13 1,-1 1 0,0-2 1,0 1-1,-1-1 0,0 0 0,-1 0 0,-1 0 0,0-1 0,0 0 1,1-14-1,-4 17-12,0 1 1,-1-1 0,0 1 0,0-1 0,-1 1-1,0-1 1,-1 1 0,0 0 0,-1-1-1,1 1 1,-2 0 0,1 1 0,-2-1-1,-7-13 1,9 18-26,1 1 0,-1 0-1,0 0 1,0 0 0,0 0 0,0 1-1,0-1 1,-1 1 0,1-1 0,-1 1-1,1 1 1,-1-1 0,0 0 0,0 1-1,0 0 1,0 0 0,0 0 0,0 0-1,0 0 1,0 1 0,0 0 0,0 0-1,-1 0 1,1 0 0,0 1 0,0 0-1,0 0 1,0 0 0,0 0 0,0 0-1,-6 4 1,-2 1-3,0 0 0,0 0-1,0 1 1,1 1 0,0 0 0,1 0-1,-1 1 1,-13 17 0,7-7 0,2 1 1,0 1-1,-13 25 1,24-39-5,0 0-1,1 0 1,0 1 0,0-1 0,1 1-1,0-1 1,0 1 0,1 0 0,0 0-1,1 0 1,-1 0 0,1 0 0,1 0-1,1 9 1,-2-14-1,1 0 0,0 0 0,0 0 0,0-1 0,0 1 0,0 0 0,0-1 0,1 1 0,-1-1 0,1 1 0,0-1 0,0 1 0,0-1 0,0 0 0,0 0 1,0 0-1,1 0 0,-1-1 0,1 1 0,-1-1 0,5 3 0,-2-3 3,0 0 0,-1 0-1,1 0 1,0-1 0,0 0 0,0 0 0,-1 0 0,1 0 0,0-1 0,0 1 0,-1-1 0,7-3 0,0 1 31,0-1 0,0-1-1,0 0 1,-1 0 0,0-1 0,0-1 0,0 0-1,-1 0 1,0 0 0,10-12 0,-13 10 28,0 1 1,-1-1-1,0 0 1,-1-1-1,0 1 1,0-1-1,-1 0 1,0 0-1,2-17 1,-4 22-86,0 0-1,0 1 1,-1-1 0,0 0 0,0 0-1,0 1 1,-1-1 0,0 0 0,1 1-1,-2-1 1,1 0 0,0 1 0,-1 0-1,0-1 1,0 1 0,0 0-1,-1 0 1,1 0 0,-1 0 0,0 0-1,0 1 1,-1-1 0,-3-3 0,6 6-95,0 1 0,0-1 0,-1 1 0,1-1 0,0 1 0,0 0 0,0-1 1,0 1-1,-1 0 0,1 0 0,0 0 0,0 0 0,0 0 0,-1 0 0,1 0 1,0 0-1,0 0 0,0 1 0,-1-1 0,1 0 0,0 1 0,0-1 1,0 1-1,0-1 0,0 1 0,0 0 0,0-1 0,0 1 0,0 0 0,0 0 1,0 0-1,0 0 0,1 0 0,-1 0 0,0 0 0,0 0 0,1 0 0,-1 0 1,0 2-1,-22 48-3431,22-47 3084,-14 40-4423,2 6 42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03.4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 0 1264,'-5'3'536,"-5"2"-192,3 0-252,-1 0-316,-2-3-248,2 4 88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08.7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172 297 1504,'0'-6'715,"-1"1"0,1 0 1,-1 0-1,0 0 0,-1 0 0,1 0 0,-1 0 0,0 0 1,0 1-1,0-1 0,-4-5 0,-4-8 1457,10 17-1751,-1 1-376,1-1 0,-1 1 0,0 0 0,1-1-1,-1 1 1,0 0 0,1-1 0,-1 1 0,0 0 0,1 0-1,-1 0 1,0 0 0,1-1 0,-1 1 0,0 0 0,1 0-1,-1 0 1,0 0 0,0 1 0,1-1 0,-1 0 0,0 0-1,1 0 1,-1 0 0,0 1 0,1-1 0,-1 0 0,1 1-1,-1-1 1,-1 1 0,-25 13 897,24-13-928,1 0 20,0 0-1,0 0 0,0 1 1,1-1-1,-1 0 0,1 1 1,-1-1-1,1 1 0,-1 0 1,1-1-1,0 1 0,0 0 1,0 0-1,0 0 0,0 0 1,0 0-1,1 0 0,-1 0 1,0 0-1,1 0 0,0 0 1,-1 0-1,1 0 0,0 0 1,0 0-1,0 1 0,1-1 1,-1 0-1,0 0 1,1 0-1,-1 0 0,1 0 1,0 0-1,0 0 0,2 3 1,-2-2-25,0 0 1,1-1 0,-1 1 0,1-1 0,-1 1 0,1-1-1,0 0 1,0 0 0,0 0 0,1 0 0,-1 0 0,0 0 0,1 0-1,-1-1 1,1 0 0,0 1 0,-1-1 0,1 0 0,0 0 0,0 0-1,-1 0 1,1-1 0,0 1 0,0-1 0,0 0 0,4 0 0,-5 0-4,1-1 1,-1 1 0,1-1 0,-1 0 0,0 0 0,1 0 0,-1 0-1,0 0 1,0 0 0,0-1 0,0 1 0,0-1 0,0 1 0,0-1-1,-1 0 1,1 0 0,0 0 0,-1 0 0,0 0 0,1 0 0,0-2-1,0-1 22,0 0-1,-1 1 0,1-1 0,-1 0 1,0 0-1,-1 0 0,1 0 0,-1 0 0,0 0 1,-1-7-1,1 7 13,0 0 0,-1 0-1,0 0 1,0 0 0,0 1 0,0-1 0,-1 0 0,0 1 0,0-1-1,0 1 1,0 0 0,-1 0 0,0 0 0,0 0 0,0 0-1,0 0 1,0 1 0,-1 0 0,0-1 0,0 1 0,0 1 0,0-1-1,-6-3 1,8 6-25,-1 0-1,1 0 0,-1 0 1,1 0-1,-1 0 0,1 0 1,0 1-1,-1-1 0,1 1 1,0 0-1,-1 0 0,1 0 1,0 0-1,0 0 0,0 0 1,0 1-1,0-1 0,0 0 1,0 1-1,0 0 0,1-1 1,-1 1-1,0 0 0,1 0 1,0 0-1,-3 4 0,3-4-4,-1 0 0,0 1 0,1 0 0,0-1 0,-1 1 0,1 0 0,0-1 0,0 1 0,1 0 0,-1 0 1,1 0-1,-1 0 0,1 0 0,0 0 0,0 0 0,0 0 0,0-1 0,1 1 0,-1 0 0,3 6 0,-2-7 2,0 0 1,1 0 0,-1-1-1,1 1 1,0 0-1,-1-1 1,1 1 0,0-1-1,0 1 1,0-1 0,0 0-1,0 0 1,1 0-1,-1 0 1,0 0 0,0-1-1,1 1 1,-1 0 0,0-1-1,1 0 1,-1 0-1,1 0 1,-1 0 0,0 0-1,1 0 1,-1 0 0,1-1-1,-1 1 1,0-1-1,0 0 1,1 0 0,-1 0-1,0 0 1,0 0 0,4-2-1,1-1 37,-1 0 0,1 0 1,-1 0-1,0-1 0,0 0 0,0 0 0,-1 0 0,0-1 0,0 0 0,4-6 0,-4 3 67,-1 0-1,0 0 1,-1 0-1,0 0 1,0 0-1,-1-1 1,0 1-1,1-13 1,-3 18-34,0-1 1,0 0 0,0 1-1,0-1 1,-1 1 0,0-1-1,1 1 1,-2-1 0,1 1-1,-1-1 1,1 1 0,-1 0-1,0 0 1,0 0-1,-1 0 1,0 0 0,1 1-1,-1-1 1,-4-4 0,4 7-73,1-1 0,-1 1 1,0 0-1,1 0 0,-1 0 1,0 0-1,0 0 1,0 0-1,1 1 0,-1-1 1,0 1-1,0 0 0,0 0 1,0 0-1,0 0 0,0 1 1,0-1-1,0 1 0,1-1 1,-1 1-1,0 0 1,0 0-1,-3 2 0,-8 4-450,1 0 0,0 0-1,-12 10 1,24-17 435,-4 4-465,0 0 1,0 0-1,1 1 0,-1 0 0,1-1 1,0 1-1,-4 7 0,-10 23-6657,11-15 2567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43.6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 86 1540,'-73'151'10248,"98"-201"-9814,58-136 561,-83 185-325,-15 46 50,-51 139 647,64-178-1900,-5 13-1431,7-6-4473,2-2 3245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27.8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227 133 1284,'0'0'1503,"12"-36"444,-12 31-1680,0-1-1,-1 0 1,0 1 0,0-1 0,0 1-1,-4-10 1,4 13-190,1 0-1,-1 0 1,0 0-1,0 0 1,0 0-1,-1 0 1,1 0 0,0 1-1,-1-1 1,1 1-1,-1-1 1,0 1-1,1 0 1,-1-1-1,0 1 1,0 0-1,0 0 1,0 0 0,-3-1-1,3 2 40,-30 20 201,28-16-289,0 0 1,0 0 0,0 1-1,1 0 1,0-1 0,0 1-1,0 0 1,1 0 0,-3 8-1,4-12 305,2-1-315,0 0 1,0-1 0,-1 1 0,1-1-1,0 1 1,-1-1 0,1 1 0,0-1 0,-1 0-1,1 1 1,-1-1 0,1 0 0,-1 1-1,1-1 1,-1 0 0,0 0 0,1 1 0,-1-1-1,0 0 1,0 0 0,1 0 0,-1 1-1,0-1 1,0 0 0,0 0 0,0 0 0,0 0-1,0 0 1,0 1 0,0-1 0,-1 0-1,1 0 1,0 0 0,0 1 0,-1-1 0,0-1-1,-8-31 806,9 31-790,-1 0 0,0 1-1,1-1 1,-1 0 0,0 1 0,0-1-1,0 1 1,0-1 0,0 1-1,0 0 1,0-1 0,-1 1 0,1 0-1,0 0 1,-1 0 0,1 0-1,-1 0 1,1 0 0,-1 0 0,0 0-1,1 1 1,-1-1 0,0 0-1,0 1 1,1 0 0,-1-1 0,0 1-1,0 0 1,1 0 0,-1 0-1,0 0 1,0 0 0,0 0 0,1 1-1,-1-1 1,0 1 0,0-1-1,1 1 1,-3 1 0,-4 3 17,0 0 0,0 1 1,0 0-1,1 0 0,-13 15 0,10-12-163,11-1-250,21-21-5681,-10 3 3450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0.0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119 2233 1212,'0'0'915,"-32"17"5650,-21 31-1871,52-48-3977,-31 22 5214,81-78-5604,78-114-1,-62 79-237,494-629 204,-278 366-236,152-167 353,-277 332 343,-124 150-403,-32 39-340,12-16 290,-422 230-140,404-210-162,-176 73 491,181-76-479,4-5-9,0 1 0,0-1-1,0 1 1,0 0 0,1 0 0,-1 0-1,1 1 1,0-1 0,4-1-1,382-215-15,-153 89-115,-210 114 73,-14 8 21,0 0-1,0 1 1,1 0-1,0 1 1,20-5-1,-26 5 11,-8 5 27,1 0-1,-1 1 1,1-1-1,-1 0 0,1 1 1,0-1-1,-1 1 1,1-1-1,0 1 1,-1-1-1,1 1 1,0-1-1,0 1 1,0 0-1,-1-1 1,1 1-1,0 0 1,0 0-1,0 0 1,0 0-1,0 0 1,0 0-1,-1 0 1,1 0-1,1 0 1,-1 0 4,0 0 0,-1 1 0,1-1 0,0 1 1,0-1-1,-1 0 0,1 1 0,-1-1 0,1 1 0,0 0 0,-1-1 1,1 1-1,-1-1 0,1 1 0,-1 0 0,0-1 0,1 1 0,-1 0 1,0 0-1,1-1 0,-1 1 0,0 0 0,0 0 0,0 0 1,1 1-1,3 26 48,-3-21-32,15 202 153,-13-136-104,15 95 1,12 17 53,-29-184-113,-1 0-10,0-1 0,0 0 0,0 1 0,0-1 0,0 1 0,0-1 0,0 1 0,0-1 0,0 0-1,0 1 1,0-1 0,-1 1 0,1-1 0,0 0 0,0 1 0,0-1 0,-1 1 0,1-1 0,0 0-1,0 1 1,-1-1 0,1 0 0,0 1 0,-1-1 0,1 0 0,0 0 0,-1 1 0,1-1 0,0 0 0,-1 0-1,1 0 1,-1 1 0,1-1 0,0 0 0,-1 0 0,0 0 0,-4 0 1,-24-8-4,0-2 0,1-1-1,0-1 1,1-1 0,-34-22 0,12 6 0,-345-185 382,291 152 456,94 54-1316,3 3-3221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2032,'0'0'3254,"0"0"-2997,0-1 0,0 1 0,0-1-1,0 1 1,1 0 0,-1-1 0,0 1 0,0-1 0,0 1 0,0-1 0,0 1 0,1 0 0,-1-1 0,0 1 0,0 0 0,1-1-1,-1 1 1,0-1 0,0 1 0,1 0 0,-1 0 0,1-1 0,-1 1 0,0 0 0,1 0 0,-1-1 0,0 1 0,2 0 0,3 7-2,0 0 0,0 0 0,0 0 0,-1 1 0,0 0 0,-1 0 0,1 0 1,3 16-1,15 80 782,-16-72-561,1-4-155,4 36 1134,-11-63-845,1-6-560,20-89-61,12-43-63,-28 122 67,1 0 0,0 0 0,1 0 0,1 1 0,0 0 0,18-22 0,-25 34 13,0 0-1,1 0 0,-1 1 0,1-1 1,0 0-1,-1 1 0,1-1 0,0 1 1,0 0-1,0-1 0,0 1 0,0 0 1,0 0-1,0 0 0,1 1 0,-1-1 1,0 0-1,0 1 0,1 0 0,-1-1 1,0 1-1,1 0 0,-1 0 0,0 0 1,1 1-1,-1-1 0,0 0 0,1 1 1,2 0-1,-2 1 9,1 0-1,-1 0 1,0 0 0,0 1 0,0-1 0,0 1 0,0-1-1,-1 1 1,1 0 0,-1 0 0,0 0 0,1 1 0,-1-1-1,-1 0 1,3 6 0,5 19 231,-1 0-1,-1 0 1,4 35-1,-7-34-59,1-1-1,1 0 1,12 32-1,-12-79-4039,-5-14 2060,-10-33-5407,4 46 3483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17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46 1020,'2'-11'9115,"5"27"-8604,-1 0 0,0 1-1,-1 0 1,-1 0 0,0 0 0,0 19 0,4 8 92,64 384 4417,-71-427-4910,-1 1 0,1-1 1,-1 1-1,0 0 0,1-1 1,-1 1-1,0 0 0,0-1 0,-1 1 1,1 0-1,0-1 0,0 1 1,-1 0-1,1-1 0,-2 3 1,-10-16 877,-15-42-553,10 10-272,1-1-1,3 0 1,-15-90 0,25 116-142,1 0 0,1 1 1,1-1-1,0 0 0,1 0 0,2 0 1,0 0-1,0 0 0,2 1 1,0 0-1,1 0 0,14-27 0,-17 40-17,-1 1-1,1-1 0,0 1 0,0 0 1,0 0-1,1 0 0,-1 1 0,1-1 0,0 1 1,0 0-1,0 0 0,1 0 0,-1 0 1,1 1-1,-1 0 0,1 0 0,0 0 0,0 0 1,0 1-1,0 0 0,0 0 0,8 0 1,-6 1 10,-1 1 1,0 0 0,1 0 0,-1 0 0,0 1 0,0 0 0,1 0 0,-1 1 0,-1-1-1,1 1 1,0 1 0,-1-1 0,0 1 0,1 0 0,-1 0 0,-1 0 0,6 7 0,1-1 128,-2 1 1,0 0 0,0 0 0,-1 1-1,0 0 1,-1 0 0,-1 1 0,0 0 0,0 0-1,-1 1 1,3 15 0,-7-21-59,1 0 0,0 0 0,1 0 0,6 13 0,-9-20-437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18.1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1680,'11'8'10846,"8"-6"-6503,24-5-4108,-27 1 1189,52-2 107,-1 4-1,84 9 1,-116-6-2270,-27-3-3594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18.5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18 147 2112,'-17'2'12631,"37"5"-10063,38 3-2609,73 8 1740,-60-7-188,105 4 0,-175-15-1410,1 0 0,0 0-1,-1 0 1,1 0 0,0 0-1,-1 0 1,1 0 0,-1-1-1,1 1 1,0-1-1,-1 1 1,1-1 0,-1 1-1,1-1 1,-1 0 0,0 0-1,3-1 1,-4 1-56,0-1 1,1 1-1,-1 0 0,0 0 1,0-1-1,0 1 1,0 0-1,0 0 0,0-1 1,-1 1-1,1 0 0,0 0 1,0-1-1,-1 1 0,1 0 1,-1 0-1,0 0 0,1 0 1,-1 0-1,0-1 1,1 1-1,-1 0 0,-1-1 1,-6-7 62,0-1 1,0 1 0,0 1 0,-1-1 0,-1 2 0,1-1 0,-1 1 0,-16-8-1,-95-41 364,79 37-258,31 15 1602,-1-2-2768,-1 2-4805,26 20-4658,14 8 5123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19.0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42 836,'0'0'1620,"1"-1"-861,-1 0-1,1 0 1,0 0-1,0 0 0,0 0 1,0 0-1,0 0 1,0 1-1,0-1 1,0 0-1,1 0 1,-1 1-1,2-2 1,7 24-287,-2 0 1,0 0 0,-2 0-1,0 1 1,-2 0 0,0 0 0,0 37-1,5 15 36,-1-23-72,-1-8 1013,4 73 989,-12-117-2423,0-1-1,0 1 1,0-1-1,0 1 1,0-1 0,0 0-1,0 1 1,1-1-1,-1 0 1,0 0-1,0 0 1,1 0-1,-1 1 1,0-1-1,1 0 1,-1 0 0,1 0-1,0 0 1,-1 0-1,1-2 1,-10-26 124,9 25-104,-8-29 26,2-2 0,1 1-1,1-1 1,2 0-1,1 0 1,3 0 0,0 0-1,10-52 1,-10 80-60,0 1 1,1 0-1,0 0 1,0 0-1,1 0 1,-1 1-1,1-1 1,0 1-1,1-1 1,-1 1-1,1 0 1,0 1-1,1-1 1,-1 1-1,1-1 1,0 1-1,0 0 1,0 1-1,7-4 1,-8 5-1,1-1 0,0 2 0,0-1 1,0 0-1,0 1 0,0 0 0,0 0 0,1 1 1,-1 0-1,0 0 0,0 0 0,1 0 0,-1 1 0,0-1 1,0 2-1,0-1 0,0 0 0,0 1 0,0 0 1,0 0-1,-1 0 0,9 6 0,1 2 13,0 1 0,-1 0 0,-1 0 0,0 1 0,19 26 0,-24-30-33,-5-7-133,-1 0 0,0 0 0,1 0 0,-1 1 0,0-1 0,0 0 0,0 1 0,0-1 0,0 1 1,0-1-1,0 1 0,-1 0 0,2 2 0,1 3-4884,-3-6 4508,0 0-1,0 0 1,0 0-1,1 0 1,-1 0 0,0 0-1,0 0 1,0 0-1,0 0 1,-1 0-1,1 2 1,-1 7-3807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19.4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2368,'0'0'4779,"8"36"-223,-8 24-2213,-2 106 1551,1-127-3115,0 9 21,-5-20-3020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19.8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20 274 1720,'-1'0'444,"0"0"0,0 0-1,0 0 1,0-1 0,0 1-1,0 0 1,0-1 0,0 1-1,0-1 1,0 1 0,0-1-1,0 1 1,0-1 0,0 0 0,1 0-1,-1 1 1,0-1 0,0 0-1,0-1 1,15-4 3810,34 3-2534,259 41 1540,-304-37-3135,-1-1 0,1 0 0,0 0 0,-1 0-1,1 0 1,0 0 0,-1-1 0,1 1 0,0-1 0,3-1 0,-5 2-60,0-1-1,0 1 1,0-1-1,-1 1 1,1-1-1,0 0 1,0 1-1,-1-1 1,1 0-1,0 1 1,-1-1 0,1 0-1,-1 0 1,1 0-1,-1 0 1,1 0-1,-1 1 1,0-1-1,1 0 1,-1-2-1,0-1 77,0 0 0,0 0 0,-1-1-1,0 1 1,0 0 0,0 0 0,0 0-1,0 0 1,-1 0 0,0 0-1,0 0 1,-2-4 0,-12-15 251,-1 1 1,0 1-1,-2 1 1,0 0-1,-1 1 1,-1 2-1,-1 0 1,-28-17-1,36 24 1504,-5-2-9566,19 12 7419,-1 0 1,1 1-1,-1-1 1,1 0-1,-1 0 0,1 0 1,0 0-1,-1 1 0,1-1 1,0 0-1,-1 0 0,1 1 1,0-1-1,-1 0 1,1 1-1,0-1 0,-1 0 1,1 1-1,0-1 0,0 1 1,0-1-1,-1 0 0,1 1 1,0-1-1,0 1 1,0-1-1,0 0 0,0 1 1,0-1-1,0 1 0,0-1 1,0 1-1,0-1 0,0 1 1,0-1-1,0 0 1,0 1-1,0-1 0,0 1 1,0-1-1,1 1 0,-1 21-5222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21.1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230 56 1064,'1'-3'725,"0"-1"0,0 1 0,-1-1 0,1 1 0,-1-1 0,0 0 1,0 1-1,0-1 0,-1 0 0,1 1 0,-1-1 0,0 1 0,-2-6 2017,1 10-2675,0 0 0,0 0 0,0 1 0,0-1 0,0 1 0,0-1 0,1 1 0,-1 0-1,0-1 1,1 1 0,-3 4 0,3-4 46,-12 15 147,2 1 0,0 0-1,1 0 1,0 1 0,2 0 0,-12 38-1,9-25-14,-15 44 269,4 1 0,3 1 1,-14 124-1,28-150-272,2 0 0,3 0 0,2 0 1,2 0-1,2 0 0,22 83 0,-21-113-168,11 46 499,4-1 0,37 80 1,-22-76 1064,-36-70-1558,2-3-524,1 0-1,-1-1 0,0 1 1,0-1-1,0 1 0,0-1 0,-1 0 1,1 0-1,2-4 0,-4 6 227,23-27-7809,-8 14 2969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2:21.7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227 56 876,'-11'-40'9323,"5"26"-7227,6 13-1401,2 2-375,0 0 0,0 1 0,-1-1 0,1 1 0,0-1 0,-1 1 0,1 0-1,-1 0 1,1 0 0,-1-1 0,0 1 0,0 0 0,0 1 0,0-1 0,0 0 0,0 0 0,0 4 0,22 63-657,-16-47 879,22 77-164,-4 0 0,-5 2 0,-4 0 0,3 108 0,-17-137-27,-3 0 1,-3-1-1,-3 0 1,-18 81-1,11-97 83,-1 0 0,-3-1 0,-2 0 1,-3-2-1,-49 84 0,43-86-22,15-26 19,0 0 0,-1-2 1,-36 43-1,45-59-232,4-4-239,0 0 0,1-1 0,-1 1 0,0 0 0,0-1 0,0 1 0,0-1 0,0 0 0,0 0 0,0 1 0,-5 0 0,5-1-530,1-6-3065,1 5 3549,-1-1 1,1 1-1,0-1 0,-1 1 1,1-1-1,-1 1 0,1 0 0,-1-1 1,1 1-1,-1 0 0,1-1 1,-1 1-1,1 0 0,-1-1 0,0 1 1,-8-6-2438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1.2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 1156,'10'1'13446,"-2"-10"-7774,-1 12-5584,-1 1 0,1-1 1,0 1-1,-1 1 0,0-1 0,0 1 1,9 9-1,7 6 57,186 125 1137,-191-133-1131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2.1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98 2340,'-24'-39'6359,"-4"-7"892,28 46-7291,0-1 0,0 1 1,0-1-1,0 1 0,0-1 0,0 1 0,0-1 1,0 1-1,0-1 0,0 1 0,1-1 0,-1 1 1,0 0-1,0-1 0,0 1 0,1-1 0,-1 1 0,0-1 1,1 1-1,-1 0 0,0-1 0,1 1 0,-1 0 1,0-1-1,1 1 0,-1 0 0,0 0 0,1-1 0,-1 1 1,1 0-1,-1 0 0,1 0 0,-1 0 0,1-1 1,-1 1-1,1 0 0,-1 0 0,1 0 0,-1 0 1,1 0-1,-1 0 0,1 0 0,-1 0 0,1 1 0,22 0-6124,-13 4 2494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44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13 203 832,'-2'-5'1147,"0"0"0,0 0 0,0 0 0,1 0 0,0-1 0,0 1 0,-1-7 0,6-38 3267,1 33-3359,0 0 0,1 0 0,14-27 0,-19 43-828,-1 1-196,0-1 0,0 1 0,0 0 0,0-1 0,0 1 0,0 0 0,0-1 0,0 1 0,0 0 1,0-1-1,0 1 0,0 0 0,1-1 0,-1 1 0,0 0 0,0 0 0,0-1 0,1 1 0,-1 0 0,0 0 0,0-1 0,1 1 0,-1 0 0,0 0 0,0 0 0,1-1 0,-1 1 0,0 0 0,1 0 0,-1 0 0,0 0 0,1 0 1,-1 0-1,0 0 0,1 0 0,-1 0 0,1 0 0,14 6 871,10 17 127,8 31-136,-27-43-882,0 0 0,1 0 0,0-1 0,11 12 0,-17-21-339,5 4-429,0-1-2678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2.8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79 46 1464,'-29'-15'3086,"22"13"-1740,0-2 0,1 1-1,-1-1 1,1 0 0,-10-9 886,51 46 1255,29 49-3263,-54-70 73,356 438 1651,-362-445-1899,8 8 448,-2 0 0,0 0 0,10 18 0,-20-30-185,-21-21 55,-18-25-169,-277-298 358,232 250-470,83 92-92,10 13-2232,-3-8-1271,14 3-8212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3.4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2008 1776,'2'-4'10009,"2"-5"-4870,26-62-4175,22-22-168,4 2 0,85-108 1,289-376 397,-62-10-410,-263 369-299,-41 73 573,-61 135-1170,4-6-974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4.3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405 39 1888,'-17'-11'2625,"13"9"-1733,0-1-1,0 1 1,0 0 0,0 0 0,-1 0 0,1 0 0,0 1 0,-1 0 0,-5-2 0,-8-5 4496,89 60-4677,1-3 0,100 50 0,-85-54 575,-86-45-1228,-2-3-2117,0 1 1992,1 0 0,-1 0 0,0 0 0,0 0-1,0 1 1,-1-1 0,1 0 0,0 1 0,-1-1 0,1 1-1,-1 0 1,-2-2 0,-59-30-924,62 32 1133,-19-2 703,10 14-738,-1 0-1,2 1 1,-1 1-1,2-1 1,-14 27-1,6-12 10,-106 174 374,-136 235 703,227-377-961,0-1 259,-41 59 0,54-90-244,15-21-1053,12-26-696,-2 6-923,-2 2-6127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5.0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54 1148,'-21'-31'5163,"6"8"3451,24 53-5523,45 105-891,85 150-1,-129-267-1928,-5-6 68,2-1-1,-1 1 1,16 18 0,-17-30-3754,-6-10-3467,0 5 3444,-1-10-1383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5.5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6 251 1612,'-6'-19'10688,"53"132"-7862,36 126-1,-83-237-2868,5 20 1833,-7-20-622,-7-10-875,4 1-232,1-1 0,0-1 0,0 1 1,0 0-1,1-1 0,1 0 0,0 0 0,0 0 0,-1-17 0,-1 2 16,-3-16 24,1-1 0,3 0 0,1-54-1,3 75-70,1 0-1,0 0 0,1 1 0,1-1 1,1 1-1,1 0 0,1 0 1,17-33-1,-23 49-25,1-1 0,1 0 0,-1 1 0,1 0 0,-1-1 0,1 1 0,0 0 0,0 0 0,0 1 0,0-1 0,1 1 0,-1-1 0,1 1 0,0 0 0,6-2 0,-6 3 1,-1 0-1,0 1 1,1 0 0,-1-1-1,1 2 1,-1-1-1,1 0 1,-1 0 0,0 1-1,1 0 1,-1 0-1,0 0 1,1 0 0,-1 0-1,4 3 1,9 6 10,-1 1 0,-1 0 0,0 1 1,0 1-1,19 24 0,-7-10-23,-20-19-746,6 4 391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5.9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24 208 1992,'-21'-12'6072,"20"12"-5933,1 0 0,0-1-1,0 1 1,-1 0-1,1-1 1,0 1-1,0 0 1,0-1 0,0 1-1,-1 0 1,1-1-1,0 1 1,0-1 0,0 1-1,0 0 1,0-1-1,0 1 1,0-1-1,0 1 1,0 0 0,0-1-1,0 1 1,0-1-1,0 1 1,1 0-1,-1-1 1,0 1 0,0 0-1,0-1 1,1 1-1,2-4 234,0 1-1,1 0 0,-1 0 0,1 0 0,0 0 0,0 1 0,5-3 1,-3 1-592,152-75 3368,-157 79-3089,0 0-1,0-1 1,-1 1-1,1 0 1,0-1-1,0 1 1,-1-1 0,1 1-1,0-1 1,-1 1-1,1-1 1,0 0-1,-1 1 1,1-1-1,-1 0 1,1 1-1,-1-1 1,1 0-1,-1 0 1,0 0-1,1 1 1,-1-1-1,0 0 1,0 0-1,1 0 1,-1 0 0,0 1-1,0-1 1,0 0-1,0 0 1,0 0-1,0 0 1,-1-1-1,0 0 20,0 0 0,-1 0 0,1 0-1,-1 1 1,0-1 0,1 1 0,-1-1-1,0 1 1,0 0 0,0-1 0,0 1-1,-3-1 1,-4-2 100,0 0 0,-1 1 0,1 0 0,0 1 0,-15-2 0,7-3 1052,9 3-3771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6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0 157 2144,'18'-2'7945,"3"-8"-4521,20-20-2851,-22 16 520,-16 11-997,29-19 1056,46-24 0,-55 30-1069,-9 3-5147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6.6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1 209 1488,'10'18'9415,"50"109"-7714,-38-79-1244,-12-28 228,0 0 0,-2 1 0,10 35 0,-18-45 1475,-6-20-1637,-7-23-352,12 27-139,-31-205 830,29 180-762,2 0 0,1-1 0,2 1 0,9-57-1,-10 84-97,0-3 13,0 0 0,0 0 1,1 0-1,0 1 0,0-1 1,0 1-1,5-9 0,-6 14-11,-1-1 0,1 0-1,0 0 1,0 1 0,-1-1 0,1 1 0,0-1-1,0 0 1,0 1 0,-1 0 0,1-1-1,0 1 1,0-1 0,0 1 0,0 0 0,0 0-1,0 0 1,0-1 0,2 1 0,-1 1-1,0-1 1,1 1 0,-1-1 0,1 1 0,-1 0-1,0 0 1,1 0 0,-1 0 0,0 0-1,4 3 1,16 12-365,0 2 1,23 23-1,-40-38-2607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7.0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7 210 1376,'-7'-20'8390,"13"13"-8077,0 1 0,1 0 0,-1 0-1,1 1 1,0 0 0,1 0 0,-1 1 0,1-1-1,0 2 1,10-4 0,0-2 118,63-34 1751,-80 43-2152,0 1 0,-1-1-1,1 0 1,-1 0 0,1 0-1,-1 0 1,1-1 0,-1 1 0,1 0-1,-1 0 1,1 0 0,-1 0-1,1-1 1,0 1 0,-1 0 0,0 0-1,1-1 1,-1 1 0,1 0-1,-1-1 1,1 1 0,-1 0 0,0-1-1,1 1 1,-1-1 0,0 1-1,1-1 1,-1 1 0,0-1 0,0 1-1,1-1 1,-1 1 0,0-1-1,0 1 1,0-1 0,0 1 0,0-1-1,0 1 1,0-1 0,0 1-1,0-1 1,0 0 0,0 1 0,0-1-1,0 1 1,0-1 0,0 1-1,0-1 1,-1 1 0,1-1 0,0 1-1,0-1 1,-1 1 0,1-1-1,0 1 1,-1 0 0,1-1 0,0 1-1,-1-1 1,1 1 0,-1 0-1,0-1 1,-29-14 1064,5 10-326,15 4-492,1 0 1,-1-1-1,1 0 0,-15-7 1,23 9-227,-4-3-291,5 3 115,-1 0-1,0 0 1,0-1 0,1 1 0,-1 0-1,0-1 1,0 1 0,1-1 0,-1 1-1,0-1 1,1 1 0,-1-1 0,0 0-1,1 1 1,-1-1 0,1 0 0,-1 1-1,1-1 1,0 0 0,-1 0 0,0-1-624,0-3 635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7.4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2112,'0'0'1402,"3"-15"7165,1 25-7957,79 191 4646,-74-184-5356,8 16 547,-13-22-3727,-1-1-3307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5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72 920,'0'-4'699,"-1"1"1,0 0-1,0-1 0,0 1 0,0 0 1,-1 0-1,1 0 0,-1 0 1,0 0-1,1 0 0,-2 1 0,1-1 1,0 0-1,0 1 0,-1 0 1,1 0-1,-4-3 0,3 4-568,0 0 0,0 0-1,0 1 1,0-1 0,0 0 0,0 1-1,0 0 1,-1 0 0,1 0 0,0 0-1,0 0 1,0 1 0,0-1 0,0 1-1,0 0 1,0 0 0,0 0 0,-5 3-1,-4 2-18,0 0-1,1 2 1,0-1-1,0 1 1,1 1-1,0 0 0,1 0 1,0 1-1,0 0 1,1 1-1,0 0 1,-8 16-1,4-6-32,2 0 1,0 1-1,1-1 0,2 2 1,0-1-1,-5 31 1,10-37-40,1 0-1,1 0 1,0 0 0,1-1 0,0 1 0,2 0 0,5 20 0,-7-31-48,0 1 0,1 0 0,0 0 0,0-1 1,0 1-1,1-1 0,0 0 0,0 0 0,0 0 1,0 0-1,1 0 0,0-1 0,0 0 0,0 1 0,1-1 1,0-1-1,-1 1 0,1-1 0,0 0 0,1 0 1,-1 0-1,7 2 0,-9-5-1,0 0 0,-1 0 0,1 0 0,0 0 0,0 0 0,0-1 0,0 1 0,-1-1 0,1 0 0,0 1 0,-1-1 1,1-1-1,0 1 0,-1 0 0,0-1 0,1 1 0,-1-1 0,0 0 0,0 0 0,1 1 0,1-5 0,38-48-93,-30 33 83,0 0-1,-2-1 1,-1-1-1,0 1 0,-2-1 1,0-1-1,-2 1 1,4-39-1,-6 17 44,-1 0 0,-3 0 0,-10-78 0,12 113 218,7 32-182,8 43-45,-3 62 61,-6 1 0,-5 1 1,-5-1-1,-6-1 0,-6 1 0,-45 182 0,40-237 234,-2-1-1,-4-1 0,-45 87 1,56-128-77,0-1 0,-2-1 0,0-1 0,-2 0 1,-2-1-1,-36 36 0,56-61-210,0 1 0,0-1 1,0 0-1,-1 0 0,1 0 0,0 0 0,-1 0 0,1-1 1,0 1-1,-1 0 0,1-1 0,-1 1 0,1-1 1,-1 1-1,0-1 0,1 0 0,-1 1 0,1-1 1,-1 0-1,0 0 0,1 0 0,-1 0 0,1-1 0,-4 0 1,3 0-12,0 0 0,1 0 0,-1-1 0,1 1 1,-1-1-1,1 0 0,-1 1 0,1-1 0,0 0 0,0 0 1,0 0-1,0 0 0,0 0 0,0 0 0,-1-3 0,-1-8 5,0 0-1,1-1 0,0 1 0,0-21 0,4-4-54,1 1-1,2-1 0,1 1 0,2 0 0,2 0 1,15-37-1,102-205-3165,-59 138-1863,-51 109 663,-1 5 43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7.8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23 1464,'-1'-14'3844,"1"14"-3725,-1 0 1,1 0-1,0-1 0,0 1 1,0 0-1,0 0 0,0 0 1,0-1-1,0 1 0,0 0 1,-1 0-1,1 0 0,0-1 1,0 1-1,0 0 1,0 0-1,0 0 0,0-1 1,0 1-1,0 0 0,0 0 1,0-1-1,0 1 0,1 0 1,-1 0-1,0 0 0,0-1 1,0 1-1,0 0 1,0 0-1,0 0 0,0-1 1,0 1-1,1 0 0,-1 0 1,0 0-1,0 0 0,0 0 1,0-1-1,1 1 0,-1 0 1,0 0-1,0 0 0,0 0 1,1 0-1,-1 0 1,0 0-1,0 0 0,0 0 1,1 0-1,-1 0 0,0 0 1,0 0-1,0 0 0,1 0 1,-1 0-1,0 0 0,9 8 144,-1 1 0,-1 1-1,0-1 1,0 1-1,-1 1 1,0-1-1,0 1 1,5 16 0,30 105 1122,-36-111-1153,102 461 3015,-23-86-426,-72-360-3191,-12-36 307,0 0 1,0 0 0,0 0-1,0 1 1,0-1-1,0 0 1,0 0 0,0 0-1,0 0 1,0 0-1,0 0 1,0 1 0,0-1-1,0 0 1,0 0-1,0 0 1,1 0-1,-1 0 1,0 0 0,0 0-1,0 1 1,0-1-1,0 0 1,0 0 0,0 0-1,1 0 1,-1 0-1,0 0 1,0 0 0,0 0-1,0 0 1,0 0-1,0 0 1,1 0 0,-1 0-1,0 0 1,0 0-1,0 0 1,0 0 0,0 0-1,1 0 1,-1 0-1,0 0 1,0 0 0,0 0-1,0 0 1,0 0-1,0 0 1,1 0 0,-1 0-1,0 0 1,0-1-1,0 1 1,0 0 0,0 0-1,0 0 1,0 0-1,0 0 1,1 0-1,1-23-8311,-2 6 3808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38.8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0 122 1972,'5'-18'2968,"-1"1"1,0-1-1,-2 0 0,1-32 1,-3 49-2491,7 65 3003,2 12-3185,8-22-347,2-24-3319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3:40.8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167 402 1800,'-5'-4'646,"0"-1"0,1 1 0,-1-1-1,1 0 1,0 0 0,0 0 0,1-1 0,-1 0-1,1 1 1,-3-10 0,-23-69 1128,22 61-1100,-10-43 556,-4-10 3670,54 175-4167,32 157 1,-41-148-467,18 47 303,111 274 1,-107-291 607,-46-136-829,-2-6-285,-20-39-22,2-1-1,2-1 1,-17-68 0,14 44-52,-152-448-340,113 373 238,11 31-34,41 90 24,15 42 100,16 41 33,20 84-18,111 316-29,-116-366 37,75 157 20,-98-216 287,-12-27 82,-9-22-258,-35-96-30,5-1-1,-28-144 1,11 37-83,-47-230-161,96 429 123,3 13 7,0 0-1,0 0 1,0 0-1,0 1 1,1-1-1,0 0 1,1-7-1,-1 12-3,3 6-15,18 51 14,29 115 0,-19-53 5,8 16 1,-3-7-3,96 224-1,-69-211 599,-68-201-439,-7 2-221,-64-294-2497,70 343 1203,1 18-30,-3 21 48,-4 52-756,-3 20-3696,6-21 2059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09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 1 980,'-2'16'868,"-1"0"-1,-1 0 0,0 0 1,-1 0-1,0-1 1,-2 0-1,-10 20 1,-6 16 267,-49 155 2322,45-122-1782,27-83-1781,-9 21-127,1-14-6708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09.8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16 1704,'0'0'416,"0"-1"1,0 0-1,0 1 0,0-1 0,0 1 1,0-1-1,0 1 0,0-1 0,0 0 1,0 1-1,5-8 6660,-4 7-6660,71 65 1928,-11-10-1115,104 73 0,353 157 1400,-333-190-1767,-14-9 1027,-170-84-1646,-5-5-3505,3 3 2555,-16-16 100,2 8-8519,7 7 4205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10.4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13 2324,'-3'-12'5055,"7"20"-1124,7 24-2171,27 296 2258,-38-282-2030,-2-32-94,-3-31-1372,3-7-415,2 1 1,0-1-1,2 1 0,0-1 1,2 1-1,1 0 0,0 0 1,14-34-1,-16 47-82,1 0 0,0 0 0,0 1 1,1 0-1,1 0 0,-1 0 0,1 0 0,1 1 0,8-9 0,-12 14-16,-1 1-1,1 0 0,-1 0 0,1 0 0,0 1 0,0-1 0,0 1 0,0-1 0,0 1 0,0 0 0,0 0 0,0 1 0,0-1 0,0 1 0,1-1 0,-1 1 0,0 0 0,0 0 0,1 0 0,-1 1 0,0-1 0,0 1 0,0 0 0,1-1 0,-1 2 0,0-1 1,0 0-1,-1 0 0,1 1 0,0 0 0,0 0 0,-1 0 0,4 2 0,7 7-45,0 0 1,-1 1-1,0 0 1,-1 1-1,-1 0 1,0 0-1,0 1 1,8 17-1,-18-28-860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10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2780,'0'0'5940,"9"4"-642,14 7-3533,217 56 2845,-233-64-5225,68 19 1896,-59-17-5425,0-1-4008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11.1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1868,'0'-1'343,"0"0"-1,-1 0 1,1 0-1,0 0 1,1-1-1,-1 1 1,0 0 0,0 0-1,0 0 1,1 0-1,-1-1 1,0 1-1,1 0 1,-1 0-1,1 0 1,0 0-1,0-1 1,0 2-203,-1 0 1,0 0-1,1-1 1,-1 1 0,1 0-1,-1 0 1,1 0-1,-1 0 1,1 1-1,-1-1 1,0 0-1,1 0 1,-1 0-1,1 0 1,-1 0-1,1 1 1,-1-1-1,0 0 1,1 0-1,-1 0 1,0 1-1,1-1 1,-1 0-1,0 1 1,1-1 0,-1 0-1,0 1 1,1 0-1,2 2 92,-1 0 0,0 1-1,1-1 1,-1 1 0,0 0-1,-1-1 1,1 1 0,1 7 0,9 77 2420,-1 177 1,-6-240-374,5-37-1496,13-54-883,-18 51 369,8-22-165,1 0-1,2 1 1,1 0 0,2 2-1,1 0 1,30-37-1,-49 70-185,0-1 0,1 0-1,-1 1 1,1-1 0,0 0 0,-1 1-1,1 0 1,0-1 0,0 1-1,0 0 1,0 0 0,0 0 0,0 0-1,0 0 1,0 1 0,0-1 0,3 0-1,-4 1 2,1 1-1,-1-1 1,0 0 0,1 0-1,-1 1 1,0-1-1,1 1 1,-1-1 0,0 1-1,0 0 1,0-1-1,0 1 1,1 0-1,-1 0 1,0 0 0,0 0-1,0 0 1,-1 0-1,1 0 1,1 1-1,13 33-3543,-10 0-3603,-5-15 2848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11.5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19 1388,'0'0'6869,"-12"-2"-1172,20-1-5314,0 0 1,0 1-1,0-1 1,0 2-1,0-1 1,1 1-1,-1 0 1,13 1-1,-19-1-321,0 1 0,0 0 1,0 0-1,1 0 0,-1 1 0,0-1 0,0 1 1,0-1-1,0 1 0,0-1 0,0 1 0,0 0 0,0 0 1,0 0-1,0 0 0,-1 0 0,1 1 0,0-1 1,-1 1-1,1-1 0,-1 1 0,1-1 0,-1 1 1,0 0-1,0-1 0,0 1 0,0 0 0,0 0 0,0 0 1,0 0-1,0 0 0,-1 0 0,1 0 0,-1 0 1,0 0-1,1 1 0,-1-1 0,0 0 0,-1 4 0,0 2 30,0 0 0,-1-1 0,0 1 0,0 0-1,0 0 1,-1-1 0,-1 0 0,1 0 0,-7 10-1,-47 55 743,17-24 208,36-40-353,14-13-229,0-1-494,167-48-2456,-149 37-3997,-19 11 1801,-3 1-52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11.9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255 1 2160,'0'0'1614,"0"29"2484,-32 94 70,-60 147 0,8-28-1079,65-166-1721,-3 5-3875,22-80 1479,-6 5-1552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0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1180,'-19'1'14361,"99"2"-12557,-38-2-667,0 1 0,71 14 0,-55-11-60,-56-5-807,16 2-438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12.2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237 9 1552,'0'0'312,"1"-1"0,-1 0 0,1 1 0,-1-1-1,1 0 1,-1 1 0,1-1 0,0 1 0,-1-1 0,1 1-1,0 0 1,-1-1 0,1 1 0,0 0 0,-1-1 0,1 1 0,0 0-1,0 0 1,-1-1 0,1 1 0,0 0 0,0 0 0,0 0 0,-1 0-1,1 0 1,0 0 0,0 1 0,0-1 0,-1 0 0,2 1 0,-1 0-112,1 0 0,-1 0 1,0 0-1,0 1 1,-1-1-1,1 0 1,0 1-1,0-1 1,-1 1-1,1-1 1,-1 1-1,1-1 1,-1 1-1,1 1 0,0 7 50,1 0-1,-2 0 0,1 0 0,-3 16 0,-15 68 1194,-4 1-1,-57 152 1,14-47-157,26-88-499,20-64-238,-11 53 0,22-78-649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16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1983 1109 1840,'19'8'7405,"-5"-3"3128,-18-7-9938,-124-61 2006,-239-83 1,229 97-1841,-207-104 0,-263-216 407,387 229-688,90 66 254,94 49-520,36 25-185,0-1-30,1 1 0,0 0 0,0 0 1,-1-1-1,1 1 0,0 0 0,-1 0 0,1 0 0,0 0 0,-1-1 0,1 1 0,0 0 0,-1 0 0,1 0 0,0 0 0,-1 0 0,1 0 0,-1 0 0,1 0 0,0 0 0,-1 0 0,1 0 0,0 0 0,-1 0 0,1 0 0,0 0 0,-1 1 0,1-1 0,-1 0 0,1 0 0,0 0 1,0 0-1,-1 1 0,1-1 0,0 0 0,-1 0 0,1 1 0,0-1 0,0 0 0,-1 1 0,1-1 0,0 0 0,0 1 0,0-1 0,0 0 0,-1 1 0,1-1 0,0 0 0,0 1 0,0-1 0,0 0 0,0 1 0,0-1 0,0 0 0,0 1 0,-1 10 5,1 0 0,1 0-1,2 19 1,1 11-11,1 391-38,3-267 117,-8-164-43,-5-46-86,-20-464 34,21 458 19,1 28-11,1 0-1,1 0 1,3-39-1,0 59 12,-1-1-1,0 0 0,1 1 0,0-1 1,0 1-1,0-1 0,0 1 0,0 0 1,1 0-1,-1 0 0,1 0 0,0 1 1,0-1-1,0 1 0,0-1 0,1 1 1,-1 0-1,0 0 0,1 1 0,-1-1 1,1 1-1,0 0 0,0-1 0,-1 2 1,1-1-1,5 0 0,6-2 0,1 1 1,-1 1-1,1 0 0,-1 1 0,20 2 0,125 28 44,-114-23-2784,-35-6 898,1 0 1,-1 1-1,1 1 0,-1 0 1,0 0-1,0 1 1,12 6-1,10 8-3791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23.3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4 1992,'-1'0'263,"1"-1"0,-1 1 0,0 0 0,1-1 0,-1 1 1,1 0-1,-1 0 0,1-1 0,-1 1 0,0 0 0,1 0 0,-1 0 0,1 0 0,-1 0 0,0 0 0,1 0 0,-1 0 0,1 0 0,-1 0 0,0 0 0,1 1 0,-1-1 1,1 0-1,-1 0 0,0 1 0,1-1 0,-1 0 0,1 0 0,-1 1 0,1-1 0,-1 1 0,0 0 0,-5 23 2834,11 46-3579,-3-51 1336,4 224 1506,-6-231-2191,-1 14 571,1-28-98,7-49-444,3 12-229,1-1 0,3 2 0,1 0 0,25-46 0,-39 82 44,0 0 0,0 0 1,0 0-1,0-1 1,1 1-1,-1 1 1,0-1-1,1 0 0,0 0 1,0 1-1,-1-1 1,1 1-1,0-1 1,0 1-1,0 0 0,1-1 1,-1 1-1,0 0 1,0 1-1,0-1 0,1 0 1,-1 1-1,1-1 1,-1 1-1,0 0 1,1 0-1,-1 0 0,1 0 1,-1 0-1,0 0 1,1 1-1,-1-1 0,0 1 1,1-1-1,-1 1 1,3 1-1,2 3 59,1 0-1,-1 0 0,0 0 1,0 1-1,0 0 1,-1 0-1,0 1 1,8 12-1,-3-5-858,23 31 2327,-22-33-4896,0-4-4355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23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0 116 1552,'0'0'7990,"5"1"-7169,167 31 3921,-154-28-4370,-10-2-132,1 0 1,-1-1-1,0 1 0,1-2 0,-1 1 0,1-1 0,-1 0 0,1-1 0,-1 0 0,1 0 0,-1-1 0,16-5 0,-23 5-170,0 1-1,0 0 1,1 0-1,-1-1 0,-1 1 1,1-1-1,0 1 1,0-1-1,0 1 0,-1-1 1,1 1-1,-1-1 1,1 0-1,-1 1 0,0-1 1,1 0-1,-1 1 1,0-1-1,0 0 0,0 1 1,0-1-1,-1 0 0,1 1 1,0-1-1,-1 0 1,1 1-1,-1-1 0,0 0 1,1 1-1,-1-1 1,0 1-1,0 0 0,0-1 1,-2-1-1,-3-7 172,0 1-1,0 0 0,-15-15 1,-18-10-803,25 27-4930,8 19-1191,7-1 2339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24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2444,'92'44'10068,"50"16"-6957,-61-26-3224,-71-31-281,0-1-1232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24.4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1852,'0'0'3813,"8"37"-44,-8-31-3528,17 294 7098,-19-270-5508,0-25-322,-1-16-1099,3 0-327,0 0-1,1 0 1,0 1 0,1-1 0,0 0-1,0 0 1,6-13 0,-2 5-15,1-8-64,1-1 0,2 2-1,1-1 1,0 1 0,18-26 0,-29 51-151,1 0 1,-1 0 0,1 1 0,0-1-1,-1 0 1,1 0 0,0 1 0,0-1-1,0 1 1,-1-1 0,1 1 0,0-1-1,0 1 1,0-1 0,0 1 0,0 0-1,0-1 1,0 1 0,0 0 0,0 0-1,0 0 1,0 0 0,0 0 0,0 0 0,0 0-1,0 0 1,0 0 0,0 0 0,0 1-1,0-1 1,0 0 0,0 1 0,0-1-1,0 1 1,16 14-6462,-7 0 2042</inkml:trace>
  <inkml:trace contextRef="#ctx0" brushRef="#br0" timeOffset="0.99">237 401 1640,'0'0'14115,"10"21"-12803,-13-3-868,-1 1 0,-1-1 0,-11 27 0,9-25 53,0 0 1,-5 29 0,11-49-491,1 1 0,0 0-1,0-1 1,0 1 0,0-1 0,0 1 0,-1 0 0,1-1 0,0 1-1,1 0 1,-1-1 0,0 1 0,0-1 0,0 1 0,0 0 0,0-1-1,1 1 1,-1-1 0,0 1 0,0-1 0,1 1 0,-1 0 0,0-1-1,1 1 1,-1-1 0,1 0 0,-1 1 0,1-1 0,-1 1 0,1-1-1,-1 0 1,1 1 0,-1-1 0,1 0 0,-1 1 0,1-1 0,0 0-1,-1 0 1,1 0 0,-1 0 0,1 1 0,0-1 0,-1 0-1,1 0 1,-1 0 0,1 0 0,0 0 0,-1-1 0,1 1 0,0 0-1,36-11-711,-31 8 533,0 1-206,0 0 1,-1-1-1,1 0 1,-1 0 0,0-1-1,0 0 1,8-7-1,11-23-7982,-19 24 4476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24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1524,'0'0'7014,"2"3"-6130,6 5-314,-1 0-1,2 0 0,-1 0 1,1-1-1,0 0 0,19 10 1,66 31 1358,-92-47-1878,28 15 561,-22-11-368,-1-1 1,1 1-1,0-2 1,0 1-1,0-1 1,1 0-1,-1-1 1,11 2-1,-18-4 401,4-3-175,-4 3-449,-1 0 0,1 0 0,-1 0 1,1 0-1,-1-1 0,1 1 1,-1 0-1,1 0 0,-1 0 1,1-1-1,-1 1 0,1 0 1,-1 0-1,1-1 0,-1 1 1,1 0-1,-1-1 0,0 1 1,1-1-1,-1 1 0,0 0 1,1-1-1,-1 1 0,0-1 1,0 1-1,1-1 0,-1 1 1,0-1-1,0 1 0,0-1 0,0 1 1,1-2-1,-2-8 142,-1-1-1,0 1 1,0-1-1,-1 1 1,0 0 0,-1 0-1,0 0 1,-6-9-1,-14-16-5160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25.5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239 1 2088,'-9'8'530,"-34"35"2518,-68 88 1,101-119-2773,2 0-1,0 1 1,0 0-1,1 1 1,1-1-1,0 1 1,1 1-1,1-1 1,0 1-1,1 0 1,0 0 0,0 29-1,3-37-212,2 1-1,-1-1 1,1 0-1,0 0 1,0 0 0,1 0-1,0 0 1,0-1-1,1 1 1,0-1-1,0 0 1,0 0-1,1 0 1,0-1 0,0 1-1,0-1 1,1-1-1,0 1 1,0-1-1,0 0 1,0 0 0,12 5-1,6 2-218,1 0 1,0-2-1,1-1 0,47 9 1,71 2-1976,-49-15-2372,-46-2 1667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25.9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539 1 1300,'2'2'367,"-1"0"-1,1 0 1,-1 0-1,0 0 1,1 0 0,-1 1-1,0-1 1,-1 0-1,1 1 1,0-1 0,-1 0-1,1 1 1,-1-1-1,0 1 1,1-1-1,-2 5 1,-2 49 2166,2-39-1902,-4 29 742,-1 1-1,-2-2 0,-20 63 0,13-62-700,-2 0 1,-2-2-1,-2 0 0,-2-1 0,-51 72 0,54-90-640,-1 0 0,-2-1 1,-34 29-1,42-41-671,-1 0-1,0-2 1,0 1-1,-1-2 1,-1 0-1,-34 11 1,10-5-6124,22-12 2539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28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16 530 1020,'-16'24'18520,"43"-38"-18187,-1 0 1,0-1-1,-1-2 1,42-37-1,-34 28-117,365-296 1306,-384 310-1421,23-19 301,-35 29-287,0 1 0,0-1 0,-1 0 0,1 1-1,-1-1 1,1 0 0,-1 0 0,0 0 0,0-1-1,0 1 1,0 0 0,0 0 0,0 0 0,0-5-1,-1 7-70,0-1-1,-1 0 1,1 0-1,-1 0 1,1 0-1,-1 1 1,1-1-1,-1 0 1,1 1-1,-1-1 1,0 0-1,0 1 1,1-1-1,-1 0 1,0 1-1,0 0 0,1-1 1,-1 1-1,0-1 1,0 1-1,0 0 1,0-1-1,0 1 1,0 0-1,0 0 1,-1 0-1,2 0-57,-2-1 198,-54 1 74,54 0-546,-6 0-1167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05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41 1960,'-1'0'285,"1"0"1,0 0-1,-1 0 0,1-1 0,-1 1 1,1 0-1,-5-3 4279,4 2-4279,1 1 0,0 0 0,0-1 0,0 1 1,-1 0-1,1-1 0,0 1 0,0-1 1,0 1-1,0 0 0,0-1 0,0 1 1,0-1-1,0 1 0,0 0 0,0-1 0,0 1 1,0-1-1,0 0 0,21-6 2986,40 1-4380,-55 6 2128,129-5 895,143 12 0,-179-4-573,-97-3-1278,6 0-13,10 0 2,-12-7-4481,-8-6 2909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38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3864 2260 1136,'0'0'6225,"23"8"962,-24-10-7092,0 1 0,0-1 0,1 1 1,-2-1-1,1 1 0,0-1 0,0 1 0,0 0 0,0 0 0,-1-1 1,1 1-1,-1 0 0,1 0 0,-1 0 0,1 1 0,-5-3 4092,1 3-3943,-1 0 0,1 0-1,0 0 1,0-1 0,0 0-1,0 0 1,0 0 0,0-1-1,-6-2 1,10 3-294,-40-14 446,1-2-1,-73-43 1,-71-62 64,-38-22-45,33 38-112,4-8-1,-174-142 1,329 231-279,-247-191 128,106 103-82,-192-123 48,193 132-10,-236-105 0,4 55 447,154 62 21,5-4 465,241 95-1013,-3 0-3,0 0 1,1-1-1,-1 0 1,1 0-1,-1 0 1,1-1-1,-8-5 1,10 7 65,-21-8 299,21 8-436,-3-1-403,0-1-1,1 1 1,-1-1-1,1 0 1,-1 0 0,1 0-1,-4-4 1,4 3-333,0-1-1,1 1 1,-1-1 0,1 0 0,0 0 0,0-1 0,1 1 0,0 0 0,-3-10 0,-4-8-5904,3 10 1552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42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3706 2596 1892,'65'24'21758,"-88"-45"-21353,-1 0 0,-1 2 0,-1 1 0,-1 1 0,-40-19 0,-17-12 129,-554-394 1199,476 324-1481,-94-57 495,-6 11 0,-285-130 1,-172-42 248,475 209-690,7 3 196,182 96-431,28 13-46,-46-19 1,66 32-26,0-1 0,1-2 0,-1 1 0,-1 1 0,4 4 0,8 20 0,0-17 0,3 1 0,52 86-469,-58-90 433,16 37-749,-16-28 713,-3-3 18,-10-17 30,6 3 9,-15-16-82,14 16 58,1 0 0,-1 0 0,0 1 1,-1 0-1,1 0 0,-1 0 0,-10-4 0,16 10 31,-1 0 1,1 0-1,-1 0 0,1 0 0,-1 1 1,1-1-1,0 1 0,-1-1 0,1 1 1,0 0-1,0 0 0,-1 0 0,1 0 1,0 0-1,-3 3 0,-30 21-75,31-21 74,0 1-4,-1 0 0,0-1 0,0 1 0,0-1 0,0 0 0,-1-1 0,-10 6 0,15-8 4,3-1-9,0 0 0,0 0 0,0 0 0,0 0 1,0 0-1,0-1 0,0 1 0,0-1 0,0 1 0,0-1 0,0 0 0,0 1 0,0-1 0,0 0 0,1-1 0,54-23-7,-51 22 5,573-221-200,-514 204 176,-30 10-30,64-29 0,-89 35 77,7-6 24,-16 10-27,-28-11-13,-26-4-28,-92-13 0,11 4 5,74 9 6,0-3 1,1-2-1,1-2 1,1-4-1,2-1 1,0-3-1,2-3 1,-55-43-1,100 69-82,-1 0-1,1 1 1,-2 1-1,1-1 1,-12-4-1,20 10 46,19 46-188,19 52 242,-4 2 0,-5 2 0,-4 0 0,-5 2 0,8 128 0,-24-166 94,-3-64-99,1-7-233,41-122-301,-6-1-1,21-141 1,-48 221 295,-5 39 39,-5 29 159,-18 102-10,12-83 76,0 1 0,0 49 0,7-88-3,5-5-13,-1-1 0,0 1 0,0-1 0,0 0 0,0-1-1,-1 1 1,0-1 0,0 1 0,4-13 0,-3 9-12,16-36-103,-3 0 1,14-55-1,-32 97 41,-4 11 31,-13 28 13,-20 48 30,-33 118 195,61-182-121,8-16-40,0-1 0,0 1 1,0 0-1,0 0 0,1 0 0,0 0 0,0 0 0,-1 6 1,2-10 42,17-38-32,-3-4-93,-3 1 1,-1-2-1,-2 1 0,-2-1 1,-2 0-1,-1-50 1,-3 92 33,8 35-71,-4-21 87,1 0 0,1 0 0,0-1-1,0 1 1,2-1 0,8 12 0,-14-22 10,0 1 0,0 0 0,0-1 0,1 0 0,-1 1 0,1-1 0,-1 0 0,1 0 0,0 0 0,0-1 0,0 1 0,0 0 0,0-1 0,0 0 0,0 0-1,0 0 1,0 0 0,1-1 0,-1 1 0,0-1 0,0 0 0,1 1 0,-1-2 0,0 1 0,1 0 0,-1-1 0,0 1 0,1-1 0,-1 0 0,6-3 0,1-2 26,1 0 1,-1-2-1,0 1 1,0-1-1,-1-1 0,0 1 1,-1-2-1,0 1 1,0-1-1,9-17 0,7-6 424,-23 32-565,0 0-1,-1 0 1,1 0-1,0 0 1,0 1 0,0-1-1,0 0 1,1 1-1,-1-1 1,0 1 0,0-1-1,0 1 1,0-1-1,1 1 1,-1 0 0,0-1-1,0 1 1,1 0-1,-1 0 1,0 0 0,0 0-1,1 0 1,-1 0-1,0 1 1,0-1 0,0 0-1,1 1 1,-1-1 0,0 1-1,2 0 1,39 24-6236,-28-15 1235,3 0-172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32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2105 855 1076,'-8'15'7946,"9"-1"-3518,21 15 2203,-18-16-1281,-6-13-4029,-8-5-1541,-250-108 1473,99 47-1018,-559-219 310,17 91-215,656 186-211,31 5-79,0 1 0,1-2 0,-1 0 1,-26-11-1,41 15-41,-47-8-499,46 8 474,-5 0-879,-6-1 577,12 1 328,1 0 0,0 0 0,0 0 0,0 0 0,-1 0 0,1 0 0,0 0 0,0 0 0,0 0 0,-1 0 0,1 0 0,0 1 0,0-1 0,0 0 0,0 0 0,-1 0 0,1 0 0,0 0 0,0 1 0,0-1 0,0 0 0,0 0 0,0 0 0,0 0 0,-1 1 0,1-1 0,0 0 0,0 0-1,0 0 1,0 1 0,0-1 0,0 0 0,0 0 0,0 0 0,0 1 0,0-1 0,0 0 0,0 0 0,0 0 0,0 1 0,0-1 0,0 0 0,0 0 0,1 0 0,-1 1 0,0-1 0,0 0 0,0 0 0,0 0 0,0 0 0,0 1 0,1-1 0,2 8-10,-1 1 1,0 0-1,0-1 0,1 14 1,0 1-8,4 12-36,3 9-34,-2 1-1,3 70 0,-11-114 80,-3-6-45,1 1 46,0 0 1,0 0 0,0-1-1,0 1 1,1-1 0,-2-7 0,2 9-1,-22-81-26,-24-160-1,45 231 20,1 0-1,0-1 0,1 1 1,0 0-1,1-1 0,4-17 1,-4 27 11,0 1 0,0 0 0,0 0 0,1-1 0,-1 1 0,1 0 0,0 0 1,0 1-1,0-1 0,1 0 0,-1 1 0,0-1 0,1 1 0,0 0 0,-1 0 1,1 0-1,0 0 0,0 0 0,0 1 0,1-1 0,-1 1 0,0 0 0,0 0 0,1 0 1,-1 0-1,1 1 0,-1-1 0,1 1 0,4 0 0,15 1 5,1 1 0,-1 1 0,1 1-1,-1 1 1,0 1 0,-1 0 0,1 2 0,21 12-1,27 6 67,16 9 78,-50-19-163,1-2-1,53 13 0,-83-26-647,0-1 0,0 0 0,0-1 0,0 0 0,0 0 0,0-1 0,0 0 0,0 0 0,13-7 0,28-6-3438,-9 10-1081,-2 2 44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33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1732 1500,'-11'9'1814,"1"1"0,-1 1 0,2-1 0,-10 15 3835,21-26-5572,0 0 0,0 0 0,0 0 0,0-1 0,-1 1 0,1-1 0,0 1 0,0-1 0,-1 0 0,1 0 0,1-3 0,2-1 76,196-208 1336,200-274 0,-171 187-1072,185-201 596,-304 391-625,14-16 534,-118 119-937,9-11 1484,-29 26-603,-80 72-505,60-49-220,0-2 0,-2-1 0,-1-1 0,-1-3 0,-41 21 0,74-46-155,8-9-1,14-11-14,2 3-11,0 2-1,2 0 1,0 1-1,1 1 1,1 2 0,48-22-1,-71 35 42,0 0 0,0-1 0,0 1 0,0-1 1,-1 1-1,1 0 0,0 0 0,0-1 0,0 1 0,0 0 0,0 0 0,0 0 0,0 0 0,0 0 0,0 0 0,0 1 0,0-1 0,0 0 0,0 0 0,0 1 1,0-1-1,-1 0 0,1 1 0,0-1 0,0 1 0,0-1 0,0 1 0,0 0 0,0 1-82,-1-1 1,0 1-1,0-1 1,1 0-1,-1 1 0,0-1 1,0 1-1,0-1 1,-1 0-1,1 1 1,0-1-1,0 0 0,-1 1 1,1-1-1,-1 0 1,0 3-1,-3 4-710,-1 0 1,1 0-1,-1 0 1,0-1-1,-8 8 1,-31 23-7032,19-20 2909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3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1 174 832,'0'0'1488,"2"-10"-368,-2 2-256,5-2-228,-2 0-276,7-7-171,2-6-238,11-10-639,-5 0-816,4 3 240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3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1 353 884,'5'-2'4853,"10"-3"-2577,-7 2 24,-3-2-1692,0-5-576,0 0-192,2 2-156,-2-2-136,8-5-164,2-2-640,-2-4-1501,-1 4 425</inkml:trace>
  <inkml:trace contextRef="#ctx0" brushRef="#br0" timeOffset="1">298 63 2084,'27'-11'11340,"20"-14"-11703,-15 5-5921,-22 13 3223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34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0 960,'109'45'8270,"-2"-2"-2556,-90-37-5284,0-1 0,1-1 0,0-1 1,26 2-1,14-6-444,14 0-1918,-28 9-4830,-31-4 2895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55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46 1920,'1'-1'773,"-1"-1"0,0 0-1,0 1 1,0-1 0,1 0 0,-2 1 0,1-1-1,0 0 1,0 1 0,0-1 0,-1 0-1,1 1 1,-1-1 0,1 1 0,-1-1-1,-1-2 1,-1-3-925,0-1-4720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5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14 2788,'0'0'1664,"-5"-6"2065,0 1-557,0 3-4088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4:56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1344,'0'0'2484,"-11"5"-111,6-2-2241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0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73 1252,'-1'0'480,"-1"0"-1,1 0 1,0 0-1,0 0 1,0 0-1,0-1 1,0 1-1,0 0 1,0-1-1,0 1 1,0-1-1,0 1 1,0-1 0,0 0-1,0 1 1,1-1-1,-1 0 1,0 0-1,0 1 1,1-1-1,-1 0 1,0 0-1,1 0 1,-2-2-1,3 2-280,0 1 0,0-1 0,1 0 0,-1 0-1,0 0 1,0 1 0,0-1 0,0 1 0,1-1-1,-1 1 1,0-1 0,0 1 0,1 0 0,-1-1 0,0 1-1,2 0 1,72-8-523,-70 8 1103,84-7 622,93-20-1,-155 23-1926,-26 4 141,3-2-316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30 844,'0'0'19398,"-37"-8"-17306,28 5-1974,-1 0-1,1 0 1,-1 1 0,0 0 0,0 1-1,0 0 1,-10 1 0,-6-2 17,11 2-77,1 1 0,-1 1-1,0 0 1,1 1 0,0 0-1,-23 9 1,17-2-36,0 0 1,0 2 0,1 0-1,1 1 1,0 0-1,1 2 1,0 0 0,1 1-1,1 1 1,0 0-1,2 1 1,0 1 0,1 0-1,0 0 1,2 1-1,0 1 1,-10 32 0,17-39-9,0 0 1,0 0-1,2 0 1,-1 0-1,2 1 1,0-1-1,1 0 1,0 0-1,1 0 1,5 20-1,1-5 46,1-1 0,1-1 0,1 1 1,16 26-1,-18-40-17,0 0 0,2-1 0,0 0-1,0 0 1,1-1 0,0-1 0,1 0 0,1 0 0,-1-2 0,2 0 0,-1 0 0,1-1 0,0-1 0,1-1 0,0 0 0,0-1 0,0 0 0,1-1 0,-1-1 0,1-1 0,18 0 0,11 1 50,-1-3 0,83-9 0,-105 6-71,1-2-1,0-1 1,-1 0 0,0-2 0,-1-1-1,0 0 1,23-14 0,-32 15-16,9-4 2,0-2 0,-1 0-1,-1-1 1,-1-1-1,22-22 1,-31 28-1,0-2 1,-1 1 0,0-1 0,-1 0-1,0-1 1,-1 1 0,0-2-1,-1 1 1,-1-1 0,5-17-1,-5 11 4,-1 0-1,-1 0 0,-1 0 0,0-1 0,-2 1 0,0-1 0,-2 1 0,-4-25 0,3 31 2,0 0-1,-2 0 1,1 1-1,-2 0 1,0 0-1,0 1 1,-1-1-1,-1 1 1,0 1-1,-1 0 1,0 0-1,-18-17 0,5 11-12,-1 1 0,0 0-1,-1 2 1,-1 1 0,0 1-1,-1 0 1,0 3 0,-1 0-1,0 1 1,-52-7 0,52 14-150,0 1 0,0 1 0,0 1 0,0 2 0,0 1 0,0 0 0,1 2 0,0 2 0,-36 15 0,37-16-3203,-3 2-6577,20-3 4437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3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342 202 856,'1'-1'775,"0"0"-1,-1-1 1,1 1-1,-1 0 1,1-1 0,-1 1-1,1-1 1,-1 1-1,0-1 1,0 1 0,1-1-1,-1 1 1,0 0-1,-1-1 1,1-1 0,0 2-640,-1 0 0,1 0 0,-1 1 0,1-1 1,-1 0-1,0 0 0,1 1 0,-1-1 0,0 0 1,0 1-1,1-1 0,-1 0 0,0 1 1,0-1-1,0 1 0,0 0 0,1-1 0,-1 1 1,0 0-1,0-1 0,0 1 0,-1 0 0,0-1 118,-29 9 448,9 6-554,1 1 0,0 0 0,1 2 0,0 0 0,2 1 0,0 1 1,1 1-1,1 1 0,1 0 0,1 1 0,0 0 0,2 1 0,1 1 0,1 0 0,0 0 0,2 1 0,-6 32 0,9-37-83,2 1-1,0-1 1,1 1-1,1 0 1,1 0-1,4 33 0,-3-42-35,1-1-1,1 0 0,0-1 0,1 1 0,0 0 1,0-1-1,1 0 0,0 0 0,1 0 0,0-1 1,1 0-1,0 0 0,14 14 0,-10-13 17,0 0-1,1 0 1,0-1 0,1 0-1,0-2 1,0 1 0,1-1-1,26 9 1,-30-14-11,0 0 0,0-1-1,0 0 1,0 0 0,0-1 0,0-1 0,0 1-1,0-2 1,0 1 0,0-1 0,0-1 0,0 0-1,-1 0 1,15-8 0,3-2 47,-1-1 0,0-1 0,-1-1 0,-1-1 0,0-1 0,-1-1 0,-1-2 0,-1 0 0,-1-1 0,-1-1 0,-1-1 0,-1 0 0,-1-1 0,-2-1 0,0-1 0,-1 0 0,14-46 0,-22 52-8,-1 0-1,0-1 1,-2 1-1,0-1 1,-2 1 0,0-1-1,-1 0 1,-1 1-1,-2-1 1,0 1 0,-7-21-1,6 24-16,-2-1 0,0 1 0,-1 1 0,-1-1 0,0 1 0,-1 1 0,-1 0-1,-1 1 1,0 0 0,-1 0 0,-1 1 0,-21-17 0,27 26-41,0 0 0,-1 1 0,1-1 0,-1 2-1,0-1 1,0 1 0,0 1 0,-1 0 0,1 0 0,-1 0 0,-10 1 0,1 0 15,-1 1 0,0 2 0,1-1 0,-27 7 1,42-7-237,0-1 0,1 1 0,-1 0 0,0 0 0,1 1 0,-1-1 0,1 0 0,-1 1 1,1 0-1,0 0 0,0 0 0,0 0 0,0 1 0,0-1 0,0 1 0,1 0 0,-1 0 0,1 0 1,0 0-1,0 0 0,0 0 0,0 0 0,0 1 0,1-1 0,-1 1 0,1-1 0,0 1 1,0 0-1,1-1 0,-1 1 0,1 0 0,-1 0 0,1-1 0,1 5 0,-2 40-7389,5-12 2846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9 2036,'-2'-9'16691,"15"56"-15690,2-1 0,1 0 0,26 48 0,-35-81-602,1 0 0,17 24 0,12 18 1082,-37-54-1284,19 23 1835,-14-17-4226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28 219 1696,'1'-2'7875,"3"-7"-3690,38-57-1890,-26 48-1851,0 0-1,1 1 1,1 0-1,0 2 0,34-23 1,-47 36-382,0-1 1,-1 1-1,1 0 0,0 0 0,0 0 1,0 1-1,0-1 0,0 1 1,0 1-1,1-1 0,-1 1 1,0 0-1,0 0 0,1 0 1,-1 1-1,0 0 0,0 0 1,0 0-1,0 0 0,0 1 0,0 0 1,0 0-1,0 0 0,-1 1 1,1 0-1,-1 0 0,0 0 1,0 0-1,0 1 0,0-1 1,0 1-1,-1 0 0,4 5 1,-1-1 17,0 0-1,0 0 1,-1 0 0,0 1 0,-1 0 0,0 0 0,0 0 0,-1 0 0,0 1 0,-1-1 0,2 15 0,-2-9 5,-2 1-1,0-1 1,-1 1 0,0-1 0,-1 0 0,-7 25 0,-3 0 99,-3-1 1,-1-1 0,-2 0-1,-33 52 1,36-65-52,0-1 1,-2 0-1,-1-2 0,-1 0 1,0 0-1,-2-2 1,0-1-1,-30 21 1,39-33-8,-1-1 1,0 0 0,-26 7-1,9-4 3,28-8-118,22 14 49,59 25 224,-58-28-124,1-1 0,0-1 0,0 0 0,24 5 0,93 10 1017,-137-25-1253,-1 0 0,0 0 0,0 0 0,1 0-1,-1 0 1,0-1 0,1 1 0,-1 0 0,0-1 0,0 1-1,1-1 1,-1 1 0,0-1 0,0 1 0,0-1 0,0 0-1,0 0 1,0 0 0,0 1 0,0-1 0,0 0 0,0 0 0,0 0-1,-1 0 1,2-3 0,6-5-3850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805 98 1480,'-1'-3'808,"-1"-1"1,1 0-1,-1 0 0,1 1 1,-1-1-1,-1 1 0,1-1 1,0 1-1,-1 0 0,1 0 1,-7-5-1,3 3-32,0 0 0,0 1 0,0 0 0,-1 1 0,-14-7 0,8 6-335,-1-1 0,0 2 0,-1 0 1,1 0-1,-1 2 0,-15-1 0,11 3-237,0 1 0,0 0 0,0 2 0,0 0 0,1 1 0,-1 1 0,2 0 0,-28 15 0,9-2 33,1 3 0,-62 48 0,74-50-174,1 1 0,1 1 0,0 1 0,2 0 0,1 2 1,1 0-1,1 1 0,1 1 0,2 0 0,-14 40 0,18-35-8,1 1 0,2 0 0,1 1 0,1-1 0,3 1 0,0 0-1,2 0 1,7 43 0,-4-54 12,0 0-1,2-1 1,1 1-1,0-2 1,2 1-1,0-1 0,2 0 1,0-1-1,1 0 1,20 24-1,-21-31-28,1 0 0,1 0 0,0-1-1,1 0 1,0-2 0,1 1 0,0-2-1,1 0 1,0-1 0,0 0 0,1-2-1,-1 0 1,35 8 0,-20-9-8,1-1 0,0-2 0,-1-1 1,1-1-1,0-2 0,0-1 0,-1-2 1,1-1-1,-1-1 0,-1-2 0,1-1 0,32-15 1,-43 13-6,1-1 0,-2-1 1,0 0-1,0-2 0,-1 0 1,-1-1-1,-1-1 0,-1 0 1,16-24-1,-7 5 52,-2 0 1,-1-1-1,-2-1 0,16-49 1,-30 74 26,0 0 1,0-1 0,-2 0 0,0 0 0,0 0 0,-2 0 0,0 0-1,0-1 1,-2 1 0,0 0 0,0 0 0,-2 0 0,0 0-1,0 0 1,-2 0 0,1 1 0,-2-1 0,0 1 0,-1 1-1,0-1 1,-1 1 0,-1 1 0,-13-18 0,-16-15 58,-2 0-1,-1 3 1,-3 1 0,-77-55 0,103 84-676,-2 0 0,0 2 0,0 0 0,-1 1 1,0 2-1,-34-9 0,40 13-596,0 1-1,0 0 0,1 1 1,-1 1-1,0 0 1,0 2-1,0-1 0,1 2 1,-1 0-1,-27 9 0,-5 8-4795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7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21 10973,'-63'29'3403,"-79"25"-1,128-47 265,43-9-2765,51-13-327,218-30 2367,-280 43-2400,19-5-911,-36 6 196,1 0 0,0 0 0,-1 0 0,1 0 0,-1-1 1,0 1-1,1-1 0,-1 1 0,0-1 0,0 0 0,0 1 0,0-1 0,0 0 0,0 0 0,0 1 1,-1-1-1,1-2 0,3-2-325,-1 1-2218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390 159 836,'-4'-22'7454,"-6"1"-3550,9 19-3755,0 1 0,0 0 0,0-1 0,0 1-1,-1 0 1,1 0 0,0 0 0,-1 0 0,1 0 0,-1 0-1,1 0 1,-1 0 0,1 1 0,-1-1 0,1 0 0,-1 1-1,0 0 1,1-1 0,-1 1 0,0 0 0,0 0 0,1 0-1,-1 0 1,0 0 0,0 0 0,1 0 0,-3 1-1,-11 5 44,1-1 0,0 2 0,0 0 0,0 1 0,1 0 0,1 1 0,-1 0-1,1 1 1,1 0 0,0 1 0,1 1 0,-11 13 0,0 2 20,2 1 1,1 0-1,1 1 1,-23 54-1,31-60-93,1 0-1,1 0 1,1 0-1,2 1 0,0 0 1,1 0-1,1 46 0,3-63-83,0 0-1,0 0 1,1 1-1,0-1 1,0 0 0,1 0-1,0-1 1,0 1-1,1 0 1,-1-1-1,1 0 1,1 0-1,-1 0 1,1-1 0,0 1-1,0-1 1,1 0-1,0 0 1,-1-1-1,2 0 1,-1 0-1,0 0 1,13 4 0,1 1 14,0-2 0,1 0 0,0-1 1,1-2-1,-1 0 0,38 2 0,-35-6-14,0 0-1,0-2 0,-1-1 0,1-1 0,-1-1 1,1-1-1,-1-1 0,-1 0 0,0-2 1,0-1-1,-1-1 0,0-1 0,34-25 0,-39 25 116,0 0-1,-2-1 1,1-1-1,-2-1 1,0 0-1,-1 0 0,0-1 1,-1-1-1,-1 0 1,0 0-1,-2-1 1,0-1-1,-1 1 1,-1-1-1,0 0 0,-2 0 1,3-21-1,-7 25 46,0 0-1,-1 1 1,0-1 0,-2 0-1,1 1 1,-2-1-1,0 1 1,-1 0-1,0 1 1,-1-1-1,0 1 1,-1 0 0,-1 0-1,0 1 1,-11-12-1,5 6-217,-2 0 0,0 2 0,0 0 0,-2 0 1,0 2-1,0 0 0,-2 2 0,1 0 0,-22-10 0,32 18-251,1 1 0,-1-1 0,1 2 0,-1-1 1,0 1-1,0 0 0,0 1 0,0 0 0,-1 1 0,1 0 1,0 0-1,0 1 0,-15 2 0,18-1-288,0 0 0,-1 1 0,1-1 0,0 1-1,0 0 1,1 1 0,-10 6 0,8-4-699,1 0 0,-1 1-1,1 0 1,0 0 0,1 0 0,-5 8-1,-4 12-3873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2104,'7'17'2081,"1"0"1,1-1-1,0-1 0,20 26 0,-11-19-175,2-1 1,30 26-1,15 3 453,83 48 0,-45-31 302,-57-34-2005,43 28-3337,-64-48-8404,-17-9 5172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9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437 3 1920,'23'-2'7228,"-3"4"-1016,-20-2-6151,0 0 1,0 0 0,0 0-1,0 0 1,0 0-1,0 0 1,0 0 0,1 0-1,-1 0 1,0 0 0,0 0-1,0 1 1,0-1-1,0 0 1,0 0 0,0 0-1,0 0 1,0 0 0,0 0-1,0 0 1,0 0-1,0 0 1,0 1 0,1-1-1,-1 0 1,0 0-1,0 0 1,0 0 0,0 0-1,0 0 1,0 0 0,0 1-1,0-1 1,0 0-1,0 0 1,0 0 0,-1 0-1,1 0 1,0 0 0,0 0-1,0 0 1,0 1-1,0-1 1,0 0 0,0 0-1,0 0 1,0 0 0,0 0-1,0 0 1,0 0-1,0 0 1,0 0 0,-1 0-1,1 1 1,0-1-1,0 0 1,0 0 0,0 0-1,0 0 1,0 0 0,0 0-1,-1 0 1,-33 15 2895,3-2-2799,2 2 11,1 1 0,1 1 0,0 2 0,2 1 0,0 0 0,1 2 0,1 1-1,1 1 1,1 1 0,2 0 0,0 2 0,2 0 0,0 1 0,2 1 0,2 0-1,0 1 1,2 1 0,1-1 0,-7 41 0,12-38-42,2 1-1,0-1 1,3 1-1,0 0 1,3-1-1,0 1 1,2-1-1,2 0 1,1 0 0,1 0-1,2-1 1,1-1-1,2 0 1,20 33-1,-23-43-83,2-1 0,1 0 0,0-1-1,1-1 1,1 0 0,1-1 0,1-1 0,0 0-1,1-2 1,0 0 0,1-1 0,1-1 0,0-1-1,1 0 1,0-2 0,0-1 0,1 0 0,0-2-1,0-1 1,42 5 0,-48-9-30,1-1 1,-1-1-1,0 0 0,0-2 1,0 1-1,0-2 1,0 0-1,-1-1 0,0-1 1,0-1-1,0 0 0,17-11 1,-13 5-6,-1-1 0,-1 0-1,0-2 1,-1 0 0,0-1 0,-1-1 0,-1 0 0,15-26 0,-11 14 0,-2-2-1,-1 0 1,-1-1 0,-2 0-1,-1-1 1,-2-1 0,-1 0-1,-2 0 1,-2-1 0,-1 1 0,-1-64-1,-5 53 15,-2 0 0,-3 0 0,-1 1-1,-2 0 1,-19-50 0,23 78 11,0 1 0,-2 0 0,0 0 0,-1 0 0,0 1 0,-1 1 0,-1 0 0,0 0 0,-1 1 0,-1 0 0,0 1 0,0 0 0,-1 1 0,-1 1 0,0 0 0,-22-10 0,8 8 6,0 2 0,-1 1 0,0 1-1,-38-5 1,-125-4-1747,165 16 1066,19 0 50,1 1 1,-1 0 0,1 1 0,-1-1 0,-15 5 0,-5 10-3465,6 11-3804,13-5 2223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3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38 1684,'-32'22'21286,"47"-16"-20476,16 1 90,1-2 0,0-2 0,0-1-1,32-2 1,22 2 261,-63-1-688,0 0 1,1-2-1,-1-1 0,0-1 0,0-1 1,28-8-1,-50 12-500,0-1-1,0 1 1,0-1-1,0 1 1,-1-1 0,1 1-1,0-1 1,0 1-1,0-1 1,0 0 0,-1 0-1,1 1 1,0-1-1,-1 0 1,1 0-1,-1 0 1,1 0 0,-1 0-1,1 0 1,-1 0-1,0 0 1,1 0 0,-1 0-1,0 0 1,0 0-1,0 0 1,0-2 0,-4-23-3395,4 23 2419,-1 1-380,2-3-3171,0 1 2052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2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0 310 1972,'2'-2'1140,"0"0"-1,0 1 1,0-1-1,0 0 1,0 1 0,0-1-1,0 1 1,1-1-1,2 0 1,-3 3-1057,0 0 0,0 0 0,0 0-1,0 0 1,0 0 0,0 0 0,0 1 0,0-1 0,-1 1 0,1-1 0,0 1 0,-1 0-1,1 0 1,-1 0 0,0 0 0,0 0 0,1 0 0,-1 0 0,-1 0 0,1 0-1,0 0 1,0 3 0,18 67 731,-11-34-504,15 40 581,-4 2 1,15 138-1,-30-167-429,-4-24-364,2 0-1,1 0 0,2 0 0,0 0 1,2-1-1,15 40 0,11 17-17,32 117-1,-60-176-66,-3-14-34,1 0-1,0-1 1,0 1-1,0-1 1,9 16 0,-11-24 11,23 15 12,-24-16 0,1 0 0,-1 0 0,0 0 1,1 0-1,-1 0 0,0 0 0,1 0 1,-1 0-1,0 0 0,1 0 1,-1 0-1,0 0 0,1 0 0,-1 0 1,0 0-1,1 0 0,-1 0 0,0 0 1,0 0-1,1-1 0,-1 1 0,0 0 1,1 0-1,-1 0 0,0 0 1,0-1-1,1 1 0,-1 0 0,0 0 1,0-1-1,0 1 0,1 0 0,-1 0 1,0-1-1,0 0 0,3-16 41,-8-28-19,3 33-16,-13-82-11,10 73-1,0-1-1,2 0 1,0 0 0,2 0-1,1 0 1,0 0 0,5-29-1,3 9-4,-5 21-10,2 0 0,8-24 0,-11 38 12,1 1 1,-1 0-1,2 0 0,-1 0 1,1 0-1,0 1 1,0-1-1,0 1 1,1 0-1,-1 0 0,8-5 1,-7 6 14,0-1 0,0 1-1,-1-1 1,1 0 0,-1-1 0,-1 1 0,1-1 0,-1 0-1,0 1 1,0-2 0,2-6 0,18-77-10,-12 40-12,-8 31 9,0-1-1,-1 0 1,-1 0 0,0-1 0,-4-19 0,4-59-67,4 64 28,2 1 0,21-67 1,-24 89 43,0-1-1,-1 0 1,-1 0 0,0 0-1,-1-18 1,-1 22-11,0 1 0,-1-1 0,0 1-1,0-1 1,-1 1 0,-1 0 0,1 0 0,-1 0 0,0 0 0,-6-9 0,7 13-3,-1 0 0,0 0 0,0 0 1,0 1-1,0-1 0,-1 1 0,1 0 0,-1 0 1,0 0-1,0 0 0,0 0 0,0 1 0,-1 0 1,1 0-1,-1 0 0,1 0 0,-1 1 0,0 0 1,-5-1-1,-33-3-65,-45 0 1,23 3 357,63 2-243,-47-3 275,47 3-325,-12-6-914,-1 2-1997,4-10-5548,8 8 4900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7.362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19 0 1364,'-19'30'2286,"19"-11"-3829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06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2248,'-8'5'9388,"20"-4"-7410,21-4-1799,155-14 3299,-43 6-1315,-144 11-2359,30-3 401,-24 3-3796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40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449 371 1340,'2'-4'791,"-1"-1"0,0 1 1,0 0-1,0-1 0,0 1 0,-1-1 0,1 1 0,-1-1 1,0 0-1,-1 1 0,1-1 0,-1 1 0,0-1 0,0 1 0,0 0 1,-3-6-1,3 8-546,-1-1 0,0 0 0,0 1 0,0 0 0,0 0 0,-1-1 0,1 1 0,0 1 0,-1-1 0,0 0 0,1 0 0,-1 1 0,0 0 0,0-1 0,0 1 0,0 0 1,0 1-1,0-1 0,0 0 0,0 1 0,0 0 0,0 0 0,0 0 0,-3 0 0,-6 1-39,0 0 0,0 1 1,1 0-1,-1 1 0,1 1 0,0 0 0,0 0 0,0 1 1,0 0-1,1 1 0,0 0 0,0 1 0,0 0 1,1 1-1,-12 12 0,-4 5 135,2 2 0,1 0 0,-35 58-1,47-70-242,1 2 0,1-1 0,0 1 0,1 0 0,1 0 0,1 1 0,0 0 0,1 0 0,1 0 0,1 1 0,0 18 0,3-27-62,-1 0 0,2 0 0,-1 0 0,1-1 0,1 1 0,0 0 0,0-1 0,1 0 0,0 1 0,0-2-1,1 1 1,0 0 0,1-1 0,0 0 0,0 0 0,1-1 0,0 0 0,0 0 0,1 0 0,0-1 0,13 8 0,-6-5-13,1-1 1,-1-1 0,1-1 0,1 0 0,-1-1 0,1-1 0,0 0 0,0-1-1,0-1 1,1-1 0,-1 0 0,0-1 0,1-1 0,-1-1 0,0-1 0,0 0-1,0-1 1,0 0 0,-1-2 0,0 0 0,16-8 0,-11 4-8,0-1 0,-1-1 1,0-1-1,-1-1 1,-1 0-1,0-1 0,-1-1 1,-1-1-1,0 0 0,-2-1 1,0-1-1,0 0 0,-2-1 1,-1 0-1,11-25 0,-17 27 25,1-2-1,-2 1 1,-1 0-1,0-1 1,-2 1-1,0-1 0,-1 0 1,-1 1-1,-1-1 1,0 1-1,-2-1 1,-9-31-1,1 14 27,-1 1-1,-2 0 1,-1 1-1,-2 1 1,-34-49-1,45 72-42,-1 0-1,-1 0 1,0 1-1,0 0 1,-1 1 0,0 0-1,-23-16 1,27 22-78,1 1 0,-1-1 0,0 1 0,1 0 0,-1 0 1,0 1-1,0 0 0,-1 0 0,1 0 0,0 1 0,0 0 0,0 0 0,0 1 0,-1-1 1,1 1-1,0 0 0,0 1 0,0 0 0,0 0 0,-5 3 0,-5 1-490,1 2-1,0 0 0,0 1 0,1 0 1,0 1-1,0 1 0,1 0 0,-21 24 1,24-22-1410,0 0 1,0 1 0,2 0 0,0 1-1,-10 25 1,4-3-3557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4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1352,'2'-2'2189,"5"-4"-571,2 4 5457,1 8 49,-1 0-5419,-2 1-3252,35 26 3387,16 11 1,-3 3 0,-1 2 0,50 60 1,55 111 2204,-159-220-4083,0 1 1,0-1-1,0 0 1,0 0-1,0 0 0,0 1 1,0-1-1,0 0 1,0 0-1,0 0 1,1 0-1,-1 0 0,0 1 1,0-1-1,0 0 1,0 0-1,0 0 0,1 0 1,-1 0-1,0 0 1,0 0-1,0 1 1,0-1-1,1 0 0,-1 0 1,0 0-1,0 0 1,0 0-1,0 0 0,1 0 1,-1 0-1,0 0 1,0 0-1,0 0 0,1 0 1,-1 0-1,0 0 1,0 0-1,0 0 1,0 0-1,1-1 0,-1 1 1,0 0-1,0 0 1,0 0-1,0 0 0,0 0 1,1 0-1,-1 0 1,0 0-1,0-1 0,0 1 1,0 0-1,4-15-4716,-2-23-6044,-2 36 9855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4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40 1740,'0'-10'7988,"0"47"-4170,5-74-3290,-8 7 72,-3 48-278,-5 52 123,3-20 2037,8-54-2235,-27-119 1006,27 121-2032,-4 0-1314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4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2512,'29'6'20257,"-28"-4"-21256,5 12 6533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4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53 1992,'0'0'10069,"-29"-41"-763,29 41-9173,0 0-1,-1 0 1,1-1-1,0 1 0,0-1 1,0 1-1,0 0 1,0-1-1,0 1 0,0 0 1,0-1-1,0 1 1,0 0-1,0-1 0,0 1 1,0-1-1,0 1 1,0 0-1,0-1 0,0 1 1,0 0-1,0-1 1,1 1-1,-1 0 1,0-1-1,0 1 0,0 0 1,1-1-1,-1 1 1,0 0-1,0 0 0,1-1 1,-1 1-1,0 0 1,1-1-1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7:5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1 892,'0'0'10268,"-3"1"-9787,-12 7 15,0 1 1,1 0-1,0 1 0,0 1 0,1 0 0,-14 16 1,23-23-439,0 0 0,0 0-1,0 1 1,1 0 0,0-1 0,0 1 0,0 1 0,0-1 0,1 0 0,0 1 0,0-1 0,1 1 0,-1 0 0,1-1-1,0 1 1,1 0 0,-1 0 0,1 0 0,0-1 0,1 1 0,-1 0 0,3 9 0,-2-13-57,-1 0 0,0 0 0,1 0 0,0 0 0,-1 0 0,1 0 0,0 0 0,0-1 0,0 1 0,0 0 0,0 0 0,1-1 0,-1 1 0,0 0 0,1-1 0,-1 0 0,1 1 0,0-1 0,-1 0 0,1 0 0,0 0 0,0 0 0,0 0 0,0 0 0,0 0 0,0-1 0,0 1 0,0-1 0,0 1 0,0-1 0,0 0 0,0 0 0,0 0 0,0 0 0,0 0 0,0 0 0,0-1 0,1 1 0,-1-1 0,0 1 0,3-2 0,0-1-18,-1 1 0,1-1 0,-1 0 0,1-1 1,-1 1-1,0-1 0,0 1 0,-1-1 1,1 0-1,-1-1 0,0 1 0,0 0 0,0-1 1,0 0-1,2-7 0,-2 2 22,-1 0-1,0-1 1,-1 1-1,0-1 1,0 0-1,-1 1 1,-3-19-1,3 26 12,-1-1 0,1 1-1,-1 0 1,0 0 0,0 0-1,0 0 1,-1 0 0,1 0-1,-1 0 1,1 0 0,-1 0-1,-4-4 1,4 6-5,1 0 1,-1 0-1,1 0 1,-1 0-1,0 0 0,0 0 1,1 1-1,-1-1 0,0 1 1,0-1-1,0 1 0,1-1 1,-1 1-1,0 0 1,0 0-1,0 0 0,0 0 1,0 1-1,0-1 0,1 0 1,-1 1-1,0-1 0,0 1 1,-2 1-1,-6 2 12,0 2 0,0-1 0,1 1 0,0 0 0,0 1-1,0 0 1,1 0 0,0 1 0,0 0 0,1 1 0,0 0 0,-7 12 0,10-15-7,0 0 1,0 1 0,0 0 0,1 0 0,0 0-1,1 0 1,-1 1 0,1-1 0,1 1 0,-1-1-1,2 1 1,-1 0 0,1-1 0,0 1 0,0 0 0,1-1-1,0 1 1,4 13 0,-4-17-18,1-1 0,-1 1 0,1-1 0,0 0 0,0 1 0,1-1 0,-1 0 0,1-1 0,-1 1 0,1 0 0,0-1 0,0 1 0,0-1 0,0 0 0,0 0 0,1 0 0,-1-1 0,1 1 0,-1-1 0,1 0 0,0 0 0,-1 0 0,1 0 0,0 0 0,0-1 0,-1 0 0,1 0 0,0 0 0,0 0 0,0-1 0,-1 1 0,8-3 0,-4 2-4,0-1 0,0 0 1,0-1-1,0 1 0,-1-1 1,1-1-1,-1 1 0,0-1 0,0 0 1,0-1-1,-1 1 0,1-1 0,-1 0 1,0 0-1,-1-1 0,6-8 1,-7 10 36,-2 0 0,1 0 0,0-1 1,-1 1-1,0-1 0,0 0 0,0 1 0,0-1 1,-1 0-1,0 1 0,0-1 0,0 0 1,-1 1-1,1-1 0,-1 0 0,0 1 1,-3-6-1,4 7-11,-1 1 0,0 0 1,0 0-1,-1 0 1,1 1-1,0-1 0,-1 0 1,1 0-1,-1 1 0,1-1 1,-1 1-1,0-1 0,0 1 1,0 0-1,0-1 0,0 1 1,0 0-1,0 0 0,0 1 1,0-1-1,0 0 0,0 1 1,-1-1-1,1 1 0,0 0 1,0 0-1,-1-1 1,1 2-1,0-1 0,0 0 1,-1 0-1,1 1 0,0-1 1,0 1-1,0 0 0,-3 1 1,-8 3 21,0 1 0,1 0 1,0 1-1,0 0 1,0 1-1,1 1 0,0-1 1,1 2-1,-11 12 0,16-17-26,0 0 0,0 1 0,1-1-1,0 1 1,0 0 0,0 0-1,1 0 1,0 1 0,0-1 0,1 1-1,0 0 1,0-1 0,0 1-1,1 0 1,0 0 0,1 0 0,-1 0-1,1 0 1,1 0 0,0 8-1,-1-13-10,1 1-1,0 0 0,0 0 1,-1 0-1,2-1 0,-1 1 1,0-1-1,0 1 0,1-1 0,-1 1 1,1-1-1,0 0 0,0 1 1,0-1-1,0 0 0,0 0 1,0-1-1,1 1 0,-1 0 1,1-1-1,-1 1 0,1-1 0,-1 0 1,1 0-1,0 0 0,-1 0 1,1-1-1,0 1 0,0-1 1,0 1-1,0-1 0,0 0 1,-1 0-1,1 0 0,0-1 0,0 1 1,0-1-1,0 1 0,-1-1 1,6-2-1,0 0-8,0 0 0,0-1 1,0 0-1,0 0 0,-1-1 1,0 0-1,0 0 0,0 0 0,-1-1 1,1 0-1,-1-1 0,8-10 0,-10 9-3,1 0 0,-1 0 0,-1 0 0,1-1 0,-1 1-1,-1-1 1,2-10 0,-3 16 3,0 1 1,-1-1-1,0 0 0,1 0 1,-1 0-1,0 0 0,-1 0 1,1 0-1,0 0 0,-1 0 0,0 0 1,0 0-1,0 0 0,0 1 1,0-1-1,0 0 0,-1 1 1,1-1-1,-1 1 0,0-1 1,1 1-1,-1 0 0,0 0 0,-5-4 1,5 5-2,0 0 1,0 0-1,0 1 0,0-1 1,-1 1-1,1-1 1,0 1-1,0 0 1,-1-1-1,1 1 0,0 1 1,0-1-1,0 0 1,-1 0-1,1 1 1,0-1-1,0 1 0,-4 1 1,-35 21-13,30-15 12,1 1 0,1 1 0,0 0 0,0 0 0,0 0 0,1 1 0,-10 19 0,16-27-1,0 0 0,1 1 0,-1-1 0,0 1 0,1-1 0,0 1 0,0 0 0,0-1 0,0 1 0,1 0 0,-1 0 0,1 0 0,0 0 0,0-1 0,1 1 0,-1 0 0,1 0 0,0 0 0,0-1 0,0 1 0,0 0 0,0-1 0,1 1 0,0-1 0,0 0 0,0 1 0,0-1 0,0 0 0,1 0 0,-1 0 0,4 3 0,-4-4-9,1-1 1,-1 1-1,0-1 0,1 1 1,-1-1-1,1 0 0,-1 1 1,1-1-1,0-1 0,-1 1 1,1 0-1,0-1 1,0 1-1,-1-1 0,1 0 1,0 0-1,0 0 0,0 0 1,3-1-1,-1 0 1,0-1 1,-1 1-1,1-1 0,-1 0 0,0-1 0,1 1 0,-1-1 0,0 0 1,0 0-1,5-5 0,-3 2 7,0-1-1,0 0 1,0 0-1,-1 0 1,0 0-1,-1-1 1,1 0 0,-2 0-1,1 0 1,-1-1-1,4-15 1,-6 13 9,-1 1 0,0-1 0,-1 1 0,0 0 0,-1-1-1,0 1 1,-1 0 0,-5-13 0,7 20 6,0 0 0,0 0 1,0 0-1,-1 1 0,0-1 0,1 1 0,-1-1 0,0 1 1,0 0-1,-1-1 0,1 1 0,0 0 0,-1 0 1,-2-1-1,3 2-4,0 0 0,0 1 0,-1-1 0,1 1 1,0 0-1,0 0 0,0-1 0,0 2 0,0-1 1,0 0-1,0 0 0,0 0 0,-1 1 0,1-1 0,0 1 1,0 0-1,0 0 0,1 0 0,-1 0 0,0 0 1,0 0-1,0 0 0,-1 2 0,-3 2-3,0-1 0,1 1 1,0 1-1,0-1 0,0 1 0,1 0 0,0 0 0,0 0 0,0 0 1,1 1-1,-4 9 0,6-13 0,0-1 0,0 1 1,0 0-1,1 0 0,-1 0 0,1 0 0,0 0 1,-1 0-1,1 0 0,0 0 0,1 0 0,-1 0 1,1-1-1,-1 1 0,1 0 0,0 0 1,0 0-1,0 0 0,0-1 0,0 1 0,1 0 1,-1-1-1,1 1 0,0-1 0,0 0 0,0 0 1,0 1-1,0-1 0,0-1 0,1 1 1,4 3-1,-6-4 6,1 0 0,0-1 0,0 1 0,0 0 0,0-1 1,0 1-1,0-1 0,0 0 0,0 0 0,0 0 0,0 0 1,1 0-1,-1 0 0,0 0 0,0-1 0,0 1 0,0-1 0,0 1 1,0-1-1,-1 0 0,1 0 0,0 0 0,0 0 0,0 0 0,-1 0 1,1 0-1,-1-1 0,1 1 0,-1 0 0,1-1 0,-1 0 0,2-2 1,-1 2 22,0 0 0,-1 0 0,1-1 1,-1 1-1,0-1 0,1 1 1,-1-1-1,0 1 0,-1-1 0,1 0 1,0 0-1,-1 1 0,1-1 1,-1 0-1,0 0 0,0 0 0,0 1 1,0-1-1,-1 0 0,1 0 0,-1 1 1,0-1-1,1 0 0,-3-3 1,2 3 16,-1 0 0,0 0 1,0 0-1,0 0 0,0 1 1,0-1-1,0 1 0,-1-1 1,0 1-1,1 0 1,-1 0-1,0 0 0,0 0 1,0 1-1,0-1 0,0 1 1,0-1-1,-1 1 1,1 0-1,0 0 0,-1 1 1,-3-1-1,3 1-19,0 0-1,0 1 1,0 0-1,0 0 1,1 0-1,-1 0 1,0 1 0,0-1-1,1 1 1,-1 0-1,1 0 1,-1 0 0,1 0-1,0 1 1,0 0-1,0-1 1,0 1-1,-4 6 1,5-7-100,1-1 0,-1 1 0,1 0 0,0-1-1,0 1 1,0 0 0,0 0 0,0 0 0,0 0 0,0 0 0,1 0 0,-1 0-1,1 0 1,-1 0 0,1 0 0,0 1 0,0-1 0,0 0 0,0 0 0,0 0 0,0 0-1,1 1 1,-1-1 0,1 0 0,-1 0 0,3 4 0,5-4-2412,12-12-9762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24 2340,'7'-23'12457,"-11"36"-11860,-81 294 1711,-30 130-287,104-384-1723,-1-2 287,3 1-1,-6 97 0,15-147-564,1 0 1,-1 0-1,0 0 1,1 0-1,0-1 0,-1 1 1,1 0-1,0-1 1,0 1-1,0 0 0,0-1 1,0 1-1,0-1 1,1 0-1,-1 1 0,0-1 1,1 0-1,-1 0 1,1 0-1,0 0 0,-1 0 1,1 0-1,0 0 1,-1 0-1,1-1 0,0 1 1,0-1-1,0 1 0,-1-1 1,1 0-1,0 1 1,0-1-1,0 0 0,3-1 1,10 1 33,-1 0 0,0-1 0,20-4 0,15-2 30,-1-2-1,0-2 1,0-2-1,53-23 0,-93 32-342,-1 0 0,1-1-1,-1 1 1,0-1-1,0-1 1,0 1-1,8-10 1,-12 11-252,0-1 1,0 1-1,0-1 0,-1 0 1,1 0-1,-1 0 1,0 0-1,-1 0 0,1 0 1,-1-1-1,0 1 1,0-11-1,0-1-4099,1-3 40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1064,'2'0'10611,"21"-3"-10320,7-1 220,-1-2 0,1-1 0,-1-2 0,31-13 0,-40 3-1885,-14 8-4899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1332,'0'0'1432,"7"-11"3044,19 3-3097,0 1 0,0 2-1,32-4 1,7-1-604,3 2 60,6-1-590,-31-5-3352,-39 10 2046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31 337 1640,'-6'-1'721,"4"1"-421,1 0 1,-1-1-1,0 1 1,1 0-1,-1-1 1,1 1-1,-1-1 1,1 1-1,-1-1 0,1 0 1,-1 1-1,-3-5 4003,14 6-3768,392 6 2339,-241-9-1962,-145 3-996,-8-1 361,-1 0 0,0 0-1,1 0 1,-1-1 0,1 0 0,-1 0 0,7-2 0,-12 2-210,0 1 0,0 0 0,-1-1 1,1 1-1,0-1 0,-1 1 0,1-1 0,-1 1 0,1-1 1,0 1-1,-1-1 0,1 0 0,-1 1 0,1-1 1,-1 0-1,0 1 0,1-1 0,-1 0 0,0 0 0,0 1 1,1-1-1,-1 0 0,0-1 0,0-1 28,0 1-1,-1-1 1,1 1-1,-1-1 1,1 1-1,-1 0 1,0-1 0,0 1-1,0 0 1,0 0-1,-3-4 1,-15-20 271,0 1 0,-2 2-1,-1-1 1,0 2 0,-2 1 0,0 1 0,-28-17 0,-36-31 456,73 56-2716,46 43-9965,-10-1 7451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07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358 136 1436,'10'-16'3977,"5"-17"1152,-14 31-5038,-1 1 0,0-1-1,0 1 1,0-1-1,0 1 1,-1-1-1,1 1 1,0 0 0,-1-1-1,1 1 1,-1-1-1,1 1 1,-1 0 0,0-1-1,1 1 1,-1 0-1,0 0 1,0-1 0,0 1-1,0 0 1,0 0-1,0 0 1,0 0 0,-2-1-1,-2-1-7,-1-1-1,1 1 1,-1 0-1,0 1 1,0-1-1,0 1 0,0 0 1,0 1-1,0-1 1,-1 1-1,1 1 1,0-1-1,-1 1 1,1 0-1,0 0 1,-1 1-1,1 0 1,0 0-1,-1 1 1,1-1-1,0 1 1,-8 4-1,-5 2 30,0 1-1,1 1 1,1 1-1,-1 0 1,-25 23-1,34-27-54,1 1 0,0 0 0,0 1 0,0 0 0,1 0-1,0 1 1,1-1 0,0 1 0,-5 13 0,10-19-36,-1 0 0,1 0 0,0 0 0,0 0 0,0 0 0,1 0 0,0 0 0,-1 0 0,1 0 0,1 0 0,-1 0 0,1 0 0,-1 0-1,1 0 1,0 0 0,1 0 0,-1 0 0,1 0 0,-1-1 0,1 1 0,0 0 0,1-1 0,-1 0 0,0 1 0,1-1 0,0 0 0,0 0 0,5 4 0,-5-6-2,-1 1 0,1-1 0,-1 0 0,1 0 1,-1 0-1,1 0 0,0 0 0,0-1 0,-1 1 0,1-1 0,0 0 0,0 0 0,-1 0 0,1 0 0,0 0 0,0 0 0,-1-1 0,1 1 0,0-1 1,0 0-1,-1 0 0,1 0 0,-1 0 0,5-3 0,4-2 16,-1 0 0,0 0 0,-1-1 0,14-13 0,-1-1 90,-1-2-1,-2 0 0,0-1 0,-2 0 1,0-2-1,-2 0 0,0-1 1,14-41-1,-23 50 175,-1 5 589,-4 28-540,-19 197 246,9-138-399,-3 30 509,6 210 0,7-285-673,-1-17-345,0 0 0,1 0 0,1 0 0,4 18 1,-6-29-457,-2-29-10146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2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19 940,'-10'-18'8464,"7"18"-8192,0 0 1,0 0 0,0 0 0,0 1-1,0-1 1,0 1 0,0 0 0,0 0-1,0 0 1,1 0 0,-1 0 0,0 1-1,1-1 1,-1 1 0,1 0 0,-1 0-1,1 0 1,-3 3 0,-45 49 727,41-43-583,-32 39 239,2 1 0,2 2 0,3 2 0,-38 81 0,60-109-482,1 0 0,1 0 1,2 1-1,0 0 0,2 1 1,1-1-1,2 1 0,0 1 1,2-1-1,1 0 1,2 0-1,5 35 0,-4-52-191,0-1-1,1 1 0,1-1 1,-1 0-1,2 0 1,-1-1-1,2 1 0,-1-1 1,1-1-1,1 1 1,0-1-1,0 0 0,1-1 1,0 0-1,17 12 1,-18-15-207,0 0-1,1 0 1,0-1 0,0 0 0,0 0 0,0-1 0,0-1 0,1 1 0,0-1 0,-1-1 0,1 0 0,0 0 0,-1-1 0,1 0 0,0-1-1,0 0 1,-1 0 0,1-1 0,14-5 0,-4-1-1768,0-1-1,-1-1 1,22-14-1,-10 2-2087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56 1828,'-11'-32'12839,"21"56"-13025,15 55 1155,-2 2-1,16 118 1,-37-167 248,-7-38 52,-7-58-573,11 24-606,1 0-1,2 0 0,2 1 1,2-1-1,1 1 0,17-51 1,-23 88-88,0 0 1,-1 0 0,1-1-1,0 1 1,0 0 0,0 0-1,1 0 1,-1 0 0,0 0-1,1 0 1,-1 1 0,1-1-1,0 0 1,0 1 0,0-1-1,-1 1 1,1 0 0,0-1-1,1 1 1,-1 0 0,0 0-1,3 0 1,-1 0 4,0 1 0,0-1 1,0 1-1,0 0 0,0 1 0,0-1 0,0 1 0,0-1 0,0 1 0,0 0 1,7 4-1,7 3-103,1 2 0,-2 1 1,33 24-1,-44-31-12,-2 0-999,2 0 1625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41 1268,'0'0'1721,"-21"1"3343,10 2 3011,59 5-7554,0-2 0,1-2-1,63-3 1,-93-1-430,-4 0-63,52 0 209,78-10 0,-143 10-392,-1-1 0,0 1 1,1 0-1,-1-1 1,0 1-1,1-1 0,-1 0 1,0 1-1,0-1 0,0 0 1,1 0-1,-1 0 0,0 1 1,0-1-1,0 0 1,0-1-1,-1 1 0,1 0 1,0 0-1,0 0 0,-1 0 1,2-3-1,-2 3-293,1-1 1,-1 1-1,0 0 1,0-1-1,1 1 1,-1-1-1,0 1 1,0-1-1,0 1 0,-1-1 1,1 1-1,0 0 1,-1-1-1,1 1 1,-1-3-1,-4-4-3270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4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6 1244,'-2'-1'389,"-1"0"0,0 0 0,1 0-1,-1 1 1,0-1 0,1 1 0,-1 0 0,0 0-1,0 0 1,1 0 0,-1 0 0,0 1-1,0-1 1,1 1 0,-1-1 0,0 1 0,1 0-1,-1 0 1,1 0 0,-1 1 0,1-1 0,-1 1-1,-1 1 1,1 1-143,1 0-1,-1 0 0,1 0 1,0 0-1,1 0 1,-1 1-1,1-1 0,0 1 1,0-1-1,0 1 0,0-1 1,1 1-1,0 6 1,0 17 249,1-1 0,1 1 0,1-1 0,1 0 0,14 45 0,-2-24-587,2 0 0,26 49 1,-43-94-116,1-1 0,-1 0 1,1 0-1,0 0 1,0 0-1,0 0 0,0 0 1,0 0-1,0-1 1,3 3-1,15 3-6062,-8-7 2517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1168,'1'0'145,"-1"0"0,0 0 1,0-1-1,0 1 0,1 0 0,-1 0 0,0 0 0,0 0 1,0 0-1,1 0 0,-1 0 0,0 0 0,0 0 1,1 0-1,-1 0 0,0 0 0,0 0 0,1 0 0,-1 0 1,0 0-1,0 0 0,1 0 0,-1 0 0,0 0 0,0 0 1,0 0-1,1 0 0,-1 0 0,0 0 0,0 0 0,0 1 1,1-1-1,-1 0 0,0 0 0,0 0 0,0 0 0,1 0 1,-1 1-1,0-1 0,0 0 0,0 0 0,0 0 0,0 1 1,9 16 1533,2 22-808,19 123 1458,32 132 5,-50-233-1991,2 4 3311,-31-117-3332,3-1 0,2-1 0,2 0 0,3 0-1,-1-104 1,8 147-290,1-1 0,0 1 0,0 0 1,1 0-1,0 0 0,1 0 0,0 1 0,1-1 0,0 1 0,1-1 0,7-11 0,-9 17-24,1 0 0,-1 1 0,1 0 1,0 0-1,0 0 0,1 0 0,-1 1 0,1 0 0,-1 0 0,1 0 0,0 0 0,0 1 0,1 0 0,-1 0 0,0 0 0,1 0 0,-1 1 0,1 0 1,-1 0-1,1 1 0,-1 0 0,1-1 0,0 2 0,6 0 0,4 2 1,0 0 1,0 1-1,0 1 1,-1 0-1,0 1 1,0 1-1,0 0 1,-1 1-1,0 1 1,-1 0-1,0 1 1,0 0-1,-1 1 1,0 0-1,-1 1 0,-1 0 1,1 1-1,-2 0 1,9 17-1,-12-17-1512,-20-13-9681,5-5 11267,-9-10-4188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2388,'36'5'8921,"42"-5"-6299,15 0-1729,24 8 1408,233-14-1,-349 6-2244,0 0 0,0 1 0,0-1 0,0 0 0,0 0-1,-1 0 1,1 0 0,0 0 0,0 0 0,0-1 0,0 1 0,0 0 0,0 0 0,-1-1-1,1 1 1,0 0 0,0-1 0,0 1 0,-1-1 0,1 1 0,0-1 0,-1 1 0,1-1-1,0 0 1,-1 1 0,1-1 0,-1 0 0,1 1 0,-1-1 0,1 0 0,-1 0 0,1 0 0,-1 1-1,0-1 1,0 0 0,1 0 0,-1 0 0,0 0 0,0 1 0,0-1 0,0 0 0,0 0-1,0 0 1,0 0 0,0 0 0,0 0 0,0 0 0,-1 1 0,1-1 0,0 0 0,-1 0-1,1 0 1,-1 0 0,-2-5 122,-1 0 1,1 1-1,-1 0 0,-1 0 1,-5-6-1,-4-2 86,1 2 0,-1 0 0,-1 1 0,0 0 0,-30-14 0,-88-28 706,38 17-427,9 0-2682,85 35 1090,34 8-11452,-8 1 7373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0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8 2304,'1'0'173,"-1"-1"-1,0 1 1,0-1 0,1 1-1,-1 0 1,0-1 0,1 1-1,-1-1 1,1 1-1,-1 0 1,0-1 0,1 1-1,-1 0 1,1 0-1,-1-1 1,1 1 0,-1 0-1,1 0 1,-1-1 0,1 1-1,-1 0 1,1 0-1,-1 0 1,1 0 0,-1 0-1,1 0 1,-1 0 0,1 0-1,-1 0 1,1 0-1,0 0 1,-1 0 0,1 1-1,-1-1 1,1 0 0,0 1-1,17 19 2433,7 30-928,-12-10-1064,-2 0 1,-2 1 0,-2 0-1,-1 0 1,-2 1 0,-2-1-1,-4 43 1,-3-5 172,-4-1-1,-34 137 1,19-125-692,-4-1 0,-4-1 0,-4-2 1,-3-1-1,-4-3 0,-94 136 1,109-180-1273,-2-2 1,-40 38-1,-32 13-6110,43-41 2574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1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1000,'4'-34'14510,"8"11"-9529,-6 18-5469,0 0 0,1 0 1,-1 0-1,1 1 0,13-7 1,-18 10 402,11-6-1779,1 0 1,0 1-1,16-4 0,11-1-2817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16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1984,'0'0'3002,"0"18"9345,1-13-13402,12 2 684,1 0 0,0-1 0,17 4 0,-29-10 1305,-2 24-428,-1-18-472,1 1 1,-1-1 0,2 0 0,-1 1 0,1-1 0,0 1-1,0-1 1,0 0 0,1 0 0,3 7 0,-5-12-39,1-1-1,-1 0 1,1 1 0,-1-1 0,1 0 0,-1 0-1,1 1 1,-1-1 0,1 0 0,-1 0-1,1 0 1,-1 1 0,1-1 0,-1 0 0,1 0-1,-1 0 1,1 0 0,-1 0 0,1 0 0,-1 0-1,1 0 1,-1-1 0,1 1 0,-1 0-1,1 0 1,0 0 0,-1 0 0,0-1 0,1 1-1,-1 0 1,2-1 0,14-9-2,-13 6 52,-1 1-1,1-1 0,-1 1 1,0-1-1,0 0 1,0 0-1,0 0 1,-1 0-1,1 0 0,-1 0 1,0 0-1,0 0 1,0-8-1,-1 9 45,0 1 1,1 0-1,-1-1 0,-1 1 0,1-1 0,0 1 1,-1 0-1,1-1 0,-1 1 0,1 0 1,-1-1-1,0 1 0,0 0 0,0 0 0,-1 0 1,1 0-1,0 0 0,-1 0 0,1 0 0,-1 0 1,0 0-1,1 1 0,-1-1 0,0 1 1,-3-2-1,3 2-26,0 1 0,0 0 0,-1 0 0,1 0 0,0 0 0,-1 0 0,1 1 0,0-1 0,0 0 0,-1 1 0,1 0 0,0 0 0,0-1 0,0 1 1,0 0-1,0 1 0,0-1 0,0 0 0,0 1 0,-3 2 0,0 0-239,1-1 1,-1 1 0,1 1-1,0-1 1,0 1 0,-5 7-1,9-8-2324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1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53 1572,'-5'-7'6320,"1"12"-6097,1 0 0,-1 1 0,1 0 0,0 0 0,1 0 0,-1 0 0,1 0 0,0 0 0,-1 11 0,2-14-170,1-1-1,-1 1 1,1-1-1,0 1 1,0 0 0,0-1-1,0 1 1,0-1-1,1 1 1,-1-1-1,1 1 1,0-1 0,0 1-1,0-1 1,0 1-1,0-1 1,0 0 0,0 0-1,1 0 1,-1 0-1,1 0 1,0 0 0,-1 0-1,1 0 1,0 0-1,0-1 1,0 1-1,3 1 1,-3-3-32,-1 0-1,1 1 1,-1-1 0,1 0 0,-1 0-1,1 0 1,-1 0 0,1 0-1,-1-1 1,1 1 0,-1 0 0,0-1-1,1 1 1,-1-1 0,1 1-1,-1-1 1,0 1 0,1-1 0,-1 0-1,0 0 1,0 0 0,1 0-1,-1 0 1,0 0 0,0 0 0,0 0-1,0 0 1,-1-1 0,3-2-1,22-39 435,-22 36-343,0-1 1,0 0 0,-1 0 0,-1 0 0,3-16 0,-4 21-65,0 1 0,1 0 0,-1-1 0,0 1 0,0-1-1,0 1 1,-1 0 0,1-1 0,-1 1 0,1 0 0,-1-1 0,0 1 0,0 0 0,0 0 0,0 0 0,0-1 0,0 1 0,0 1-1,-1-1 1,1 0 0,-1 0 0,0 0 0,1 1 0,-4-3 0,3 4-24,0-1-1,1 1 1,-1 0 0,0 0-1,1 0 1,-1 0 0,1 1-1,-1-1 1,0 0 0,1 1-1,-1-1 1,1 1 0,-1 0-1,1-1 1,-1 1 0,1 0-1,-1 0 1,1 0 0,0 0-1,-1 0 1,-1 2 0,-25 25 124,20-18-93,0 1 1,0 0 0,1 0 0,-6 14-1,11-21-29,0-1-1,1 1 0,-1 0 0,1-1 0,0 1 0,0 0 0,0 0 0,1 0 0,-1 0 0,1 0 0,0 0 1,0 0-1,1 0 0,-1 0 0,1 0 0,-1 0 0,1-1 0,2 6 0,-3-9-8,1 1 0,-1-1 0,0 1-1,0-1 1,0 0 0,1 1 0,-1-1 0,0 0 0,0 1-1,1-1 1,-1 0 0,0 1 0,0-1 0,1 0-1,-1 0 1,0 1 0,1-1 0,-1 0 0,1 0 0,-1 1-1,0-1 1,1 0 0,-1 0 0,1 0 0,-1 0 0,0 0-1,1 0 1,-1 0 0,1 0 0,-1 0 0,1 0-1,-1 0 1,0 0 0,1 0 0,-1 0 0,1 0 0,-1 0-1,0 0 1,2-1 0,14-16 376,8-25 197,-17 4 51,-7 32-3782,11 32-7445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07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1696,'20'-24'8953,"-20"23"-8123,1 2-625,1-1 0,-1 1 0,0-1 0,0 1 0,0 0-1,0-1 1,0 1 0,0 0 0,0 0 0,0 0 0,0 0 0,0 0 0,-1 0 0,1 0-1,0 0 1,-1 0 0,1 0 0,0 0 0,-1 0 0,0 1 0,1-1 0,-1 0 0,0 0-1,1 1 1,-1-1 0,0 0 0,0 0 0,0 1 0,0-1 0,0 3 0,-1 56 102,0-38 417,-17 335 2552,16-348-7610,-1-28 2573,-2-16-1290,3 18-2016,2 5 1430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3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154 247 1220,'-30'-29'7751,"28"26"-7416,0 1 1,0 0-1,-1-1 1,1 1-1,-1 0 1,1 0-1,-1 1 1,0-1 0,0 1-1,-6-3 1,8 4-304,0 0 0,-1 0 1,1 1-1,0-1 1,-1 0-1,1 1 0,0-1 1,0 1-1,-1-1 0,1 1 1,0 0-1,0 0 1,0-1-1,0 1 0,0 0 1,0 0-1,0 0 1,0 0-1,0 0 0,0 0 1,0 1-1,1-1 1,-1 0-1,0 0 0,1 1 1,-1-1-1,0 3 1,2-4-28,-1 0 0,0 0 0,0 0 0,0 0 0,0 0 0,1 0 0,-1 0 1,0 0-1,0 0 0,0 0 0,1 0 0,-1 0 0,0 0 0,0 0 0,0 0 1,0 0-1,1 0 0,-1 0 0,0 0 0,0 0 0,0 0 0,0 0 0,1 1 1,-1-1-1,0 0 0,0 0 0,0 0 0,0 0 0,0 0 0,0 1 0,0-1 1,1 0-1,-1 0 0,0 0 0,0 0 0,0 1 0,0-1 0,0 0 0,0 0 0,0 0 1,0 1-1,0-1 0,0 0 0,0 0 0,0 0 0,0 1 0,0-1 0,0 0 1,0 0-1,0 0 0,0 1 0,15-12 37,-14 11-46,1-3 13,1-1-1,-1 1 1,0 0-1,0-1 1,0 0 0,0 1-1,0-1 1,-1 0-1,0 0 1,0 0-1,0 0 1,0 0-1,-1 0 1,1 0 0,-1 0-1,0 0 1,-1-6-1,1 5 35,0 0 0,-1 1 0,0-1 0,0 0 1,0 0-1,0 0 0,-1 1 0,0-1 0,0 1 0,0-1 0,0 1 0,-1 0 0,-3-4 0,4 6 21,0 1-56,0 1-1,1-1 1,-1 1-1,0-1 1,0 1 0,0 0-1,0 0 1,0 0-1,0 0 1,0 0 0,0 0-1,0 0 1,1 1-1,-1-1 1,0 1-1,0-1 1,0 1 0,1 0-1,-1 0 1,0 0-1,0 0 1,1 0 0,-1 0-1,1 0 1,-1 0-1,1 1 1,0-1 0,-1 1-1,1-1 1,0 1-1,0-1 1,0 1 0,0-1-1,0 1 1,-1 3-1,-1 1 1,0 0-1,0 0 0,1 1 0,0-1 1,0 1-1,0-1 0,-1 13 0,3-18-5,0 0-2,0-1 1,0 1-1,0 0 0,0-1 0,0 1 0,0-1 0,1 1 1,-1 0-1,0-1 0,0 1 0,1-1 0,-1 1 1,0-1-1,1 1 0,-1-1 0,0 1 0,1-1 0,-1 1 1,1-1-1,-1 1 0,1-1 0,-1 1 0,1-1 1,-1 0-1,1 1 0,-1-1 0,1 0 0,-1 0 0,1 1 1,0-1-1,-1 0 0,1 0 0,-1 0 0,1 0 1,0 0-1,-1 0 0,2 0 0,0 0-1,0 0-1,0 0 1,0 0 0,0 0 0,0 0-1,0-1 1,1 1 0,-1-1-1,-1 1 1,1-1 0,0 0-1,0 0 1,0 0 0,0 0 0,0 0-1,-1 0 1,1 0 0,0-1-1,-1 1 1,0-1 0,1 1-1,-1-1 1,2-2 0,27-43-32,-27 43 31,0-2 12,0 0 0,0-1 0,-1 1 0,0-1 0,3-13 0,-5 18 5,1 0 0,-1-1 0,0 1 0,0-1 0,0 1 0,0-1 0,0 1 0,0-1 0,-1 1 1,1-1-1,-1 1 0,0-1 0,0 1 0,0 0 0,0 0 0,0-1 0,0 1 0,-1 0 0,-2-3 0,3 4 28,-26 35-10,24-26-27,1 1-1,0-1 0,1 1 0,-2 15 0,3-22-5,0-1-1,-1 1 1,1-1-1,0 1 1,0-1-1,0 1 0,0-1 1,0 1-1,0-1 1,0 1-1,1-1 1,-1 1-1,1-1 1,-1 1-1,1-1 0,-1 0 1,1 1-1,0-1 1,0 0-1,-1 0 1,1 1-1,0-1 0,0 0 1,0 0-1,0 0 1,1 0-1,-1 0 1,0 0-1,0 0 1,1-1-1,-1 1 0,0 0 1,1-1-1,-1 1 1,0-1-1,1 1 1,1-1-1,-1 0 4,0 0 0,0 0 0,0 0 0,0-1 0,0 1 0,0 0 0,-1-1 0,1 0 0,0 1 0,0-1 0,-1 0 0,1 0 0,0 0-1,-1 0 1,1 0 0,-1-1 0,1 1 0,-1 0 0,0-1 0,1 1 0,-1-1 0,0 1 0,0-1 0,0 0 0,0 1 0,-1-1 0,1 0 0,0 0 0,-1 0 0,1 0 0,-1 1 0,1-1 0,-1 0 0,0 0 0,0 0 0,0-4 0,0 0 58,0-1 1,-1 0-1,1 0 1,-2 0-1,1 1 1,-1-1-1,1 0 1,-6-9-1,7 16-50,0-1-1,-1 1 0,1 0 1,-1 0-1,1-1 0,-1 1 0,1 0 1,0 0-1,-1 0 0,1 0 1,-1-1-1,1 1 0,-1 0 0,1 0 1,-1 0-1,1 0 0,-1 0 1,1 0-1,-1 0 0,1 0 0,-1 1 1,1-1-1,-1 0 0,1 0 1,0 0-1,-1 0 0,1 1 0,-1-1 1,1 0-1,-1 0 0,1 1 0,0-1 1,-1 0-1,1 1 0,-16 12 17,14-8-69,0-1 0,0 1 1,0 0-1,0 0 0,1 0 1,0 0-1,0 0 0,0 0 1,1 0-1,0 0 0,0 0 1,0 1-1,0-1 1,1 0-1,0 0 0,0 0 1,0 0-1,1 0 0,0 0 1,0-1-1,4 9 0,1-8-819,19-9-9657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3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 1756,'-2'-1'1000,"-1"1"0,1-1 0,-1 0 0,1 0 1,0 0-1,0 0 0,-1 0 0,1 0 0,0-1 0,0 1 0,-3-3 0,-10-6 6996,-7-2-2547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14365,'22'5'1376,"-7"-3"-611,-5-2-361,-2 3 40,10 2-280,-1-5-184,3 0-320,-10-3-4,1-2-149,-1 3-143,0-1-156,0-2-116,0 3-1000,2-3-2284</inkml:trace>
  <inkml:trace contextRef="#ctx0" brushRef="#br0" timeOffset="1">1023 136 836,'26'0'2988,"0"-2"-1,0-1 1,42-11-1,-19-1-2248,0-1 0,60-31 0,-85 35-1564,22-10-5688,-28 17 3008</inkml:trace>
  <inkml:trace contextRef="#ctx0" brushRef="#br0" timeOffset="2">2230 81 1536,'7'2'3768,"11"-2"-1175,5 0-1657,-16-2-212,3 2-276,0-5-316,3 0-336,-3 2-372,0-2-672,10-5-1489,-2 3 413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3536,'0'0'2405,"18"5"6579,-8-2-7167,2-8-2342,-7-5-1191,0-3-4616,-5 6 2627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49 759 1744,'-5'-5'1376,"2"-5"-300,-2 0-240,0 2-243,0-4-249,-3-6-224,3 3-308,-2-5-565,4-3-899,1 0 268</inkml:trace>
  <inkml:trace contextRef="#ctx0" brushRef="#br0" timeOffset="1">89 144 2192,'-3'-5'1412,"-2"0"-208,0 0-171,-2-3-153,-1 0-188,1 1-144,2-3-200,-3 0-212,3 0-264,0-3-248,0-10-668,0 6-1257,2-6 365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2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1025 2076,'-10'-13'1348,"0"1"-176,3-1-155,-1 3-133,1 0-116,1-3-156,1 3-160,0-3-188,3 3-204,-3-10-212,5-3-268,-3-2-644,3 5-1277,0-3 365</inkml:trace>
  <inkml:trace contextRef="#ctx0" brushRef="#br0" timeOffset="1">23 301 1092,'-3'-18'1384,"-2"3"-224,0 2-192,3-2-140,-1 0-127,3 3-109,-2-6-156,2-7-204,5-11-280,0 6-280,5-8-588,-5 11-1089,8-11 317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31 587 864,'-11'-13'1092,"6"-2"-304,0-3-272,5 6-260,0-1-260,0-2-408,0-8-476,5 6 152</inkml:trace>
  <inkml:trace contextRef="#ctx0" brushRef="#br0" timeOffset="1">174 148 11089,'0'0'251,"-33"-23"1516,17 14-1434,1 0-1,0-2 0,0 1 1,1-2-1,1 0 1,0-1-1,0 0 0,-10-16 1,20 22-2235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33 1020,'-7'-32'14664,"1"42"-13024,-26 85 270,4 1 0,-26 163 0,52-247-1763,1-1 0,0 1 0,1 0 0,0 0 1,1 0-1,2 12 0,-2-21-104,-1-1 0,1 1 0,0 0 0,0 0 0,0 0 0,0-1 0,1 1 0,-1-1 0,1 1 0,-1-1 0,1 1 0,0-1 0,0 0 0,0 0 0,0 0 0,1 0 0,-1 0 0,0 0 0,1-1 0,-1 1 0,1-1 0,0 1 0,-1-1 0,1 0 0,0 0 0,0-1 0,0 1 0,0 0 0,5-1 0,13 1 145,1-2 0,-1-1 1,0 0-1,25-7 0,-21 4-1462,0 0 1,36 0 0,-58 6 633,1-1-1,0 1 1,-1 0 0,1 0 0,-1 0 0,1 1 0,-1-1-1,0 1 1,6 3 0,6 6-5397,-1 1 1337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0 1300,'-51'71'6149,"-34"28"-2393,9-12-1356,-69 115 1259,60-80-3523,62-96-2223,2-3-4887,16-15 3135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2380,'32'-26'8428,"-31"26"-8188,1-1 1,-1 0 0,1 1-1,-1-1 1,1 1 0,0-1-1,-1 1 1,1 0 0,0 0-1,-1 0 1,1 0 0,0 0-1,-1 0 1,1 0 0,-1 0-1,1 1 1,0-1 0,-1 1 0,1-1-1,-1 1 1,1 0 0,-1-1-1,2 2 1,-1 0-42,0 0 0,0 0 0,0 0-1,-1 1 1,1-1 0,-1 0 0,0 1 0,1-1 0,-1 1 0,0-1-1,-1 1 1,1-1 0,0 4 0,2 11 269,-1 1-1,-1-1 1,-3 31 0,2-36-64,-13 83 1048,9-75-981,1 0 1,0 1 0,2-1-1,1 28 1,0-46-453,0-1 1,0 1-1,0-1 1,0 1-1,0-1 0,1 0 1,-1 1-1,0-1 1,1 0-1,-1 1 0,1-1 1,0 0-1,-1 0 1,1 1-1,0-1 0,0 0 1,0 0-1,0 0 1,0 0-1,0 0 0,0 0 1,0 0-1,0-1 1,2 2-1,-1-1-48,0-1 0,0 0-1,1 1 1,-1-1 0,0 0 0,0 0 0,0 0 0,0-1-1,0 1 1,1-1 0,-1 1 0,0-1 0,0 1 0,3-3-1,10-4-467,-1-1-1,0-1 0,20-16 0,-21 16 98,52-43-2621,-21 15-5984,-43 36 8737,17-14-4810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08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83 130 1076,'0'0'980,"1"-18"1996,-5 7 3694,-6 25-6389,1 1-1,0 0 1,1 1-1,0 0 0,1 0 1,1 0-1,1 1 1,-6 30-1,9-34-188,0 0-1,0 1 1,2-1 0,0 1-1,0-1 1,1 1 0,1-1-1,0 0 1,1 1-1,0-1 1,1-1 0,8 19-1,-12-29-72,1 0-1,0 0 1,0 0-1,0 0 1,0 0-1,1-1 0,-1 1 1,1 0-1,-1 0 1,1-1-1,-1 1 1,1-1-1,0 0 0,-1 1 1,1-1-1,0 0 1,0 0-1,0 0 1,0 0-1,0 0 0,0-1 1,1 1-1,-1-1 1,0 1-1,4-1 1,-2 0 0,0-1 0,0 0 1,0 0-1,0 0 0,0-1 1,0 0-1,-1 1 1,1-1-1,-1 0 0,1-1 1,-1 1-1,6-5 0,7-9 40,-1 1 0,0-2 0,23-34 0,-26 33 21,-2 0 0,0-1-1,-1 0 1,0-1 0,-2 0-1,7-28 1,-11 37-23,-1 0 0,0 0 0,-1-1 0,0 1 0,-1 0 0,0-1 0,-1 1 1,0-1-1,-1 1 0,0 0 0,-1 0 0,0 0 0,-8-18 0,10 27-87,0 0-1,0 0 1,0-1 0,-1 1-1,1 0 1,-1 0-1,1 0 1,-1 1 0,0-1-1,0 0 1,0 0 0,0 1-1,0 0 1,0-1 0,0 1-1,0 0 1,-1 0 0,1 0-1,0 0 1,-1 0 0,1 1-1,-1-1 1,1 1-1,-1-1 1,1 1 0,-1 0-1,1 0 1,-1 0 0,1 1-1,-1-1 1,1 1 0,-1-1-1,1 1 1,-1 0 0,-2 1-1,-1 0-488,0 1 0,0 0 1,1 0-1,0 0 0,-10 8 0,-17 25-5935,22-19 3237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3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16 932,'-5'-2'909,"-50"-11"10181,59 14-10631,475 121 3027,-457-115-2716,-26-4-362,-50-2-178,9-1 1,-1 6-102,-210 17 368,254-23-844,3 2-608,1 0 449,-1-1 1,0 1-1,1-1 0,0 0 0,-1 1 0,1-1 0,0 0 1,-1 0-1,1 0 0,4 1 0,9 7-3094,2 6-407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3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 2752,'-25'-6'10864,"34"7"-6697,35 4-3705,126-6 712,-73-1-32,-85 4 94,-10 2-439,-21 11-149,-46 15-557,58-28 103,-53 25 108,0 0 595,-114 35-1,172-62-855,-4 1 86,-1 1-1,1 0 1,0 0-1,0 0 1,-10 6-1,15-7-86,3-4-1406,-1 2 1280,0 0-1,0 0 1,1 0 0,-1-1 0,0 1-1,1 1 1,-1-1 0,1 0 0,-1 0-1,1 0 1,2 0 0,15-9-946,-8 1-442,30-21-2231,-13 11-3869,-15 11 2767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4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43 904,'0'0'572,"15"-7"-256,-5 2-376,8-8-84,-1 5-160,3-2 52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2092,'12'-2'1696,"-1"2"-300,-1 2 917,10-7-1361,-10 2-128,0 1-132,0-3-156,8-5-176,-1 0-200,1-3-224,2-2-236,-2 2-272,12-9-784,-2 9-1608,-6 3 447</inkml:trace>
  <inkml:trace contextRef="#ctx0" brushRef="#br0" timeOffset="1">1064 97 2828,'12'2'1964,"-1"-2"1045,1-2-705,3-1-1368,-7-2-144,-3 0-200,2 0-216,1-2-228,0-1-212,-1 0-208,8-7-200,-5 5-284,3 0-780,-3 3-1836,10-3 503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4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1396,'-4'98'6340,"1"-39"-3861,2-20-4017</inkml:trace>
  <inkml:trace contextRef="#ctx0" brushRef="#br0" timeOffset="1">74 941 2608,'-3'23'1516,"-2"-3"-188,3 0-151,-1-4-157,3-4-120,-2 1-100,2-3-140,0 0-220,0 0-220,-3-2-240,3-3-252,0 2-260,0 1-3676,3 2 1751</inkml:trace>
  <inkml:trace contextRef="#ctx0" brushRef="#br0" timeOffset="2">145 1700 1212,'-3'21'1872,"-5"-6"-360,6 0-123,-3-2-133,2-3-132,1 0-184,-1-3-96,1 1-228,2-3-248,-3-3-260,-2 6-5352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4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13045,'-6'23'1189,"-1"1"0,-2-1 0,-12 28 0,-1-1 231,20-44-917,1-3-2638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48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1600,'2'7'1596,"-4"-2"1013,2 8-1589,-3-5 756,3 2-392,0-3-396,-2-2-1040,2 8-1084,0 0-3048,2-1 1751</inkml:trace>
  <inkml:trace contextRef="#ctx0" brushRef="#br0" timeOffset="1">79 750 2048,'0'15'1264,"2"-2"-140,-2-6-128,3 1-131,-3-1-101,0-2-92,0 0 396,0 5-456,0-2-520,-3 0-168,1 7-520,2-5 76,0 0-584,-3 10-1305,-2 0 373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4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1620,'0'-8'3981,"0"-5"1431,0 6-4972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5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23 119 1396,'0'0'718,"40"-3"9176,-40 3-9900,1 0 1,0-1-1,0 1 0,0-1 0,-1 0 0,1 1 0,0-1 0,0 0 0,-1 1 0,1-1 0,-1 0 0,1 0 0,-1 1 0,1-1 0,-1 0 0,1 0 0,-1 0 0,0 0 0,1 0 0,-1-1 0,0 1-46,1 0-1,-1 0 1,1 0 0,-1 0-1,1 0 1,-1 0-1,1 0 1,-1 0-1,1 0 1,0 0 0,0 0-1,-1 0 1,1 0-1,0 1 1,0-1-1,0 0 1,0 1-1,2-2 1,0 0 39,-1-1-1,1 1 1,-1-1-1,1 0 1,-1 0-1,0 0 1,0 0-1,0 0 1,-1 0-1,1-1 1,-1 1 0,0 0-1,1-1 1,-2 1-1,1-1 1,0 1-1,-1-1 1,1 0-1,-1 1 1,0-1 0,0 1-1,-2-7 1,2 9 191,-37 19 459,10 17-310,26-33-328,0 0 1,0 0-1,0 0 1,0-1-1,1 1 0,-1 0 1,1 0-1,-1 0 1,1 0-1,0 0 1,0 0-1,-1 0 0,1 0 1,1 0-1,-1 0 1,0 0-1,0 0 1,1 0-1,0 3 0,0-4-25,-1-1 31,0 0-1,1 0 1,-1 0-1,0 0 0,1 0 1,-1 0-1,0 0 1,1 0-1,-1 0 0,0 0 1,0 0-1,1 0 1,-1 0-1,0 0 0,1 0 1,-1 0-1,0 0 1,1 0-1,-1 0 1,0 0-1,0-1 0,1 1 1,-1 0-1,0 0 1,0 0-1,1 0 0,-1-1 1,0 1-1,0 0 1,0 0-1,1-1 0,-1 1 1,0 0-1,0 0 1,0-1-1,0 1 0,0 0 1,1 0-1,-1-1 1,0 1-1,0 0 0,0-1 1,0 1-1,0 0 1,0-1-1,0 1 0,0 0 1,0 0-1,0-1 1,0 1-1,0 0 0,0-1 1,0 1-1,-1 0 1,1-1-1,-11-14 540,10 14-340,-34 12 717,35-15-561,0 0 1,-1 0 0,0 0-1,0 1 1,0-1-1,0 0 1,0 0-1,-1 0 1,-2-4 0,3 8-437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5:5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72 1728,'-15'31'5229,"15"-28"-5139,0-1 0,1 1 0,-1-1 0,0 0 0,1 1 0,0-1 0,-1 1 0,1-1-1,0 0 1,0 0 0,1 1 0,-1-1 0,0 0 0,1 0 0,-1 0 0,1 0 0,0-1 0,0 1 0,-1 0 0,4 1-1,2 2-4,0-1-1,0 0 0,0-1 0,1 0 0,8 3 0,-14-6-33,-1 0 0,1 0-1,0 0 1,0 0 0,-1 0-1,1 0 1,0 0 0,-1-1 0,1 1-1,0-1 1,-1 1 0,1-1-1,0 0 1,-1 1 0,1-1 0,-1 0-1,1 0 1,-1 0 0,0 0-1,1 0 1,-1-1 0,0 1-1,0 0 1,0-1 0,0 1 0,0 0-1,0-1 1,0 1 0,0-1-1,0 0 1,-1 1 0,1-1 0,-1 0-1,1 1 1,-1-1 0,0-2-1,0 3 234,-1-5 54,-1 1-1,0-1 1,0 1 0,0-1 0,-1 1 0,-3-6 0,5 11-343,0 0 40,1-1 1,-1 0-1,0 1 1,1-1 0,-1 1-1,0-1 1,0 1-1,1 0 1,-1-1-1,0 1 1,0 0-1,0 0 1,0-1-1,1 1 1,-1 0-1,0 0 1,0 0-1,0 0 1,0 0-1,0 0 1,0 0-1,1 1 1,-1-1-1,-1 0 1,0 1 32,0 27 224,6-26-289,0-1 0,0 0 0,0 0 0,0 0 0,0-1 0,0 1 0,0-1-1,0 0 1,0 0 0,0 0 0,0-1 0,0 0 0,0 1 0,0-1 0,0-1 0,0 1 0,-1 0 0,1-1 0,0 0 0,-1 0 0,1 0-1,5-5 1,-6 4 39,-1 0-1,1-1 0,-1 1 1,0-1-1,0 1 0,0-1 0,-1 0 1,1 0-1,-1 1 0,0-1 0,0 0 1,0 0-1,-1 0 0,1 0 1,-1 0-1,0 0 0,0-1 0,-1 1 1,1 0-1,-1 0 0,0 0 1,-2-7-1,3 11-33,-1-1 1,1 1 0,0 0-1,0-1 1,-1 1-1,1 0 1,0-1-1,-1 1 1,1 0-1,-1-1 1,1 1 0,0 0-1,-1-1 1,1 1-1,-1 0 1,1 0-1,-1 0 1,1 0 0,-1 0-1,1-1 1,-1 1-1,1 0 1,-1 0-1,1 0 1,-1 0 0,1 0-1,-1 0 1,1 0-1,-1 1 1,1-1-1,0 0 1,-1 0 0,1 0-1,-1 0 1,1 1-1,-1-1 1,1 0-1,-1 0 1,1 1 0,0-1-1,-1 0 1,1 1-1,0-1 1,-1 0-1,1 1 1,-18 15-13,17-16 24,-2 4-18,1-1 1,-1 0 0,1 1-1,-1-1 1,1 1-1,0 0 1,1 0 0,-1 0-1,1 0 1,-1 0-1,1 0 1,0 0 0,1 0-1,-1 1 1,1-1-1,0 5 1,0-7-12,0 0 1,0-1-1,0 1 0,0 0 1,1 0-1,-1 0 0,1-1 1,-1 1-1,1 0 0,0-1 1,-1 1-1,1 0 0,0-1 1,0 1-1,0-1 0,0 1 1,1-1-1,-1 1 1,0-1-1,0 0 0,1 0 1,-1 0-1,1 0 0,-1 0 1,1 0-1,0 0 0,-1 0 1,1-1-1,0 1 0,-1 0 1,1-1-1,0 0 0,0 1 1,0-1-1,-1 0 0,4 0 1,-3 0-16,1-1 3,0 1 32,0-1-1,-1 0 1,1 0-1,0 0 1,-1 0-1,1 0 1,-1-1-1,0 1 0,1-1 1,-1 0-1,0 1 1,0-1-1,0 0 1,0 0-1,0 0 1,0-1-1,-1 1 1,1 0-1,-1-1 1,0 1-1,1-1 1,-1 1-1,0-1 1,0 0-1,0-4 1,0 4 75,-1-1 1,0 0 0,0 1 0,0-1 0,-1 1-1,1-1 1,-1 0 0,0 1 0,0-1-1,0 1 1,0-1 0,-1 1 0,1 0 0,-1-1-1,0 1 1,0 0 0,0 0 0,0 0 0,-6-4-1,6 5-48,0 1 0,0 0 0,0 0 0,0 0 0,0 0 0,0 0 0,-1 0 0,1 1 0,0-1 0,-1 1 0,1-1 0,0 1 0,-1 0 0,1 0 0,-1 0 0,1 0 0,0 0 0,-1 1 0,1-1 0,0 1 0,-1-1 0,1 1 0,0 0 0,-4 2 0,0 0-40,0-1 0,0 1 0,1 1 0,0-1 0,-1 1 0,1 0 0,0 0 0,-4 6 0,-18 20-4087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0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54 836,'-3'89'5800,"3"70"-1373,1-143-4070,1 0-1,1 0 1,0 0 0,1-1 0,1 1 0,0-1 0,13 25 0,-16-37-265,0 1 1,0 0-1,0-1 0,1 1 1,0-1-1,-1 0 0,1 1 1,0-2-1,0 1 1,1 0-1,-1 0 0,1-1 1,-1 0-1,1 0 0,0 0 1,-1 0-1,1 0 0,0-1 1,0 0-1,6 1 0,-4-1-8,0-1 0,0-1-1,0 1 1,0-1 0,0 0-1,0 0 1,-1-1 0,1 1-1,0-2 1,-1 1 0,1 0-1,9-7 1,-1 0 6,-1 0-1,-1-2 1,1 1 0,-1-1 0,-1-1-1,0 0 1,-1-1 0,0 0 0,12-22-1,-14 19 2,-2 0-1,0-1 0,-1 1 1,0-1-1,-2 0 0,0 0 1,0 0-1,-2-1 0,0-22 1,-1 33-65,-1 0 1,1 0 0,-1 0 0,0 0-1,-1 0 1,1 0 0,-2 1-1,1-1 1,-1 0 0,1 1 0,-2 0-1,1 0 1,-1 0 0,0 0 0,0 0-1,-1 1 1,1 0 0,-1-1-1,-1 2 1,1-1 0,-1 1 0,1 0-1,-1 0 1,0 0 0,-8-2-1,6 4-132,-1 0-1,1 1 0,0 0 1,-1 0-1,1 1 0,-1 0 1,1 1-1,-1 0 0,1 0 1,0 1-1,-1 0 0,1 0 1,0 1-1,0 0 0,-9 6 1,11-6-1023,1-1 0,0 2 0,-1-1 0,2 1 0,-1 0 0,0 0 0,-6 7 0,6-4-2897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6:0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32 119 884,'-19'-27'11486,"6"5"-5366,14 35-4257,17 41-1682,58 153 519,-70-184 350,-12-32-187,-12-39-419,12 23-399,2-1 0,0 0 0,1-46 0,3 58-29,0 1-1,2-1 1,-1 1-1,2 0 1,0-1-1,0 1 1,1 0-1,1 1 1,6-14-1,-10 25-15,0-1 0,-1 1 0,1 0 0,0 0 0,0 0 0,0 0 1,0 0-1,0 1 0,1-1 0,-1 0 0,0 0 0,0 1 0,0-1 0,1 1 0,-1-1 0,0 1 0,1-1 0,-1 1 0,0 0 0,1-1 0,-1 1 0,0 0 0,1 0 0,-1 0 0,1 0 0,-1 1 0,0-1 0,1 0 0,-1 0 1,0 1-1,1-1 0,-1 1 0,0-1 0,1 1 0,-1 0 0,0-1 0,0 1 0,0 0 0,0 0 0,0 0 0,1 1 0,8 6 1,0 0 0,-1 0 0,12 14 1,-16-16-1,40 49 63,-3 1 0,57 100 0,-96-146-1972,-13-16 880,-25-27-3289,22 20-1712,0 3 942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6:0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0 237 1136,'20'-3'14985,"3"1"-10710,5-1-3783,28-2-3062,-25 1 4128,33-7-803,0 4 0,75-1 0,-138 9-660,0-1 0,0 0 1,0 0-1,0 0 0,0 0 0,1 0 1,-1 0-1,0 0 0,0 0 1,0 0-1,0-1 0,0 1 0,0 0 1,0-1-1,0 1 0,0-1 1,0 1-1,0-1 0,0 0 0,0 1 1,0-1-1,0 0 0,-1 0 1,1 1-1,0-1 0,0 0 0,0-2 1,0 1-31,-1 1 1,0-1-1,-1 0 1,1 1-1,0-1 1,0 0-1,-1 0 1,1 1-1,-1-1 1,1 1-1,-1-1 1,0 0-1,0 1 1,0-1-1,1 1 1,-3-2-1,-7-11 243,-2 0-1,-22-20 1,27 26 141,-11-8 58,-38-30 0,22 26-5269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7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64 2064,'-23'5'7036,"-5"-7"-5082,26 1-1428,-15-16-30,17 14-971,0-1 0,0 1-1,0 0 1,1 0 0,-1 0-1,1 0 1,0 0 0,0 0-1,0 0 1,2-3 0,-2 5-64,2-9-2290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7:02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1740,'7'-5'5010,"3"-2"-2222,-4 7-6385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7:0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1092,'-5'3'1428,"2"-1"-200,1 3 937,-1 0-417,-2 0-392,0 0-596,-3-2-2608</inkml:trace>
  <inkml:trace contextRef="#ctx0" brushRef="#br0" timeOffset="1">28 416 2220,'-2'8'3585,"-1"-1"-1157,-2-2-1388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7:0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1 964,'-3'5'1588,"-2"0"-216,3 0-168,-3 0 785,-5 0-469,0 0-96,-6-12-3700</inkml:trace>
  <inkml:trace contextRef="#ctx0" brushRef="#br0" timeOffset="1">67 155 1020,'-2'5'971,"0"1"0,0-1 0,-1 1-1,0-1 1,0 0 0,0 0 0,0 0 0,-6 6 756,8-10-1548,1 0 1,-1 1 0,1-1 0,-1 0 0,0 0 0,1 0 0,-1 0-1,0 0 1,0 0 0,0 0 0,0 0 0,0 0 0,0 0 0,0 0-1,0 0 1,0 0 0,0-1 0,0 1 0,-1-1 0,1 1 0,0-1-1,0 1 1,-1-1 0,1 0 0,-2 1 0,-7 3-2144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7:0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1656,'-4'11'11219,"8"-9"-11265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7:0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102 191 1108,'-20'-17'7473,"15"19"-7265,1 0-1,-1 1 0,0 0 1,1 0-1,0 0 0,-1 0 1,1 1-1,0-1 0,1 1 1,-1 0-1,1 1 1,0-1-1,-4 7 0,4-8-135,1 0 1,0 0-1,0 0 0,1 0 0,-1 0 1,1 0-1,-1 0 0,1 1 0,0-1 0,0 0 1,0 1-1,1-1 0,-1 1 0,1-1 0,0 1 1,0-1-1,0 1 0,0-1 0,1 1 1,-1-1-1,1 1 0,2 4 0,-1-6-52,0 1 0,0-1-1,0 0 1,0 0 0,1-1-1,-1 1 1,1 0 0,-1-1-1,1 0 1,0 1 0,-1-1-1,1 0 1,0 0 0,0-1-1,0 1 1,0 0 0,0-1-1,0 0 1,0 0 0,0 0-1,-1 0 1,1 0 0,0-1-1,0 1 1,0-1 0,0 0-1,0 1 1,4-3 0,1 0-2,1 0 1,-1-1 0,0 0 0,0 0 0,0-1 0,0 0 0,-1-1 0,8-6 0,-11 7-4,-1 1-1,0-1 1,0 0-1,0 0 1,-1 0-1,1 0 1,-1 0 0,0-1-1,-1 1 1,1 0-1,-1-1 1,1-10-1,-2 14 0,1-1-1,-1 1 0,0-1 0,0 0 1,0 1-1,0-1 0,0 1 1,-1-1-1,1 1 0,-1-1 0,0 1 1,0-1-1,0 1 0,0-1 0,0 1 1,0 0-1,0 0 0,-1 0 0,1-1 1,-1 1-1,0 1 0,0-1 0,1 0 1,-1 0-1,0 1 0,-1-1 1,1 1-1,0-1 0,-4-1 0,2 3 5,1-1 0,-1 1 0,0 0-1,0 0 1,1 0 0,-1 0 0,0 0-1,0 1 1,1 0 0,-1 0 0,1 0-1,-1 0 1,0 0 0,1 1 0,0 0-1,-1-1 1,1 1 0,0 0 0,-5 5-1,-1 0 7,1 0 0,-1 1-1,2 0 1,-1 1 0,-7 10 0,11-13-1,0 1-1,0 1 1,1-1 0,0 0 0,0 1 0,0 0 0,1-1-1,-2 16 1,4-21-17,-1-1-1,1 1 0,0 0 0,0 0 1,0 0-1,0-1 0,0 1 0,1 0 0,-1-1 1,0 1-1,1 0 0,0 0 0,-1-1 1,1 1-1,0-1 0,0 1 0,0-1 1,0 1-1,0-1 0,0 1 0,0-1 1,0 0-1,0 0 0,1 1 0,-1-1 1,1 0-1,-1 0 0,1 0 0,-1-1 1,1 1-1,-1 0 0,1-1 0,0 1 1,-1-1-1,1 1 0,0-1 0,0 0 1,-1 1-1,1-1 0,0 0 0,0 0 1,-1 0-1,1-1 0,0 1 0,0 0 0,2-2 1,6 1 14,-1-2 1,0 1-1,0-1 1,0-1-1,0 1 0,0-2 1,-1 1-1,1-1 1,-1 0-1,-1-1 1,1 0-1,12-13 1,-11 10 60,0-1 1,0 0 0,-1 0 0,-1-1 0,0 0 0,0-1 0,-1 0 0,9-23 0,-13 27 8,-1 0-1,1 0 1,-2-1-1,1 1 0,-1 0 1,0-1-1,-1 1 1,-2-16-1,2 21-37,1-1-1,-1 1 1,0 0 0,0-1-1,0 1 1,0 0-1,-1 0 1,1 0-1,-1 0 1,0 0 0,0 0-1,0 0 1,0 1-1,0-1 1,-1 1-1,1-1 1,-1 1 0,1 0-1,-1 0 1,0 0-1,0 0 1,0 1-1,-5-3 1,4 3-61,-1 1 0,1-1-1,-1 1 1,1 0 0,-1 0 0,1 1 0,-1-1-1,0 1 1,1 0 0,0 0 0,-1 0-1,1 1 1,0 0 0,-1 0 0,1 0 0,0 0-1,0 0 1,1 1 0,-1 0 0,1 0 0,-1 0-1,1 0 1,-4 5 0,1-1-518,0 0 1,1 1-1,-1-1 0,2 1 1,-1 1-1,1-1 1,0 0-1,1 1 0,0 0 1,-2 13-1,2 3-3431,0 9 41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7:2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1 836,'0'0'1344,"3"5"1380,-1-3-1467,1 3 111,7-2-1436,-2-3-448,-1 2-4037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7:2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1716,'-2'16'896,"-1"1"-156,1-4-112,4-1-100,-2-1-136,0-1-136,-2-5-152,4 2-144,-2 3-228,3-5-352,-1 8-1856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0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2032,'-35'15'14183,"102"-14"-11853,123 18 0,-132-14-1546,-56-5-921,18-19-11755,-12 11 7406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1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1276,'-5'13'3580,"5"-11"-3462,-1 1-1,1 0 1,0 0 0,0 0 0,1-1 0,-1 1-1,0 0 1,1 0 0,0 0 0,-1-1-1,3 5 225,-1 5 1344,-12-4-7433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1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211 119 1296,'0'0'133,"0"-1"1,0 0-1,-1 1 0,1-1 0,0 0 1,-1 1-1,1-1 0,-1 1 0,1-1 1,-1 1-1,1-1 0,-1 1 1,1-1-1,-1 1 0,0-1 0,1 1 1,-1 0-1,0-1 0,1 1 0,-1 0 1,0 0-1,1-1 0,-2 1 0,-6 3-255,7-2 147,-1 0-1,1-1 1,0 1-1,-1 0 1,1-1 0,0 1-1,-1-1 1,1 0-1,-1 1 1,1-1-1,-1 0 1,1 0 0,-1 0-1,1 0 1,-1 0-1,1 0 1,0 0-1,-1-1 1,1 1-1,-1-1 1,1 1 0,-3-2-1,3 1 259,3-3-120,0 1 0,0 0-1,0-1 1,0 0 0,-1 1 0,1-1 0,-1 0 0,1-5 0,0 5 224,-1-21 622,-3 9-254,2 16-603,2-3 115,-1 3-257,-1-1-1,1 1 1,-1 0-1,1-1 1,-1 1-1,1-1 1,-1 1-1,0-1 1,1 1-1,-1-1 0,1 1 1,-1-1-1,0 1 1,0-1-1,1 1 1,-1-1-1,0 1 1,0-1-1,0 0 1,1 1-1,-1-1 1,0 0-1,0 1 0,0-1 1,0 1-1,0-1 1,0 0-1,0 1 1,-1-1-1,1 0 1,0 1-1,0-1 1,0 1-1,-1-1 0,1 0 1,0 1-1,0-1 1,-1 1-1,1-1 1,-1 1-1,1-1 1,0 1-1,-1-1 1,1 1-1,-1-1 1,0 1 4,-32 25 5,31-22-14,0 1 0,0 0 0,1 1 0,-1-1 0,1 0 0,0 0 0,0 1 0,0-1 0,0 0 0,1 1 0,0-1 0,0 7 0,0-9-3,1-1 0,-1 0 0,0 1 0,1-1-1,-1 0 1,0 0 0,1 1 0,0-1 0,-1 0 0,1 0 0,0 0 0,0 0 0,-1 0 0,1 0 0,0 0 0,0 0 0,0 0 0,0 0 0,0 0 0,0 0 0,1-1 0,-1 1 0,0 0 0,0-1-1,0 1 1,1-1 0,-1 0 0,0 1 0,1-1 0,-1 0 0,0 0 0,1 0 0,-1 1 0,0-2 0,1 1 0,-1 0 0,0 0 0,1 0 0,-1-1 0,0 1 0,1 0 0,1-2 0,-2 2 9,-1 0 0,1-1 1,0 1-1,-1 0 0,1 0 1,-1-1-1,1 1 0,0-1 1,-1 1-1,1-1 0,-1 1 1,1-1-1,-1 1 0,0-1 1,1 1-1,-1-1 0,1 1 1,-1-1-1,0 0 0,0 1 1,1-1-1,-1 0 0,0 1 1,0-1-1,0 0 0,0 1 1,1-1-1,-1 0 0,0 1 1,0-1-1,-1 0 0,1 0 1,0 1-1,0-1 0,0 0 1,0 1-1,-1-1 1,1 0-1,0 1 0,0-1 1,-1 1-1,1-1 0,-1 0 1,1 1-1,0-1 0,-1 1 1,0-1-1,-18-25 362,16 24-353,0 0 1,0 1-1,0-1 0,1 1 0,-1-1 1,-1 1-1,1 0 0,0 0 1,0 1-1,0-1 0,0 1 1,-1-1-1,1 1 0,0 0 0,0 0 1,-1 1-1,1-1 0,0 1 1,0-1-1,0 1 0,-1 0 1,1 0-1,0 0 0,0 1 0,0-1 1,1 1-1,-1 0 0,0-1 1,-3 5-1,1-3-11,0 0 1,0 1-1,0 0 1,1 0-1,-1 0 1,1 0-1,0 1 1,1 0-1,-1-1 1,1 2-1,0-1 1,0 0-1,0 0 1,1 1-1,-4 10 1,6-14-12,0 0 1,0 0-1,0 0 1,0 0-1,0 0 0,1-1 1,-1 1-1,1 0 1,-1 0-1,1 0 1,0 0-1,-1-1 1,1 1-1,0 0 1,0-1-1,0 1 0,0-1 1,1 1-1,-1-1 1,0 1-1,1-1 1,-1 0-1,1 0 1,-1 1-1,1-1 1,-1 0-1,1-1 0,0 1 1,0 0-1,-1 0 1,1-1-1,0 1 1,0-1-1,0 1 1,0-1-1,0 0 1,0 0-1,-1 0 1,1 0-1,4-1 0,-4 1 28,1 0-1,0 0 1,0 0-1,-1 0 1,1-1-1,-1 1 1,1-1-1,0 0 1,-1 0-1,1 0 1,-1 0-1,0 0 1,1-1-1,-1 1 1,0-1-1,0 1 1,0-1-1,0 0 1,0 0-1,0 0 1,0 0-1,-1 0 1,1 0-1,-1-1 1,0 1-1,1 0 1,-1-1-1,0 1 0,0-1 1,0-3-1,0 2 24,-1 1 0,0-1 0,0 1 0,0-1 0,0 0-1,-1 1 1,1-1 0,-1 0 0,0 1 0,0-1-1,0 1 1,-1 0 0,1-1 0,-1 1 0,0 0-1,0 0 1,0 0 0,0 0 0,0 0 0,-1 0 0,1 1-1,-1-1 1,0 1 0,0 0 0,0 0 0,0 0-1,-3-2 1,5 4-44,0 0-1,0 0 1,0 0-1,0 0 1,0 1-1,0-1 1,0 0-1,0 0 1,0 1-1,0-1 1,0 1-1,0-1 1,0 1-1,0-1 1,0 1-1,1-1 1,-1 1-1,0 0 1,0-1-1,1 1 1,-1 0-1,1 0 1,-1 0-1,0-1 1,1 1-1,-1 0 1,1 0-1,0 0 1,-1 0-1,1 0 1,0 0-1,0 0 1,-1 0-1,1 0 1,0 1-1,-2 35-203,2-34 192,1 0-1,0-1 1,0 1 0,0 0-1,0-1 1,0 1 0,0-1 0,1 0-1,-1 1 1,1-1 0,0 0 0,0 0-1,-1 0 1,1 0 0,1 0-1,-1 0 1,0-1 0,0 1 0,1-1-1,-1 0 1,1 1 0,-1-1-1,1 0 1,-1 0 0,1-1 0,0 1-1,-1 0 1,1-1 0,0 0-1,0 0 1,-1 1 0,1-2 0,0 1-1,0 0 1,-1 0 0,1-1-1,0 0 1,0 1 0,-1-1 0,1 0-1,-1-1 1,1 1 0,-1 0-1,1-1 1,-1 1 0,0-1 0,0 1-1,0-1 1,0 0 0,0 0-1,0 0 1,0-1 0,-1 1 0,1 0-1,-1 0 1,1-1 0,-1 1-1,0-1 1,0 1 0,0-1 0,0 0-1,-1 1 1,1-1 0,-1 0-1,0 0 1,1-3 0,-9-35 379,8 39-356,-1 1 0,1-1 0,0 1 0,-1 0 1,0-1-1,1 1 0,-1 0 0,0-1 0,0 1 0,1 0 1,-1 0-1,0 0 0,0 0 0,-1 0 0,1 0 0,0 0 0,0 0 1,0 0-1,0 0 0,-1 1 0,1-1 0,0 1 0,-1-1 0,1 1 1,-1-1-1,-1 1 0,1 0-48,-1 1 0,0 0 1,1 0-1,-1 0 0,1 1 0,0-1 1,-1 1-1,1-1 0,0 1 1,0 0-1,0 0 0,0 0 0,0 0 1,0 0-1,0 0 0,1 0 0,-1 1 1,1-1-1,0 0 0,-1 1 0,1-1 1,0 1-1,1 0 0,-1-1 0,0 1 1,1 0-1,-1 0 0,1-1 0,0 1 1,0 0-1,0 0 0,0 0 0,1-1 1,-1 1-1,2 3 0,-2-6-534,4 2-680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1356,'-13'5'716,"0"3"-336,3-6-256,0-2-396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8:5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215 586 1768,'-11'-3'916,"1"1"-336,0-6-328,0 0-260,-7-7-400,4 0-480,-2-5 152</inkml:trace>
  <inkml:trace contextRef="#ctx0" brushRef="#br0" timeOffset="1">48 89 1004,'-7'-18'692,"-1"3"-368,-4-3-516,4 3-212,-5-8 76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2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17 1012,'-26'-12'6983,"26"12"-6863,1 0 0,-1-1 0,0 1 0,0 0 0,0-1 0,1 1 0,-1 0 0,0-1 0,1 1 0,-1 0 0,0 0 0,0-1 0,1 1 0,-1 0 0,0 0 0,1 0 0,-1 0 0,1-1 0,-1 1 0,0 0 0,1 0 0,-1 0 0,0 0 1,1 0-1,-1 0 0,1 0 0,-1 0 0,0 0 0,1 0 0,-1 0 0,0 0 0,1 0 0,0 1 0,65 1 2641,-52-1-2627,218 20 2767,-109-9-1645,-101-11 239,-1 0-3702,-11-1-2252,-29 2 1376,1 1-347,-1 6 30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27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2004,'0'0'2572,"-19"2"10068,26 10-12272,0-1-1,0 2 1,-1-1 0,-1 1-1,0 0 1,0 0-1,-2 1 1,4 22-1,7 121 309,-12-114-340,27 580 3573,-19-463-2554,-8-140-1140,-2 1 0,0-1 0,-1 1 0,-7 30 0,0 40 84,8-87-307,0 1 31,0 0 0,0 1 0,-1-1 0,0 1 0,0-1 0,0 1 0,0-1 0,-4 9 0,4-13-161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3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 2396,'-34'-1'2755,"26"1"-1595,0 0 0,1-1 1,-1 0-1,-14-3 0,9 3 4835,42 10-4664,35 5-262,109 37 1,-113-31-740,22 6 399,157 26-1,-225-52-281,-17-6-113,-22-8-154,-12 4-118,-1 2-1,0 1 1,-67-4-1,-119 12-35,96 1-1,104-3-19,15 1-21,1-1-1,-1 1 1,0 1-1,0-1 0,-9 3 1,17-2 106,36 7-110,4-7-905,76-5 1,-13-8-5662,-85 12 1773,3 4 41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3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57 892,'-8'-14'1534,"-9"-14"1597,9 13 2081,12 27-5061,1 0 0,-2-1 0,1 1 1,-2 1-1,0-1 0,1 13 0,1 84 259,-3-73-261,1 569 953,-2-574-1051,-16 518 1107,13-220-351,3-80-318,3 284 436,-1 48-142,-4-462-671,5 0-1,31 200 1,42 270 102,-68-440-199,-11 150-1,-2-113 161,5-185-201,0-1 0,0 0 0,0 0 0,0 1 0,1-1 0,-1 0 0,0 1 0,0-1 0,0 0 0,0 1 0,0-1 0,0 0 0,0 0 0,0 1 0,0-1 0,0 0 0,0 1 0,0-1 0,0 0 0,0 1 0,0-1 1,0 0-1,0 1 0,0-1 0,0 0 0,0 0 0,-1 1 0,1-1 0,0 0 0,0 1 0,0-1 0,-1 0 0,1 0 0,0 1 0,0-1 0,0 0 0,-1 0 0,1 0 0,0 0 0,-1 1 0,1-1 0,0 0 0,0 0 0,-1 0 0,0 0 0,-8-16-1728,-8-32-5742,10 28 3819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3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2668,'17'-15'7752,"19"6"-5448,52-4 0,-20 3-1263,117-20 1186,121-24 1340,-291 51-4443,32-7 4190,-32 8-7054,-1 2-5738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4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3 186 1684,'2'-26'2868,"1"0"0,1 1 0,11-38 0,-9 39-885,-1 2 820,-7 25-918,-9 38-1033,1 24-432,2-1 0,3 1 0,3 1 1,10 98-1,-6-134-201,-2-22-45,1 1 1,0 0-1,0 0 1,1-1-1,3 11 1,-4-17-101,0 0 1,0 0 0,0 0-1,0 0 1,1 0 0,-1 0 0,1 0-1,-1 0 1,1-1 0,0 1-1,-1-1 1,1 1 0,0-1-1,0 1 1,0-1 0,0 0 0,0 0-1,0 0 1,1 0 0,-1-1-1,0 1 1,0 0 0,5-1-1,22 2 184,0-1-1,0-2 0,0-1 0,0-2 0,53-13 1,-47 10-128,-32 7-223,5-1-142,0-1-1,-1 0 1,1 0-1,0 0 1,-1-1-1,14-7 1,-24-3-4226,-24 23-11092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1716,'0'0'2696,"21"-14"806,-12 12 1482,-6 5-4856,0 0-1,0 0 1,0 0 0,-1 1-1,0-1 1,1 1 0,-1-1 0,0 1-1,-1 0 1,1 0 0,-1 0 0,1 0-1,-1 0 1,-1 0 0,2 6-1,5 73 836,-6-62-682,10 168 2428,-12-189-2698,1 0-1,0 0 1,0 0-1,0 1 1,0-1-1,0 0 1,0 0-1,0 0 1,0 0-1,-1 1 1,1-1-1,0 0 1,0 0-1,0 0 1,0 1-1,0-1 1,0 0-1,0 0 1,0 1-1,0-1 1,0 0-1,0 0 1,1 0-1,-1 0 1,0 1-1,0-1 1,0 0-1,0 0 0,0 0 1,0 1-1,0-1 1,0 0-1,1 0 1,-1 0-1,0 0 1,0 0-1,0 1 1,0-1-1,0 0 1,1 0-1,-1 0 1,0 0-1,0 0 1,0 0-1,1 0 1,-1 0-1,0 0 1,0 0-1,0 1 1,1-1-1,-1 0 1,0 0-1,0 0 1,0 0-1,1 0 1,-1-1-1,0 1 1,0 0-1,1 0 1,11-15 208,18-40-255,-22 40 120,77-139 15,-85 154-97,0-1 0,1 1 0,-1-1 0,0 1 0,0-1 0,1 1 0,-1-1 0,0 1 0,0-1 0,1 1 0,-1 0 0,1-1 0,-1 1 1,0 0-1,1-1 0,-1 1 0,1 0 0,-1-1 0,1 1 0,-1 0 0,1 0 0,-1 0 0,1-1 0,-1 1 0,1 0 0,-1 0 0,1 0 0,-1 0 0,1 0 0,-1 0 0,1 0 0,-1 0 0,1 0 0,-1 0 1,1 0-1,-1 0 0,1 0 0,-1 1 0,1-1 0,-1 0 0,1 0 0,-1 1 0,1-1 0,-1 0 0,1 0 0,-1 1 0,0-1 0,1 1 0,-1-1 0,0 0 0,1 1 0,-1-1 0,0 1 0,1-1 1,-1 1-1,0-1 0,0 1 0,0-1 0,1 1 0,-1-1 0,0 1 0,0 0 0,11 31 131,-2 28 138,-9-46-161,2-1 0,0 0 0,0 0 0,7 18 0,-9-30-110,0-1 0,1 1 0,-1 0 0,1-1 0,-1 0 0,1 1 0,-1-1 0,1 1-1,0-1 1,-1 0 0,1 1 0,0-1 0,-1 0 0,1 0 0,-1 1 0,1-1 0,0 0 0,0 0 0,-1 0-1,1 0 1,0 0 0,-1 0 0,1 0 0,0 0 0,-1 0 0,1 0 0,0 0 0,-1-1 0,1 1 0,0 0 0,-1 0-1,1-1 1,0 1 0,-1 0 0,1-1 0,-1 1 0,1-1 0,-1 1 0,1 0 0,-1-1 0,1 1 0,0-2-1,29-24-48,-26 22 30,17-18-46,0 0 0,17-28 0,30-31-172,-68 80 242,1 1 0,0-1 0,-1 1 0,1 0 1,-1-1-1,1 1 0,0 0 0,0 0 1,-1-1-1,1 1 0,0 0 0,-1 0 0,1 0 1,0 0-1,0 0 0,-1 0 0,1 0 1,0 0-1,0 0 0,-1 0 0,1 0 0,0 0 1,-1 1-1,1-1 0,0 0 0,0 1 1,-1-1-1,1 0 0,-1 1 0,1-1 0,0 1 1,-1-1-1,1 1 0,-1-1 0,1 1 1,-1-1-1,1 1 0,-1 0 0,0-1 0,1 1 1,-1-1-1,0 1 0,1 0 0,-1 0 1,0-1-1,1 2 0,11 32 426,-9-10-62,-2 0 1,-1 0 0,0 0 0,-9 46-1,7-60-261,0-2-1522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4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 1024,'-44'7'11003,"42"-6"-10032,10 3 4704,11-2-3506,28-3-2266,-30 1 852,290-15 1266,-304 15-2315,-2 0-161,10 1-2231,-11-1 2552,0 0 0,0 0-1,1 0 1,-1 1-1,0-1 1,0 0-1,0 0 1,1 0-1,-1 1 1,0-1-1,0 0 1,0 0-1,0 1 1,0-1-1,0 0 1,0 0-1,0 1 1,1-1-1,-1 0 1,0 1-1,0-1 1,0 0-1,0 0 1,0 1-1,-1-1 1,1 0-1,0 0 1,0 1-1,0-1 1,0 0-1,0 0 1,0 1-1,0-1 1,0 0-1,-1 0 1,1 1-1,0-1 1,0 0-1,0 0 1,0 0-1,-1 1 1,1-1-1,0 0 1,0 0-1,-1 0 1,1 1-1,-8 9-4262,2 0 41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4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1144,'-11'11'15218,"7"4"-14379,3-12-416,-4 27 636,-3 2-248,3 0 1,0 0 0,2 1 0,2 0 0,4 56-1,-3-88-790,0 0-1,0 0 1,0 0-1,1 0 1,-1 0-1,0 0 1,1 0-1,-1 0 1,0 0-1,1 0 1,-1 0-1,1 0 1,0 0-1,-1 0 1,1 0-1,0 0 1,-1-1-1,1 1 1,0 0-1,0 0 0,0-1 1,0 1-1,0-1 1,0 1-1,0-1 1,0 1-1,1 0 1,0-1-11,1 0 0,-1 0 1,0 0-1,1-1 0,-1 1 1,0 0-1,0-1 0,1 1 1,-1-1-1,0 0 0,0 0 1,3-2-1,10-5-52,-1-1 1,-1-1-1,13-11 1,-16 12 71,26-22-102,40-45 0,-30 27 302,-45 49-218,-1 0-1,0 0 1,0 0 0,0 0-1,0-1 1,1 1 0,-1 0-1,0 0 1,0 0 0,0 0-1,1 0 1,-1-1 0,0 1-1,0 0 1,0 0 0,1 0-1,-1 0 1,0 0 0,0 0-1,1 0 1,-1 0 0,0 0 0,0 0-1,1 0 1,-1 0 0,0 0-1,0 0 1,0 0 0,1 0-1,-1 0 1,0 1 0,0-1-1,1 0 1,-1 0 0,0 0-1,0 0 1,0 0 0,1 0-1,-1 1 1,0-1 0,0 0-1,0 0 1,0 0 0,1 0-1,-1 1 1,0-1 0,0 0 0,6 18 223,-1 22 41,-1 26 164,17 174 1217,-20-227-430,3 6-4968,-3-19 3607,0 0 0,-1 0 1,1-1-1,-1 1 0,1 0 0,0 0 0,-1 0 0,1-1 0,-1 1 0,1 0 0,-1 0 0,1-1 0,-1 1 0,1-1 0,-1 1 0,1 0 0,-1-1 0,1 1 0,-1-1 0,0 1 0,1-1 0,-1 1 0,0-1 0,1 1 0,-1-1 0,0 1 0,0-1 0,0 0 0,1 0 0,8-16-2696,1 0-4293,0 1 2010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4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1 521 1696,'5'-50'14758,"18"79"-12458,-10 5-1676,-2 2 0,-1-1 0,10 67 0,4 19 378,-11-67-513,-8-29-49,1-1-1,0 0 1,16 33 0,-22-57-422,1 1 1,-1-1-1,0 0 1,0 0-1,0 0 1,1 1-1,-1-1 1,0 0 0,0 0-1,1 0 1,-1 0-1,0 1 1,0-1-1,1 0 1,-1 0-1,0 0 1,0 0-1,1 0 1,-1 0 0,0 0-1,1 0 1,-1 0-1,0 0 1,0 0-1,1 0 1,-1 0-1,0 0 1,1 0-1,-1 0 1,0 0 0,0 0-1,1-1 1,-1 1-1,0 0 1,0 0-1,1 0 1,-1 0-1,0 0 1,0-1-1,1 1 1,-1 0 0,0 0-1,0-1 1,0 1-1,0 0 1,1 0-1,-1-1 1,10-11 292,-10 11-331,14-21 203,0-1 0,-2 0 0,-1 0 0,-1-2 0,7-24 0,27-128 302,-40 158-449,43-231 335,28-110 162,-64 334-4227,-8 40 626,-6 58-3589,2-54 2970,-1 20-1530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4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112 110 932,'-6'-3'-78,"-6"-4"2781,-1-5 5547,12 11-7968,1 0 0,0 1 0,0-1 1,-1 0-1,1 0 0,0 1 0,0-1 0,0 0 0,0 1 0,0-1 0,0 0 0,0 0 0,0 1 0,0-1 0,0 0 1,0 1-1,1-1 0,-1 0 0,0 1 0,0-1 0,1-1 0,10-12-1214,-4 8 1170,0 0 1,1 1-1,-1 0 1,1 0-1,0 1 0,0 0 1,1 1-1,-1-1 1,16-3-1,-4 1 271,-20 6-486,1-1-1,-1 1 1,1 0 0,-1 0 0,1 0 0,-1-1 0,1 1-1,-1 0 1,1 0 0,-1 0 0,1 0 0,-1 0 0,1 0-1,0 0 1,-1 0 0,1 0 0,-1 0 0,1 0 0,-1 1-1,1-1 1,-1 0 0,1 0 0,-1 0 0,1 1 0,-1-1-1,0 0 1,1 0 0,-1 1 0,1-1 0,-1 0 0,1 1-1,0 0 1,-1 18 465,-14 20-34,7-27-199,4-7-326,0 0 0,0 1 1,0-1-1,1 0 0,0 1 1,-3 11-1,5-15 30,0 0 0,0 1 1,0-1-1,1 0 0,-1 0 0,1 1 0,-1-1 0,1 0 1,0 0-1,-1 0 0,1 0 0,0 0 0,1 0 0,-1 0 1,0 0-1,0 0 0,1 0 0,-1-1 0,1 1 0,0-1 1,-1 1-1,4 1 0,3 4 56,0 1 0,0 0 0,-1 0 0,0 0 0,0 1 0,-1 0 0,0 1 0,-1-1 0,0 1 0,-1 0-1,4 11 1,-6-13 98,0-1 0,0 1-1,-1 0 1,0 0 0,0 0-1,-1 0 1,0 0-1,0 0 1,-1 0 0,0-1-1,0 1 1,-1 0 0,0 0-1,-1-1 1,-5 13-1,4-11 10,-1-1-1,0-1 0,0 1 1,-1 0-1,0-1 0,0 0 1,0-1-1,-1 1 0,0-1 0,0-1 1,-11 7-1,14-9-162,0-1-1,-1 0 1,1-1 0,0 1 0,-1-1-1,1 1 1,-1-1 0,1-1 0,-1 1-1,0-1 1,1 0 0,-1 0 0,1 0-1,-1 0 1,0-1 0,1 0 0,-1 0-1,1 0 1,-1 0 0,1-1-1,0 0 1,0 0 0,0 0 0,-6-4-1,4 2-288,1 0 0,0-1-1,0 0 1,1 0 0,-1 0-1,1 0 1,0-1 0,0 0 0,1 1-1,0-2 1,-3-6 0,-11-43-8274,12 31 3769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42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1076,'6'-21'8161,"1"7"-6045,4 5-1473,1 1-1,1 0 1,-1 0-1,1 1 1,1 1 0,-1 0-1,1 1 1,22-6-1,12-5 30,3-2 336,1 3 1,69-12-1,-118 26-917,0 1-1,0-1 1,0 1 0,0 0-1,0 0 1,0 0-1,0 0 1,0 0 0,1 1-1,-1-1 1,0 1-1,-1 0 1,1 0 0,0 0-1,0 0 1,0 0-1,0 1 1,-1-1 0,1 1-1,-1 0 1,1 0-1,-1 0 1,0 0 0,0 0-1,0 0 1,0 1-1,0-1 1,0 1-1,-1-1 1,1 1 0,2 5-1,1 7 73,-1 0 1,0 0-1,-1 0 0,0 0 0,0 20 1,1-4-2,29 362 1638,-31-359-1691,0-18-169,-1 1-1,0-1 1,-2 0-1,0 0 1,-5 30-1,6-45-533,-2 9-697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48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1628,'-4'21'6358,"-2"4"-2636,4 13-3132,1-35-379,0 0-1,0-1 1,1 1 0,-1 0 0,1-1 0,0 1-1,0 0 1,0 0 0,0-1 0,1 6 0,0-5-214,0 0 0,0 0 0,0 0 0,0 0 0,0 0 0,1-1 1,0 1-1,-1 0 0,1-1 0,0 1 0,4 3 0,-6-6 1,0 0 0,1 0 0,-1 0 0,1 1-1,-1-1 1,1 0 0,-1 0 0,0 0 0,1 0 0,-1 0 0,1 0-1,-1 0 1,1 0 0,-1 0 0,1 0 0,-1 0 0,1 0-1,-1 0 1,0 0 0,1-1 0,-1 1 0,1 0 0,-1 0 0,1 0-1,-1-1 1,0 1 0,1 0 0,0-1 0,13-22 175,-11 16 1,0-1 1,-1 1 0,0-1 0,0 0-1,-1 0 1,0 1 0,0-1-1,-1 0 1,0 0 0,-1 0 0,1 0-1,-1 0 1,-1 0 0,-3-12 0,4 18 566,-1 6-614,-2 4-178,1 1 0,0-1 0,0 1 0,1 0 0,0 0 0,1 0 1,0 0-1,1 0 0,-1 0 0,2 0 0,-1 0 0,4 14 0,-4-15-2805,-16-2-7592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5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1 344 876,'2'7'10364,"15"-36"-9590,-2-1-1,-1-1 1,-1 0-1,15-54 1,-4 12 618,-20 61-987,0 4 141,-1 0 1,-1 0-1,0-1 0,0 1 1,1-10-1,-1 91 26,2-1 0,4 0-1,26 112 1,-34-183-608,0 0-1,0 0 1,0 0-1,0 0 1,0 0-1,1-1 1,-1 1-1,0 0 1,1 0-1,-1 0 1,0 0-1,1 0 1,-1-1-1,1 1 1,-1 0-1,1 0 1,0 0 0,-1-1-1,1 1 1,0 0-1,-1-1 1,1 1-1,0-1 1,1 2-1,-1-3-70,0 1 0,0-1-1,-1 1 1,1-1 0,0 0 0,0 1-1,-1-1 1,1 0 0,0 0 0,-1 1-1,1-1 1,-1 0 0,1 0 0,-1 0-1,1 0 1,-1 1 0,0-1 0,1-2-1,13-50-3406,-10-11-3291,-6 32 2532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5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55 180 1136,'-7'13'721,"0"1"-1,1 0 1,0 0-1,1 1 0,1 0 1,0 0-1,-3 28 1,2 4 349,2 53 1,2-56-376,3 1 0,1 0 0,3-1 0,11 47 1,-14-78-545,1 0 1,0-1-1,0 0 0,1 0 1,1 0-1,0 0 1,1-1-1,0 0 1,1 0-1,0-1 1,0 0-1,1 0 0,1-1 1,-1-1-1,1 1 1,1-1-1,0-1 1,16 9-1,-15-11-42,-1-1 0,1-1 0,0 0 0,0 0-1,0-1 1,1 0 0,-1-2 0,0 1 0,0-1 0,1-1 0,-1 0 0,0-1-1,0 0 1,0-1 0,0 0 0,0-1 0,0 0 0,-1-1 0,0 0-1,12-9 1,-7 5 52,-1-1 0,0-1 0,-1 0-1,0-1 1,-1-1 0,0 0-1,-1-1 1,0 0 0,-2-1 0,1 0-1,-2 0 1,0-1 0,9-23-1,-9 16 14,-1-1 0,-1 0-1,-1 0 1,-2-1 0,0 0-1,-1 1 1,-2-1 0,0 0-1,-2 0 1,0 0 0,-2 0-1,-1 0 1,-1 1 0,-1-1-1,-1 1 1,-1 1 0,-1-1-1,-24-42 1,21 47-73,0 1-1,-1 1 1,-1 0 0,0 0-1,-1 2 1,-1 0-1,0 0 1,-2 2-1,-31-20 1,41 28-274,0 0-1,-1 1 1,1 1-1,-1 0 1,0 0-1,0 0 1,0 1-1,0 0 1,-1 1-1,1 0 1,0 1-1,-1 0 1,1 0-1,0 1 1,-1 0-1,1 1 1,0 0-1,0 0 1,0 1-1,0 0 1,0 0-1,1 1 1,-1 1-1,1-1 1,-9 8-1,-6 8-2398,4 10-3284,4 1 540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54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1576,'0'0'2838,"33"0"1261,-29 0-3874,1 0 232,0 0 1,1 0 0,-1 0 0,0 1 0,0-1 0,0 1-1,8 3 1,-11-3-382,-1 0-1,0 0 1,0 0 0,0 0-1,1 0 1,-1 0-1,0 0 1,-1 0 0,1 0-1,0 1 1,0-1-1,0 0 1,-1 0 0,1 1-1,-1-1 1,1 1 0,-1-1-1,1 1 1,-1-1-1,0 1 1,0-1 0,0 0-1,0 1 1,0-1-1,0 1 1,0-1 0,0 1-1,0-1 1,-1 1 0,1-1-1,-1 1 1,0 1-1,-8 24 347,0-1-1,-2 0 0,-1 0 1,-2-1-1,0-1 0,-1 0 0,-22 26 1,-35 56 1260,70-103-1602,0 0 0,1 0 0,-1 0 0,1 0 1,0 1-1,-1-1 0,2 0 0,-1 1 0,0-1 0,1 1 0,-1 5 1,1-8-66,1 0 0,-1 0 0,0 0 0,1 0 1,0 0-1,-1 0 0,1 0 0,0 0 0,-1 0 1,1 0-1,0 0 0,0 0 0,0 0 0,0-1 1,0 1-1,0 0 0,0-1 0,0 1 0,0 0 1,0-1-1,0 1 0,0-1 0,0 0 0,0 1 1,0-1-1,1 0 0,-1 0 0,0 0 0,0 0 1,0 0-1,1 0 0,-1 0 0,0 0 0,0 0 1,0-1-1,2 0 0,20-1-185,0-1 0,0-2 0,-1 0 0,0-2 0,0 0 0,0-1-1,23-13 1,-31 13-372,0 0 0,0-1 0,-1 0 0,0-1 0,0-1-1,17-19 1,-7-3-2236,-12 8-2089,-5 5 864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5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180 175 1072,'-11'7'570,"0"0"-1,1 1 1,0 1-1,0 0 1,1 0-1,0 1 1,1 0-1,0 0 1,-12 21-1,8-11 102,1 2 0,2-1-1,0 1 1,-9 34 0,13-38-348,2 0-1,0-1 1,1 1 0,1 0 0,1 0 0,0 0-1,1 0 1,1 0 0,1 0 0,0-1 0,2 1-1,0-1 1,7 17 0,-7-23-189,0 0 0,1-1 0,0 1 0,1-1 0,0-1 0,1 1 0,0-1 0,0 0 0,1-1 0,0 0 0,1-1 1,-1 0-1,1 0 0,1-1 0,-1 0 0,1 0 0,0-2 0,0 1 0,24 5 0,-19-7-30,0-1 0,1-1-1,-1 0 1,1-1 0,-1 0 0,1-2 0,-1 0-1,0-1 1,0 0 0,0-2 0,0 1-1,-1-2 1,1 0 0,-1-1 0,-1-1 0,0 0-1,17-13 1,-11 7 50,-1-2 1,-1 0-1,0-1 0,-1 0 0,-1-2 1,-1 0-1,-1 0 0,0-2 0,-2 1 0,0-2 1,10-25-1,-15 25 18,0 0 1,-1 0-1,-2 0 1,0-1-1,-1 1 1,-2-1-1,0 0 0,-1 1 1,-2-1-1,0 0 1,-1 1-1,-11-40 1,10 49-98,-1 0 1,-1-1 0,0 2 0,0-1 0,-1 1 0,-1 0 0,0 0 0,0 1-1,-16-15 1,16 18-56,-1 1-1,0 0 0,0 1 0,0 0 0,-1 1 0,0-1 0,0 2 0,0-1 1,0 2-1,-1-1 0,0 2 0,1-1 0,-15 0 0,11 2-124,0 0 1,0 2-1,0 0 0,0 0 0,0 2 0,0 0 1,0 0-1,0 1 0,1 1 0,0 0 0,0 1 1,0 0-1,1 1 0,0 0 0,0 1 1,-14 13-1,7-5-560,0 2 1,1 0-1,1 2 1,1-1 0,1 2-1,0 0 1,2 1-1,-14 29 1,-5 33-4661,10 5 52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441 1 2392,'0'0'5598,"-2"3"-4412,-12 22-3,0-1 0,-2-1 1,-1 0-1,-1-1 0,-27 26 0,-27 32 781,-10 19-134,-78 105 586,168-210-9687,8-7 5212,-3 5-2840,-3 1 1099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09:5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50 2932,'-45'-13'13226,"38"11"-11890,-18-10 3890,27 5-3984,17-2-1492,7 3 611,-25 6-332,0-1 0,0 1 1,0 0-1,0 0 0,0 0 0,-1 0 1,1 0-1,0 0 0,0 1 0,0-1 0,0 0 1,-1 0-1,1 0 0,0 1 0,0-1 1,0 1-1,-1-1 0,1 0 0,0 1 1,-1-1-1,1 1 0,0 0 0,-1-1 1,1 1-1,-1-1 0,2 2 0,-2-1 164,-18 34 668,-42 23-479,61-54-835,10-2 177,21-2 19,-21-1 129,-7 2 142,0-1-1,0 1 1,0 0 0,0 0-1,-1 0 1,1 0-1,0 0 1,0 1 0,-1 0-1,5 2 1,-7-3 12,0 1 1,-1-1 0,1 0-1,0 0 1,-1 1 0,1-1-1,-1 0 1,1 1-1,-1-1 1,0 1 0,1-1-1,-1 1 1,0-1 0,0 0-1,0 1 1,0-1-1,0 1 1,0-1 0,-1 1-1,1-1 1,0 0 0,-1 1-1,1-1 1,-1 0-1,0 1 1,1-1 0,-1 0-1,0 0 1,0 1 0,1-1-1,-1 0 1,-2 1-1,-7 14-53,0-1 0,-2-1 0,1 0 0,-2 0 0,0-1 0,-1-1-1,0 0 1,0-1 0,-1 0 0,-1-1 0,0-1 0,0-1 0,-33 12-1,48-19-118,0-1 0,0 0 0,0 1 0,0-1 0,-1 0-1,1 0 1,0 0 0,0 0 0,0 0 0,0 0 0,-1 0-1,1 0 1,0 0 0,0-1 0,0 1 0,0 0 0,-1-1-1,1 1 1,0-1 0,0 1 0,0-1 0,0 0 0,0 1-1,0-1 1,0 0 0,1 0 0,-1 1 0,0-1 0,0 0-1,0 0 1,1 0 0,-1 0 0,1 0 0,-1 0 0,1 0-1,-1-1 1,1 1 0,-1 0 0,1 0 0,0 0 0,0 0-1,0-1 1,-1 0 0,1-7-1298,-1 0-1,1 0 1,1 0-1,1-13 1,-1 17 507,4-35-4348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2060,'0'-1'270,"-10"-32"16649,21 56-17217,17 50 708,-2 0-1,-4 2 1,19 115-1,-38-165-190,0-3 253,0 0 1,8 25-1,-10-46 20,-1 0-480,0-1 1,0 0-1,0 0 0,0 1 1,-1-1-1,1 0 0,0 0 1,0 0-1,0 1 1,0-1-1,0 0 0,0 0 1,0 0-1,0 1 1,-1-1-1,1 0 0,0 0 1,0 0-1,0 1 0,0-1 1,-1 0-1,1 0 1,0 0-1,0 0 0,-1 0 1,1 0-1,0 0 1,0 1-1,0-1 0,-1 0 1,1 0-1,0 0 0,0 0 1,-1 0-1,1 0 1,0 0-1,0 0 0,-1 0 1,1 0-1,0 0 1,0 0-1,0 0 0,-1-1 1,1 1-1,0 0 1,0 0-1,-1 0 0,1 0 1,0 0-1,0 0 0,0-1 1,-1 1-1,1 0 1,0 0-1,0 0 0,0-1 1,-8-16 20,1 0 1,1 0 0,1-1 0,1 1-1,0-2 1,1 1 0,1 0-1,1 0 1,0-1 0,3-24-1,0 16-20,1 1 0,1 0 0,2 1-1,0-1 1,2 1 0,20-45 0,-26 64-15,2 0-1,-1 0 1,0 0 0,1 0-1,0 0 1,1 1 0,-1 0-1,1 0 1,0 0 0,0 1-1,9-7 1,-10 9 5,0 1 0,1-1 1,-1 1-1,0-1 0,1 1 0,-1 0 0,1 1 1,0-1-1,-1 1 0,1 0 0,0 0 1,-1 1-1,1-1 0,-1 1 0,1 0 1,-1 0-1,1 0 0,3 3 0,12 4 248,-1 1 0,-1 1 0,35 24 0,-37-23 160,-15-11-320,18 15-419,-11-9-2511,-2 14-13635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2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 1232,'-5'-39'16381,"-7"404"-11550,12-363-4990,13-28-12186,-9 4 7705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19 183 1436,'-17'-20'6022,"17"19"-5942,0 1 0,0 0 0,0 0 0,0 0 0,-1 0-1,1 0 1,0 0 0,0-1 0,0 1 0,0 0 0,0 0 0,0 0 0,0 0 0,0-1 0,0 1 0,0 0 0,0 0 0,0 0 0,0 0 0,0-1 0,0 1 0,0 0-1,0 0 1,0 0 0,0 0 0,0-1 0,0 1 0,0 0 0,0 0 0,1 0 0,-1 0 0,0 0 0,0-1 0,0 1 0,0 0 0,0 0 0,0 0 0,0 0 0,1 0 0,-1 0-1,0 0 1,0 0 0,0-1 0,0 1 0,0 0 0,1 0 0,-1 0 0,0 0 0,0 0 0,0 0 0,0 0 0,1 0 0,-1 0 0,0 0 0,0 0 0,43 12 4221,-11-1-4744,44 8 957,1-2-1,1-4 0,157 5 0,-152-22 1395,-82 3-1854,0 1 0,0 0 1,0-1-1,-1 1 0,1-1 0,0 1 1,0-1-1,-1 0 0,1 1 0,0-1 0,-1 0 1,1 1-1,-1-1 0,1 0 0,-1 0 1,1 1-1,-1-1 0,1 0 0,-1 0 1,0 0-1,0 0 0,1 0 0,-1 1 1,0-1-1,0 0 0,0 0 0,0 0 1,0 0-1,0 0 0,0 0 0,0 0 1,0 0-1,-1 0 0,1 0 0,0 1 1,0-1-1,-1 0 0,1 0 0,-1-1 1,-17-37 933,17 37-891,-8-13 182,0-1-1,-1 1 0,-1 0 0,-1 1 0,0 0 0,0 1 0,-2 0 1,1 1-1,-2 1 0,-15-10 0,22 14-87,6 4-2152,28 25-12580,-8-4 9991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3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2264,'0'0'1701,"8"9"4933,0-3-5031,181 1 2685,-11-1-2445,-146-6-2298,-29 0-15,7 1-1812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2240,'7'3'17505,"33"9"-16442,132-8 3347,-98-5-5405,-28 1-3363,0 0-4103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 1628,'-2'1'563,"1"0"0,0 0 1,-1-1-1,1 1 0,-1 0 0,1-1 0,-1 1 0,1-1 0,-1 0 1,0 1-1,1-1 0,-1 0 0,1 0 0,-1 0 0,0 0 0,1 0 1,-1-1-1,-3 0 1924,8 0-1944,13-2-40,0 0-1,0 1 1,0 1 0,0 1 0,0 0 0,26 4 0,96 25-2819,-129-27 1711,0-1-1176,-5-2 241,2 2-2292,7 1 39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7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1536,'15'-15'6017,"11"-25"3193,-26 44-9029,-3 100 1324,-17 108-1,19-208-1400,0 1-1,0-1 0,1 1 1,0 0-1,0-1 0,0 1 1,0-1-1,1 1 0,2 8 1,-1-10-78,0 0 0,0 0 0,0 0 0,0 0 0,0 0-1,1-1 1,0 1 0,-1-1 0,1 0 0,0 0 0,0 0 0,0 0 0,5 2 0,1 0 12,1 0 0,0 0 0,0-1-1,0 0 1,0-1 0,0 0 0,1-1 0,-1 0 0,0 0 0,1-1-1,-1-1 1,21-3 0,48-15-1422,-10-9-3857,-67 27 3943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2420,'66'-14'8217,"9"2"-3943,22 0-2940,52-3-3496,-73 8 735,-71 7 939,1 0-4352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1004,'0'0'5998,"3"-4"-5104,1 0-643,0 0 1,0 1-1,0-1 1,1 1-1,0 0 0,-1 0 1,1 0-1,0 1 1,0 0-1,0 0 0,1 0 1,-1 0-1,0 1 0,8-1 1,-2 0 90,0 1 1,-1 1-1,1 0 0,0 0 1,-1 1-1,1 0 1,11 3-1,-21-3-290,0-1 0,0 0 0,0 0 0,0 1-1,0-1 1,0 0 0,0 1 0,0-1 0,0 1 0,-1 0 0,1-1 0,0 1 0,0-1-1,0 1 1,-1 0 0,1 0 0,-1-1 0,1 1 0,0 0 0,-1 0 0,1 0 0,-1 0-1,0 0 1,1 0 0,-1 0 0,0 0 0,1 0 0,-1 0 0,0 1 0,0 1 27,0 0-1,-1 0 1,1 1 0,-1-1 0,1 0 0,-1 0 0,0 0 0,-1 0 0,-1 4-1,-35 53 512,37-59-572,-32 38 756,-63 57 1,40-42 383,54-52-915,38 8 100,0-11-122,1-1 0,-1-2 0,69-17 0,-79 14-1340,51-23 1,-58 21-1304,-1-1 0,0-1-1,18-14 1,-19 11-2056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1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 2192,'6'0'9210,"-31"14"-7594,-50 33 1448,69-43-2851,1 0 1,0 1 0,0-1-1,0 1 1,1 0-1,-1 1 1,1-1 0,0 1-1,1 0 1,-5 9 0,6-11-151,1 0 0,1 0 1,-1 0-1,0 0 0,1 0 1,0 0-1,0 0 0,0 0 1,0 0-1,1 0 0,0 0 1,0 0-1,0 0 1,0 0-1,3 5 0,35 60 331,-31-59-302,-1 2 1,0-1-1,-1 1 0,5 14 1,-9-18 11,0 1 1,-1-1 0,0 1 0,-1-1-1,1 1 1,-2 0 0,1-1 0,-1 1 0,-1-1-1,0 1 1,0-1 0,0 1 0,-1-1 0,0 0-1,-5 9 1,4-11-49,1 1-1,-1-1 0,0 1 0,-1-1 1,0 0-1,0-1 0,0 1 1,0-1-1,-1 0 0,0 0 1,0-1-1,0 0 0,0 0 1,-1 0-1,0-1 0,0 0 0,-14 4 1,19-6-164,-1-1 0,0 0 1,0 0-1,0 0 0,0 0 0,0-1 1,1 1-1,-1-1 0,0 1 0,0-1 1,0 0-1,1 0 0,-1-1 0,1 1 1,-1 0-1,1-1 0,-1 1 0,1-1 1,0 0-1,0 0 0,0 0 0,0 0 1,0 0-1,0-1 0,0 1 0,1 0 1,-1-1-1,1 1 0,0-1 0,-2-5 1,-14-42-3253,11 6-3484,7 23 2459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0 932,'-5'3'7889,"-5"14"-5886,-8 24-1041,14-27-470,-12 68 1595,15-79-1998,1 0-1,-1 0 0,1 0 0,0 0 1,0 0-1,1 0 0,-1 0 0,0 0 1,1 0-1,0 0 0,0 0 0,0 0 1,0 0-1,0 0 0,0 0 0,1-1 1,-1 1-1,1-1 0,0 1 0,0-1 1,4 5-1,-3-6-109,0 0-1,-1 1 1,1-1 0,0 0-1,0 0 1,0-1 0,0 1 0,0-1-1,0 1 1,0-1 0,0 0-1,1 0 1,-1 0 0,0-1-1,0 1 1,0-1 0,0 1 0,0-1-1,0 0 1,-1 0 0,1-1-1,0 1 1,0-1 0,-1 1 0,1-1-1,-1 0 1,5-4 0,3-2-1648,0-2 1,0 1-1,-1-1 1,14-20-1,-15 19-1691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0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2076,'0'-3'281,"0"1"0,0 0 0,0-1-1,1 1 1,-1 0 0,1-1 0,0 1-1,-1 0 1,1-1 0,0 1 0,0 0 0,1 0-1,-1 0 1,0 0 0,1 0 0,-1 0 0,1 1-1,0-1 1,0 0 0,-1 1 0,1-1-1,0 1 1,0 0 0,0-1 0,4 0 0,58-29 1782,-59 29-1870,1 0 0,0 0 0,0 1 0,0 0 0,0 1 0,-1-1 0,1 1 0,0 0 0,0 0 0,0 1 0,0 0-1,0 0 1,0 0 0,0 1 0,-1 0 0,1 0 0,-1 0 0,1 1 0,-1-1 0,0 2 0,6 3 0,-1 1 135,0 0 0,-1 0 0,0 1 1,0 0-1,-1 1 0,0-1 0,-1 2 1,0-1-1,6 14 0,5-3-216,-13-18-3549,10 1-7529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0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1560,'-10'1'15369,"70"4"-13571,121-3 1,21-8 1433,-199 6-3048,12-4 295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15 2656,'0'0'1542,"-1"-15"8386,-3 63-9180,-3-1 1,-18 69-1,-40 100 1037,45-152-1055,-12 41 2171,32-104-2217,2-5-566,19-29 116,30-37-1,-42 58-205,0 2 1,1-1-1,0 1 1,0 1-1,1 0 1,1 0 0,14-8-1,-24 16-25,0 0 1,0 0-1,0 0 0,0 0 1,1 1-1,-1-1 0,0 0 0,0 1 1,1 0-1,-1-1 0,0 1 1,0 0-1,1 0 0,-1 1 0,0-1 1,0 0-1,1 1 0,-1-1 1,0 1-1,0 0 0,0 0 0,4 2 1,-2-1 7,-1 1 0,0 0 0,0 0 0,0 0 0,0 0 0,-1 1 0,1-1 0,-1 1 0,0 0 0,0-1 0,2 7 0,3 8 93,-2 0 1,0 0-1,-1 0 0,2 27 0,-3-22-1283,5 69 4153,-6-62-7271,-1 1-6876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6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2504,'0'0'1767,"46"-5"8042,49 3-5954,-38 3-4067,-3-5-5335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7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2340,'0'1'371,"-1"-1"0,1 1-1,0 0 1,0-1 0,0 1-1,0-1 1,0 1 0,0 0-1,0-1 1,0 1 0,0 0-1,0-1 1,0 1 0,0 0-1,1-1 1,-1 1 0,0 0-1,0-1 1,1 1 0,-1-1-1,0 1 1,1 0 0,-1-1-1,1 1 1,-1-1 0,0 1-1,1-1 1,0 1 0,24 9 3653,42-4-4303,-48-5 1441,14 1-1296,0-1 1,39-5 0,20-5-5869,-71 7 3094,0-1-1111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35 2308,'6'-17'5475,"0"0"6193,-10 45-11175,-2-1 0,-1 1 1,-1-1-1,-23 50 0,19-52-165,2-1-1,1 2 1,1-1 0,1 1 0,1 0 0,-4 47 0,10-69-260,0 0 1,1 0 0,-1 0 0,0 0-1,1-1 1,0 1 0,0 0 0,0 0-1,1-1 1,-1 1 0,1-1 0,0 1 0,-1-1-1,2 0 1,-1 1 0,0-1 0,1 0-1,-1-1 1,1 1 0,4 3 0,-2-2-25,1-1-1,0 0 1,1 0 0,-1 0 0,0-1 0,1 0 0,-1 0 0,1-1 0,0 1 0,11-1 0,7 0-997,-1-2 0,1 0 0,-1-2 0,0-1 0,33-9 0,-51 12-43,12-5-534,-8 0-6259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2636,'0'0'3178,"3"14"2256,8-10-4818,0 0-1,1-1 0,0 0 1,-1-1-1,1 0 1,0-1-1,0 0 0,0-1 1,16-1-1,5 1 33,24 1 587,93-9 0,-90 4-1956,-47 4-3011,-1 0-3650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1444,'-13'11'7386,"5"-2"-5876,1 8-832,0 0 1,1 0-1,0 1 1,2 0-1,0 0 1,1 0-1,1 0 1,0 0-1,2 0 1,0 1-1,4 26 1,-4-43-632,0 1 1,1-1 0,-1 0-1,1 0 1,0 0 0,0 0-1,0 0 1,0 0 0,0 0-1,0 0 1,0 0 0,1 0-1,-1-1 1,0 1 0,1-1-1,0 1 1,-1-1 0,1 1 0,0-1-1,0 0 1,0 0 0,0 0-1,2 1 1,0-1-13,0 0 0,0 0 0,1-1 0,-1 1 0,0-1 0,0 0 1,0-1-1,1 1 0,-1-1 0,0 0 0,6-1 0,5-4 0,1 1 1,-1-2-1,0 0 1,-1-1-1,16-11 1,37-24 497,-65 43-246,0 3-200,1 0-1,-1 1 1,0-1 0,0 1 0,0-1 0,-1 1-1,1 0 1,-1 0 0,0 0 0,0 0-1,0 0 1,0 0 0,-1 8 0,-2 63 556,0-36-287,2 95-1287,2-126-250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1 353 1432,'0'0'183,"0"0"0,0-1 0,0 1 0,0 0 0,1 0 0,-1 0 1,0-1-1,0 1 0,1 0 0,-1 0 0,0 0 0,0-1 0,1 1 0,-1 0 0,0 0 0,0 0 0,1 0 0,-1 0 0,0 0 0,1 0 0,-1 0 0,0 0 0,1 0 1,-1 0-1,0 0 0,0 0 0,1 0 0,-1 0 0,0 0 0,1 0 0,-1 0 0,0 0 0,1 0 0,-1 0 0,0 1 0,0-1 0,1 0 0,-1 0 0,0 0 0,0 0 1,1 1-1,-1-1 0,0 0 0,14 18 1963,4 23-1114,-2 21 1086,14 104 0,-9-36 160,-17-103-1738,-1-6 1652,-2-21-2164,0 0 0,-1 0 0,1 0 0,-1 0 0,1 0 0,-1-1 0,1 1 0,0 0 0,-1 0 0,1-1 0,-1 1 1,1 0-1,-1-1 0,1 1 0,-1 0 0,0-1 0,1 1 0,-1-1 0,1 1 0,-1-1 0,0 1 0,0-1 0,1 1 1,-1-1-1,0 1 0,0-1 0,1 1 0,-1-1 0,0 1 0,0-1 0,0 0 0,0 1 0,0-2 0,14-29 192,-2-1-1,-1-1 1,-1 0 0,5-36-1,-4 16-14,14-50 3,5 1-1,3 1 1,61-124-1,-88 213 453,2 3-3884,-7 9 2972,0 0-1,0 0 1,0 0 0,0 1 0,0-1-1,-1 0 1,1 0 0,0 0 0,0 0-1,0 1 1,0-1 0,-1 0-1,1 1 1,0-1 0,0 1 0,-1-1-1,1 1 1,0-1 0,-1 1 0,2 1-1,3 9-4099,-7 7 2231,1-16 1276,-3 20-3737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2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2288,'31'-16'2806,"-18"8"-1619,0 1 0,0 0-1,0 1 1,1 1-1,0 0 1,0 1-1,1 0 1,17-2-1,-31 6-1073,1 0-1,-1 0 0,0-1 0,0 1 0,1 0 0,-1 1 0,0-1 0,0 0 0,1 0 1,-1 0-1,0 1 0,0-1 0,0 1 0,1-1 0,-1 1 0,0-1 0,0 1 1,0 0-1,0-1 0,0 1 0,0 0 0,0 0 0,0 0 0,-1 0 0,1 0 0,0 0 1,0 0-1,-1 0 0,1 0 0,0 0 0,-1 0 0,0 0 0,1 1 0,-1-1 0,1 0 1,-1 0-1,0 0 0,0 1 0,0-1 0,0 0 0,0 0 0,0 1 0,0-1 0,0 0 1,0 0-1,-1 1 0,1-1 0,-1 0 0,0 2 0,-3 9 171,0-1 1,-1 1-1,-1 0 0,-7 11 0,2-3 247,-5 12 113,12-25-462,-1 1 0,1 0 0,1 0-1,-1 0 1,1 0 0,1 1 0,0-1-1,-3 18 1,5-25-211,0-1-1,0 0 1,0 1-1,0-1 1,0 0 0,1 1-1,-1-1 1,0 1-1,0-1 1,0 0 0,0 1-1,0-1 1,0 0-1,1 1 1,-1-1-1,0 0 1,0 1 0,1-1-1,-1 0 1,0 1-1,0-1 1,1 0 0,-1 0-1,0 0 1,1 1-1,-1-1 1,0 0 0,1 0-1,-1 0 1,0 1-1,1-1 1,-1 0 0,0 0-1,1 0 1,18-3-1163,16-13-550,-34 16 1694,66-34-3918,-10 5-3534,-27 12 2787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8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 1908,'-4'2'15618,"10"-5"-15488,1 1 1,-1 0 0,1 0 0,-1 1 0,1-1 0,0 2 0,0-1-1,0 1 1,-1 0 0,1 0 0,0 1 0,12 2 0,-15-2-74,0 0 0,-1 0 0,1 0 0,0 0 0,-1 1 0,1 0 0,-1-1 0,0 1 0,1 0 0,-1 1 0,0-1 0,0 0 0,0 1 1,-1 0-1,1 0 0,-1 0 0,1 0 0,-1 0 0,0 0 0,0 1 0,0-1 0,-1 1 0,1-1 0,-1 1 0,0-1 0,1 5 0,-2 38 337,-1-40-448,0 0-1,1 0 1,0 0 0,0 1 0,2 9-1,0-12-14,0 0 0,1 0-1,-1 0 1,1 0 0,-1 0-1,1 0 1,0-1 0,1 1-1,-1-1 1,0 0 0,9 5-1,22 26-38,-33-33 133,1 1 0,-1 0 0,0 0-1,0 0 1,0 0 0,0 1-1,-1-1 1,1 0 0,0 0 0,-1 0-1,0 1 1,1-1 0,-1 0 0,0 0-1,0 1 1,0-1 0,-1 0-1,1 3 1,-3 4 8,0 0-1,-1 0 1,0 0-1,0-1 1,-1 0-1,0 0 1,0 0-1,0 0 1,-1-1-1,-1 0 0,1 0 1,-1-1-1,0 1 1,-1-2-1,0 1 1,1-1-1,-2 0 1,1 0-1,0-1 1,-18 5-1,23-8-644,-6-12-2954,9 11 3401,-1-1 0,0 1 0,0-1 0,0 0 0,0 1 0,1-1 0,-1 0 0,0 0 0,1 1 0,-1-1 0,0 0 0,1 0 0,-1 0 0,1 0 0,0 0 0,-1 0 0,1 0 0,-1-2 0,0-9-4221,0-1 42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19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2448,'0'0'4039,"15"-2"-2183,-2 3 1366,286 20 2198,-297-21-5395,21 1 598,1 1-1,-1 1 1,1 1 0,39 12-1,-53-13-336,-1 0-1,0 2 0,0-1 1,0 1-1,0 0 0,-1 1 1,0 0-1,0 0 0,0 1 1,-1 0-1,0 0 1,-1 1-1,10 13 0,-5-3 33,-1 0-1,-1 2 0,-1-1 1,0 1-1,-2 0 1,0 0-1,-1 1 1,3 38-1,-5-8 196,-2 0 0,-8 75 0,-2-77-1384,1-21-4107,-3-13-5413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2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2076,'-10'-66'13207,"13"72"-12907,6 11-140,-2 0-1,0 1 1,-1 0-1,0 0 1,4 28-1,9 110 433,-12-84-377,8 56 770,-3 251-1,-15-284 409,3-94-951,2-6-384,13-35 15,37-86 110,-46 113-175,1 0-1,0 1 1,1 0 0,0 0 0,1 1 0,0 0-1,14-12 1,-21 21-6,0 1-1,0-1 1,0 1-1,0 0 0,0-1 1,0 1-1,1 0 1,-1 0-1,0 1 1,1-1-1,-1 0 0,0 1 1,1-1-1,-1 1 1,1 0-1,-1 0 0,0 0 1,1 0-1,-1 0 1,1 1-1,3 0 1,-1 1 19,0 0 1,-1 0 0,1 1 0,-1-1-1,0 1 1,0 0 0,0 0 0,0 1 0,0-1-1,3 5 1,3 4 154,0 1 0,-1 0-1,-1 0 1,0 1 0,12 28 0,-12-23 7,4 7 160,-10-19-4788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2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44 1076,'0'0'4299,"2"-7"-678,-1 6-2721,4-3 2491,-4 4-3364,-1-1 0,1 1 0,-1 0 0,1 0 0,-1-1 0,1 1 0,-1 0 1,1-1-1,-1 1 0,1 0 0,-1-1 0,1 1 0,-1-1 0,0 1 0,1-1 0,-1 1 1,0 0-1,1-1 0,-1 0 0,0 1 0,0-1 0,0 1 0,1-1 0,-1 0 1,0 0 34,0 0 1,0 0 0,0 0 0,-1 1-1,1-1 1,0 0 0,0 1-1,-1-1 1,1 0 0,0 1 0,-1-1-1,1 0 1,0 1 0,-1-1-1,1 0 1,-1 1 0,1-1 0,-1 1-1,0-1 1,1 1 0,-1-1 0,1 1-1,-1 0 1,0-1 0,1 1-1,-1 0 1,0-1 0,0 1 0,1 0-1,-1 0 1,0 0 0,0 0 0,1-1-1,-1 1 1,0 0 0,0 0-1,-1 1 1,0-1 519,1-4-383,0 10 114,1 11-135,13 61 51,-2 0 0,-5 1 0,-2 0 0,-4-1 0,-4 1-1,-3 0 1,-27 124 0,17-139 446,-40 99 1,11-40 627,46-122-1283,0 0 0,0 0-1,-1 0 1,1 0-1,0 0 1,-1 0 0,1 0-1,-1-1 1,1 1 0,-1 0-1,0 0 1,1 0-1,-1 0 1,0-1 0,0 1-1,1 0 1,-1-1-1,-1 2 1,1-2-17,1 0 0,-1 0-1,1 0 1,-1 0 0,1 0-1,-1 0 1,1-1 0,-1 1 0,1 0-1,-1 0 1,1 0 0,-1-1-1,1 1 1,-1 0 0,1 0 0,0-1-1,-1 1 1,1 0 0,0-1 0,-1 1-1,1-1 1,0 1 0,-1 0-1,1-1 1,-1 0 0,-11-37-376,2-160-2060,-3-26-4059,9 173 2268,3 5 37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2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0 437 836,'24'-58'2915,"2"1"0,3 1 0,43-64 0,-47 79-1484,-13 22-369,0-1-1,1 2 1,21-23 0,-33 40-1001,0 0 1,0 1 0,0-1-1,0 1 1,0-1 0,0 0-1,0 1 1,0 0 0,0-1-1,1 1 1,-1 0 0,0 0-1,0-1 1,0 1-1,1 0 1,-1 0 0,0 0-1,0 0 1,0 1 0,0-1-1,1 0 1,-1 0 0,0 1-1,0-1 1,0 1 0,0-1-1,0 1 1,0-1 0,0 1-1,0 0 1,0-1 0,0 1-1,0 0 1,0 0 0,0 0-1,-1 0 1,1 0 0,0 0-1,0 0 1,-1 0-1,1 1 1,29 48 771,-28-45-698,28 72 707,-24-57-949,1 0-1,13 23 1,-17-36-541,1 0 1,1-1 0,-1 0-1,1 0 1,0 0 0,0-1-1,1 0 1,0 0 0,0 0-1,7 4 1,6 3-4206,-1 1 45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3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237 229 1844,'-1'-17'1825,"1"-1"0,0 1-1,1-1 1,1 1 0,7-28 0,-5 23 690,0-1-1,0-28 1,-9 93-1408,-2 0 1,-14 46-1,1-4-744,-83 339 949,96-391-1215,-77 438 1923,78-432-1640,4-27-36,0 0 0,0 1 0,1-1 0,2 20 0,-1-30-329,1-1 1,-1 1-1,1-1 0,0 1 1,0-1-1,-1 1 1,1-1-1,0 0 1,0 1-1,0-1 0,-1 0 1,1 0-1,0 1 1,0-1-1,0 0 0,0 0 1,-1 0-1,1 0 1,0 0-1,0 0 1,0 0-1,0-1 0,0 1 1,-1 0-1,1 0 1,1-1-1,37-8 36,-27 6-15,84-17 39,2 4-1,133-5 0,297 7 4,-489 12-57,-27 1-2,0 0-1,1 1 0,21 2 0,-32-2 14,0 0-8,-1-1-28,0 1 0,-1 0 0,1-1 0,-1 1 0,1-1 0,0 1 0,-1 0 0,1-1 0,-1 1 0,1-1 0,-1 0 0,1 1 0,-1-1-1,1 1 1,-1-1 0,0 0 0,1 1 0,-1-1 0,0 0 0,0 1 0,1-1 0,-1 0 0,0 1 0,0-1 0,0 0 0,0 0 0,0 1-1,0-1 1,0 0 0,0 0 0,0 1 0,0-1 0,0 0 0,-1 1 0,1-1 0,0 0 0,0 1 0,-1-1 0,1 0 0,-1-1 0,-17-23-118,16 23 111,-38-55-350,-53-71-661,59 78 330,34 50 684,0 0 0,0 0 0,0 0 0,0 0 0,1 0 0,-1 0 0,0 0 0,0 0 1,0 0-1,0 0 0,0 0 0,0 0 0,0 0 0,1 0 0,-1-1 0,0 1 0,0 0 0,0 0 1,0 0-1,0 0 0,0 0 0,0 0 0,0 0 0,0 0 0,0-1 0,0 1 0,0 0 0,0 0 1,0 0-1,0 0 0,0 0 0,0 0 0,0 0 0,0-1 0,0 1 0,0 0 0,0 0 0,0 0 1,0 0-1,0 0 0,0 0 0,0-1 0,0 1 0,0 0 0,0 0 0,0 0 0,0 0 0,0 0 1,0 0-1,0 0 0,0-1 0,24 26-59,-12-13 82,0 1-1,-2 0 1,1 1-1,-2 0 1,0 1-1,-1 0 1,0 1-1,-1-1 1,-1 1-1,-1 1 1,0-1 0,-1 1-1,0 0 1,-2 0-1,0 0 1,-1 0-1,0 0 1,-4 29-1,3-45-132,0 0 0,0 0 0,0 0 0,0 0-1,0 0 1,-1 0 0,1-1 0,0 1 0,0 0 0,-1 0-1,1 0 1,-1-1 0,1 1 0,0 0 0,-1 0 0,0-1-1,1 1 1,-1 0 0,1-1 0,-1 1 0,0-1 0,1 1-1,-1-1 1,0 1 0,0-1 0,1 1 0,-1-1 0,-1 1-1,0-1-134,0 0-1,0 0 0,1 0 0,-1-1 0,0 1 0,1 0 0,-1-1 0,0 0 1,1 1-1,-1-1 0,1 0 0,-1 1 0,-1-3 0,-40-34-9595,27 19 4631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32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14 268 1752,'-1'-1'365,"0"0"0,0 0 0,0 0-1,0 0 1,0 0 0,0 0 0,0 0-1,0 0 1,1 0 0,-1-1 0,0 1 0,1 0-1,-1-1 1,1 1 0,-1 0 0,1-2-1,-1-28 2212,18-32-1506,-12 48-71,-3 5-602,2 0 0,-1 0 0,2 1 0,-1-1 0,1 1-1,1 1 1,-1-1 0,1 1 0,1-1 0,12-11-1,-16 18-256,0-1 0,0 0-1,0 1 1,1 0 0,-1 0-1,1 0 1,0 0 0,-1 1-1,1 0 1,0-1 0,0 1-1,0 0 1,0 1 0,0-1-1,0 1 1,0 0 0,0 0-1,0 0 1,0 0 0,0 1-1,0 0 1,0-1 0,0 1-1,0 1 1,0-1 0,-1 1-1,1-1 1,0 1 0,6 5-1,11 8 467,-1 0 0,29 30 0,6 5 29,-45-42-1229,1-1 0,1 0 1,-1-1-1,1 0 0,14 4 1,-13-5-1328,0 0 1,-1 1-1,0 1 1,16 11 0,0 6-2973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33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1064,'0'0'257,"3"-4"2822,-3 4-2822,0 0 0,0-1-1,1 1 1,-1 0 0,0 0-1,1 0 1,-1 0 0,1 0-1,-1-1 1,0 1 0,1 0-1,-1 0 1,0 0 0,1 0-1,-1 0 1,0 0-1,1 0 1,-1 0 0,1 0-1,-1 0 1,0 1 0,1-1-1,-1 0 1,0 0 0,1 0-1,-1 0 1,0 0 0,1 1-1,-1-1 1,1 0-1,22 18 3041,16 26-1621,25 21 2477,-63-64-3828,0-1-213,0 1 1,0 0 0,0 0 0,-1-1 0,1 1 0,0 0-1,0 0 1,-1 0 0,1 0 0,0 0 0,-1 0 0,1 0-1,-1 0 1,1 0 0,-1 1 0,0-1 0,0 0 0,1 0-1,-1 0 1,0 0 0,0 1 0,0-1 0,0 0-1,0 0 1,-1 2 0,-8 38-339,4-18 414,2 6-136,0 53 0,4-75-47,-1 0-1,1 0 1,0 1-1,0-1 1,1 0 0,0 0-1,1 0 1,-1 0-1,1-1 1,0 1-1,1-1 1,7 12 0,-9-16-54,0 0 0,0-1 0,0 1 1,0 0-1,0-1 0,0 0 0,1 1 1,-1-1-1,0 0 0,1 0 0,-1 0 1,1 0-1,-1-1 0,1 1 0,-1-1 1,1 1-1,-1-1 0,1 0 0,0 0 1,-1 0-1,1-1 0,-1 1 0,1 0 1,-1-1-1,1 0 0,-1 1 0,1-1 0,3-2 1,-2 1-220,-1 0 0,0 0 0,1 0 0,-1 0 0,0 0 0,-1 0 0,1-1 1,0 1-1,-1-1 0,1 0 0,-1 0 0,0 0 0,0 0 0,0 0 0,0-1 0,-1 1 0,1 0 1,1-8-1,-1-36-7590,-2 24 2939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33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2540,'7'-13'1857,"0"0"-1,1 1 1,11-13-1,35-31 1907,67-38-513,-118 92-3173,2-2 187,1 0 0,0 0 0,0 0 0,0 0 0,1 1 0,-1 0 0,1 0 0,0 1 0,-1 0 0,15-2 0,-19 4-196,0 1-1,-1 0 1,1 0-1,-1 0 0,1 0 1,-1 0-1,1 0 0,-1 0 1,0 1-1,1-1 0,-1 0 1,0 1-1,0-1 0,0 1 1,0-1-1,0 1 0,0 0 1,-1-1-1,1 1 0,0 3 1,12 34 567,-13-38-620,8 26-332,1 0 0,20 44-1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3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1536,'0'-1'278,"0"1"1,1-1-1,-1 1 0,0-1 0,0 0 0,1 1 1,-1-1-1,0 1 0,1-1 0,-1 1 0,1-1 1,-1 1-1,1-1 0,-1 1 0,1-1 0,-1 1 1,1 0-1,-1-1 0,1 1 0,-1 0 0,1 0 1,-1-1-1,1 1 0,0 0 0,-1 0 0,1 0 1,0 0-1,-1-1 0,1 1 0,0 0 0,15 15 3129,7 34-2174,-21-44-784,13 33 315,-2 1-1,-2 0 0,-2 1 0,-1 0 1,-2 1-1,-1-1 0,-2 64 0,-3-101-786,0-1 0,0 1-1,0-1 1,-1 1-1,1 0 1,0-1 0,-1 1-1,0-1 1,1 1-1,-1-1 1,0 1 0,-1-1-1,1 0 1,0 1-1,-1-1 1,1 0 0,-1 0-1,1 0 1,-1 0-1,0 0 1,0-1 0,0 1-1,0 0 1,0-1-1,-1 1 1,1-1 0,-5 2-1,3-2-674,-1-1-1,1 0 0,-1 0 0,1 0 0,-1 0 1,1-1-1,-1 0 0,1 1 0,-1-2 0,1 1 1,0 0-1,0-1 0,0 0 0,0 0 0,-5-4 1,-9-5-3730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7.755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20 0 992,'13'28'3324,"-14"-19"-2778,0 1-1,-1 0 0,0-1 0,0 1 0,-6 12 0,4-13-361,1 0 0,0 1 0,1-1 0,0 1 0,-1 14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59 1852,'-3'-3'10713,"7"14"-7979,8 37-2762,-5 44 1312,4 70 581,-3-90 395,10-146-2103,4 1 0,31-72 0,-45 127-142,0 0-1,2 0 1,11-17 0,-18 31-15,0-1 0,1 1 0,-1-1 1,1 1-1,0 0 0,0 0 0,0 1 1,0-1-1,1 1 0,0 0 0,-1 0 1,1 0-1,0 1 0,1 0 0,-1 0 1,6-2-1,-8 4 2,0 0 0,0-1 0,1 1 0,-1 1 0,0-1 0,0 0 0,1 1 0,-1-1 0,0 1 0,0 0 0,0 0 0,0 0 0,0 1 0,0-1 0,0 1 0,-1-1 0,1 1 0,0 0 0,-1 0 0,0 0 0,1 1 0,-1-1 0,0 0 0,0 1 0,0 0 0,0-1 0,2 6 0,2 4 2,-1 1 0,0 0 1,-1 0-1,5 25 0,-5-19-113,-3-18-105,0 5 669,0-3-2564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3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89 872,'21'-26'6632,"1"0"-299,-2 12-5193,-13 10-716,0 1 0,1 0 0,-1 0 0,1 1 0,-1 0 0,1 0 0,0 1 0,0 0 1,0 0-1,10 1 0,-13 0-324,0 1 1,0 0 0,0 0-1,0 1 1,0-1-1,0 1 1,0 0 0,-1 1-1,1-1 1,-1 1-1,0 0 1,0 0 0,0 0-1,0 0 1,0 1-1,0-1 1,4 8 0,25 34-435,36 63 0,-39-54-2920,-1 1-3903,-11-20 2300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4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767 238 11981,'43'-191'3353,"-38"145"-1705,-5 46-993,-3 5-342,-210 372 913,24-37-735,114-207-226,6 2 0,-68 191-1,117-268-192,-83 255 392,99-304-474,3-11-1,2-26-10,8-47-17,-2 42 18,-2-1 13,2-1 1,2 1-1,1 1 1,16-37 0,-26 70 19,0 1 1,0-1 0,0 0-1,0 0 1,0 0 0,0 0-1,0 1 1,0-1 0,0 0-1,0 0 1,1 0-1,-1 0 1,0 0 0,0 1-1,0-1 1,0 0 0,0 0-1,0 0 1,1 0 0,-1 0-1,0 0 1,0 0 0,0 1-1,0-1 1,0 0 0,1 0-1,-1 0 1,0 0 0,0 0-1,0 0 1,0 0 0,1 0-1,-1 0 1,0 0 0,0 0-1,0 0 1,0 0 0,1 0-1,-1 0 1,0 0 0,0 0-1,0 0 1,0 0 0,1-1-1,-1 1 1,0 0 0,0 0-1,0 0 1,0 0 0,0 0-1,1 0 1,-1 0 0,0-1-1,0 1 1,0 0 0,0 0-1,0 0 1,0 0 0,0 0-1,0-1 1,1 1-1,3 29 345,-1 36 76,-4-44-407,3 54 546,-2-69-739,1 0 0,0 1 0,0-1 0,0 0 1,1 0-1,0 0 0,0 0 0,6 9 0,-7-13-685,25-22-9580,-20 9 5596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5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1 136 932,'6'-39'9405,"-3"11"-5189,-2 27-3730,21 6 1494,-12 6-1829,0-1 0,0 1 0,-1 1 0,-1-1-1,0 2 1,0-1 0,-1 1 0,9 23 0,-8-19-50,25 61 529,-4 1 1,20 86 0,-37-124 16,-7-18 840,-12-36-231,-12-36-714,11 16-447,1-1 1,2 0-1,1-1 0,2-61 0,3 73-77,1 0 1,1 0-1,1 0 1,0 1-1,2-1 1,1 1-1,1 1 1,12-24-1,-17 39-21,0 0 0,1 1-1,0-1 1,0 1 0,0 0 0,0 0-1,1 0 1,0 1 0,0-1-1,1 1 1,-1 0 0,1 1 0,-1-1-1,1 1 1,0 0 0,1 1-1,-1 0 1,0 0 0,1 0-1,-1 0 1,1 1 0,0 0 0,-1 1-1,1 0 1,0 0 0,-1 0-1,1 0 1,0 1 0,-1 0 0,1 1-1,-1 0 1,1 0 0,-1 0-1,0 1 1,0-1 0,0 1 0,0 1-1,0-1 1,-1 1 0,0 0-1,1 1 1,-2-1 0,1 1 0,6 7-1,6 9 162,-1 1 0,26 45 0,-39-62 1216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5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43 224 2548,'-42'-8'14458,"50"8"-13938,112 0 966,0 6 1,231 41-1,-263-37-363,-85-10-803,-2 1-270,-1-1 1,1 0-1,0 0 0,-1 0 0,1 0 0,0 0 1,0 0-1,-1 0 0,1 0 0,0 0 1,-1 0-1,1 0 0,0-1 0,0 1 0,-1 0 1,1 0-1,0-1 0,-1 1 0,1 0 1,-1-1-1,1 1 0,0-1 0,-1 1 0,1-1 1,-1 1-1,1-1 0,-1 1 0,1-1 1,-1 1-1,0-1 0,1 0 0,-1 1 0,0-1 1,1 0-1,-1 1 0,0-1 0,0 0 1,0 1-1,1-2 0,-18-24 379,-1 0 0,-1 1 1,0 1-1,-2 1 0,-1 1 0,-1 1 0,-42-30 1,44 38-307,17 11-226,0 0 0,0 0 0,1-1 1,-1 1-1,0-1 0,1 0 0,0 0 1,0 0-1,0-1 0,-3-3 0,34 21-16896,-6 2 11900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5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 2048,'0'0'3272,"-18"0"8028,198-10-8095,-108 3-2070,119 6 0,-183 2-2213,35 1 3452,-31-3-6484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5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61 1704,'0'0'366,"-1"0"0,0 1 0,0-1 0,0 1 0,0-1 0,0 0 0,1 0 0,-1 1 0,0-1-1,0 0 1,0 0 0,0 0 0,0 0 0,0 0 0,0 0 0,0 0 0,0-1 0,1 1 0,-1 0 0,0 0 0,0-1 0,0 1 0,0-1-1,0 1 1,0-1 0,10-16 2415,-3 11-2564,0 1 1,0 0 0,1 0-1,0 0 1,8-4 0,-13 8-143,1 0 0,-1 0-1,0 0 1,1 0 0,-1 0 0,1 0 0,-1 1 0,1 0 0,-1-1 0,1 1 0,-1 0 0,1 0 0,-1 0-1,1 1 1,0-1 0,-1 0 0,1 1 0,-1 0 0,0 0 0,1-1 0,-1 1 0,0 1 0,1-1 0,-1 0-1,0 1 1,0-1 0,0 1 0,0-1 0,0 1 0,0 0 0,-1 0 0,1 0 0,2 4 0,-1 0 53,-1 0 1,1 1 0,-1-1-1,-1 1 1,1-1 0,-1 1-1,0-1 1,-1 1 0,0 0-1,0 0 1,-1 11 0,-1-4-36,1-9-165,0 1 0,0-1 0,0 1 0,1-1 0,0 1 0,0 0 0,1-1 0,0 1-1,2 9 1,0-10-38,1 0 1,0 0-1,0 0 0,0-1 0,1 0 0,-1 0 0,7 4 0,23 24-57,-26-22 251,0 1 1,0 1 0,-1-1 0,-1 1-1,6 15 1,-10-23 35,-1 0 1,0 0-1,0-1 0,-1 2 0,1-1 1,-1 0-1,0 0 0,0 0 0,0 0 1,-1 0-1,1 0 0,-1 0 0,0 0 1,0 0-1,0 0 0,-1-1 1,1 1-1,-1 0 0,0-1 0,0 1 1,-3 3-1,3-4 3,0 0 0,-1 0 0,1 0-1,-1 0 1,0 0 0,0-1 0,0 1 0,0-1 0,0 0 0,-1 0 0,1 0-1,-1 0 1,1-1 0,-1 1 0,1-1 0,-9 1 0,5-1-461,-1-1 1,0 0 0,0 0-1,0-1 1,0 0 0,0 0-1,-9-3 1,8-5-3187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0:58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71 1264,'-11'11'16464,"367"-61"-9150,-352 50-7380,0-1-1,0 1 1,0-1-1,-1 0 1,1 0-1,0-1 0,0 1 1,4-4-1,11-14-4899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0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 1296,'1'-28'10373,"1"41"-5554,-1 50-3581,-26 196 589,8-90-807,14-138-830,-8 153 2076,11-183-2236,0 0 1,0 0 0,0 0-1,0 0 1,1 0 0,-1 1-1,0-1 1,1 0 0,-1 0-1,0 0 1,1 0 0,-1 0-1,1 0 1,0 0 0,-1 0-1,1-1 1,0 1-1,-1 0 1,1 0 0,0 0-1,0-1 1,0 1 0,0 0-1,0-1 1,0 1 0,0-1-1,1 1 1,1 1 3,1-2 1,0 1-1,-1 0 0,1-1 1,0 1-1,-1-1 0,1 0 1,6-1-1,7-1 6,-1-1 0,27-9 0,88-30-2139,-100 31-431,-20 7 437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5 145 2032,'-4'3'11583,"14"-11"-11082,1 0-1,1 2 1,-1-1-1,1 1 1,21-7-1,71-19 877,-93 29-1208,61-17-6,1 3 0,75-8 0,-137 24-1243,-11 1 945,1-1 0,0 1-1,0 0 1,0 0 0,0-1 0,0 1-1,0 0 1,0 0 0,0 0 0,0 0-1,0 0 1,0 1 0,0-1-1,0 0 1,0 0 0,0 0 0,0 1-1,0-1 1,0 1 0,-1-1 0,1 1-1,0-1 1,0 1 0,0-1 0,-1 1-1,1 0 1,0-1 0,-1 1-1,2 1 1,-14 22-9156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1660,'41'-9'11120,"-25"7"-9789,0 0 1,29 2-1,-39 1-1224,1-1 0,-1 1 0,1 0 1,-1 1-1,0 0 0,1 0 0,-1 0 1,0 0-1,10 7 0,-13-7-9,-1-1 1,0 1-1,1 0 0,-1 1 1,0-1-1,0 0 0,0 1 0,-1-1 1,1 1-1,-1-1 0,1 1 0,-1 0 1,0-1-1,0 1 0,0 0 0,0 0 1,-1 0-1,1 0 0,-1 0 0,1 0 1,-1 0-1,0 0 0,-1 3 1,-2 12 104,0 1 0,-2-1 0,0-1 0,-1 1 0,-1-1 0,0 0 0,-1 0 0,-1-1 0,-1 0 0,-12 14 0,-28 56 1121,50-86-1313,-1 0 0,1 1 0,0-1 0,-1 0 0,1 1 0,-1-1 0,1 0 1,0 1-1,0-1 0,-1 1 0,1-1 0,0 1 0,0-1 0,0 1 0,0-1 0,-1 1 0,1-1 0,0 1 0,0-1 0,0 1 0,0-1 0,0 1 0,0-1 0,0 1 0,0-1 0,0 1 0,1-1 0,-1 1 1,0-1-1,0 1 0,0-1 0,1 1 0,-1-1 0,0 1 0,0-1 0,1 0 0,-1 1 0,0-1 0,1 1 0,-1-1 0,0 0 0,1 1 0,-1-1 0,1 0 0,-1 0 0,1 1 0,-1-1 0,0 0 0,1 0 0,-1 0 1,1 1-1,-1-1 0,1 0 0,-1 0 0,1 0 0,-1 0 0,1 0 0,0 0 0,-1 0 0,1 0 0,-1 0 0,1-1 0,39-9 20,-33 8 13,28-9-584,-1-1 0,43-23 0,-60 26-330,1-2 0,-1 0 0,0-2 0,-1 1 1,22-25-1,7-13-6699,-26 26 2832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3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2460,'0'-2'473,"0"0"0,1 0-1,-1 0 1,1 0 0,-1 0-1,1 0 1,0 0 0,0 0-1,0 0 1,0 1 0,0-1-1,0 0 1,0 0 0,0 1-1,1-1 1,1-1 0,37-24 3013,-28 22-2607,0-1 1,1 2-1,0 0 1,24-5 0,-32 9-599,-1 0 1,1-1-1,-1 2 1,1-1-1,-1 0 0,1 1 1,-1 0-1,0 0 1,1 0-1,-1 1 1,0-1-1,0 1 1,0 0-1,0 0 1,0 1-1,0-1 1,-1 1-1,1 0 1,-1-1-1,6 8 1,-1-1 88,-1 2 0,1-1 0,-2 1 0,0 0 0,0 0 0,5 16 0,1-11-1453,12-2-7608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109 371 1480,'-4'4'8248,"-6"14"-6041,-8 24-999,11-22-438,2 0 1,0 1-1,-1 22 0,5-36-556,0 1-1,1-1 0,0 0 0,0 0 1,1 0-1,-1 0 0,2 0 1,-1 0-1,1 0 0,0 0 0,0 0 1,7 12-1,-8-18-171,0 1-1,0-1 1,0 0 0,0 1-1,1-1 1,-1 0 0,0 0-1,1 0 1,-1 0-1,1 0 1,-1 0 0,1 0-1,-1 0 1,1-1 0,-1 1-1,1 0 1,0-1 0,0 1-1,-1-1 1,1 0-1,0 0 1,2 0 0,-1 0-66,1 0 0,0-1 0,0 0 0,0 0 0,-1 0 0,1-1 0,0 1 0,-1-1 0,6-3 0,4-3-471,-1-1-1,0-1 1,20-21 0,-23 20-389,-1 1 0,-1-2 0,0 1 0,0-1 0,-1 0 0,8-24 0,-7 18-1891,5-8-1288</inkml:trace>
  <inkml:trace contextRef="#ctx0" brushRef="#br0" timeOffset="1">21 159 1400,'-1'0'237,"0"0"0,0 0 1,0 0-1,0-1 0,0 1 0,0 0 0,0-1 1,1 1-1,-1-1 0,0 1 0,0-1 0,0 1 0,1-1 1,-1 1-1,0-1 0,1 0 0,-1 0 0,0 1 1,1-1-1,-1 0 0,1 0 0,-1 1 0,1-1 0,-1 0 1,1 0-1,0 0 0,-1 0 0,1 0 0,0 0 1,0 0-1,0 0 0,0-1 0,0-1 18,1 0 1,0-1-1,-1 1 0,1 0 0,1 0 1,-1 0-1,0 0 0,1 0 1,0 1-1,1-4 0,5-4 120,0 0-1,1 0 0,-1 0 1,12-8-1,-13 13-130,-1 0 0,1 1-1,0-1 1,0 1 0,1 1 0,-1-1-1,1 1 1,0 1 0,0 0 0,-1 0-1,12-2 1,-13 4-69,-1 0 1,1 0-1,-1 1 0,1 0 0,-1 0 1,1 0-1,-1 0 0,0 1 1,1 0-1,-1 0 0,0 1 0,0-1 1,0 1-1,-1 0 0,1 0 1,-1 1-1,6 5 0,0 1 337,0 1 0,-1 0 0,15 23 0,-1 0-712,-14-23-2187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2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12149,'-10'15'2451,"3"0"1050,8-15-3430,0 1-1,0-1 0,-1 0 0,1 1 0,0-1 0,0 0 0,0 0 1,0 0-1,0 0 0,0 0 0,0 0 0,0 0 0,0 0 0,0 0 0,0 0 1,0 0-1,0 0 0,0-1 0,0 1 0,0 0 0,1-2 0,138-25 1279,257-18-1,-318 42-3558,-78 3 1307,9-6-2270,-3 3-1895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3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1744,'1'-9'3146,"-1"9"-3044,0 0-1,0 0 0,0 0 0,0 0 1,1-3 2835,-1 2-2836,0 1 0,0 0 1,1 0-1,-1 0 0,0 0 0,0 0 1,0 0-1,0 0 0,3 1 2532,-3 0-2531,6 6 150,-2 1 1,1 0 0,-1 0-1,0 0 1,-1 0 0,0 1-1,4 16 1,11 69 947,13 308 2082,-23-230-1914,-5-126-155,-2 0 0,-5 50-1,4-98-1201,1 0-1,-1 0 0,1 0 0,-1 0 0,1 0 0,0 0 1,0 0-1,0 0 0,0 1 0,0-1 0,1 0 0,1-1 1,1-3 8,31-71 93,-29 61-115,1 0-1,0 0 1,0 1-1,2 0 1,0 1-1,1-1 1,0 2-1,23-25 1,-32 37 2,0 1 0,0-1 0,0 1 0,0-1 0,0 1 0,0-1 0,0 1 0,0 0 0,0-1 0,0 1 0,0 0 1,0 0-1,0 0 0,0 0 0,0 0 0,0 0 0,0 0 0,0 0 0,0 0 0,0 0 0,0 1 0,0-1 0,0 0 1,0 1-1,1 0 0,25 22-1,11 33 71,-22-16-359,-1-1 1,19 77-1,-34-114-540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 1672,'8'-6'8540,"-3"9"-8281,-1 0-1,1 1 1,-1 0 0,0 0 0,0 0 0,-1 0 0,1 0 0,-1 1 0,0-1 0,0 1 0,0 0 0,-1 0 0,2 6 0,27 79 1120,-23-63-912,8 25 231,-3 1 1,-2 1-1,-2-1 1,1 59-1,-9-87-459,0 1 0,-2-1 0,-1 1 0,-2-1 0,0 0-1,-1 0 1,-2 0 0,0-1 0,-2 0 0,-21 42 0,27-61-246,-1 1 1,0-1 0,0 0 0,0 0-1,-1 0 1,1 0 0,-1-1 0,0 0-1,-1 0 1,1 0 0,-1-1 0,-9 5 0,11-6-156,0-1 0,0 0 1,1 0-1,-1 0 1,0 0-1,0-1 0,0 0 1,0 1-1,0-2 1,0 1-1,0 0 0,0-1 1,0 1-1,0-1 1,1 0-1,-1-1 1,0 1-1,0 0 0,1-1 1,-1 0-1,1 0 1,-6-4-1,-48-45-7507,33 19 2834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4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2716,'2'-6'764,"0"0"0,0 1 0,1-1 0,-1 1 0,2 0-1,-1 0 1,0 0 0,1 0 0,0 1 0,0 0 0,0-1 0,1 1 0,-1 1-1,1-1 1,0 1 0,0-1 0,0 1 0,10-3 0,-2 1-123,0 2-1,0 0 1,0 0 0,0 1 0,1 1-1,-1 0 1,23 2 0,-22 0-331,-1 1 1,1 0-1,-1 1 1,1 0-1,-1 1 1,0 1-1,0 0 1,-1 1-1,1 0 0,-1 1 1,22 16-1,-20-11-356,-1 0-1,0 0 1,17 21-1,-18-18-1188,-1 1-1,0 0 0,8 19 1,-10-5-7734,-4-14 3314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 1004,'-2'-3'976,"0"-1"1,1 1-1,-1-1 0,1 1 0,0-1 1,0 1-1,0-1 0,0 0 1,1 1-1,-1-8 0,1 9-383,3 3-334,0 0 1,0 0-1,0 0 0,-1 1 1,1-1-1,-1 1 0,1 0 1,-1-1-1,1 1 0,-1 0 1,0 1-1,0-1 0,0 0 1,0 0-1,-1 1 0,1-1 1,0 1-1,-1 0 1,0 0-1,2 5 0,32 80-230,-23-54 524,21 63 449,36 179-1,-53-203-223,-10-48 168,-5-20 484,-5-20-962,-1-5-356,2-2 1,0 1 0,1 0-1,2-39 1,0 12 3,0 13-38,1-1-1,1 1 0,2 0 1,17-66-1,-18 88-66,1 1 1,0 0-1,0 0 0,1 0 1,1 1-1,0 0 1,1 0-1,0 0 0,0 1 1,1 0-1,1 0 0,0 1 1,0 0-1,1 0 1,0 1-1,20-12 0,-21 16-6,0 0 0,0 1-1,0 0 1,1 0-1,-1 1 1,1 0 0,-1 1-1,1 0 1,0 1 0,-1 0-1,1 0 1,0 1-1,-1 0 1,1 1 0,-1 0-1,1 0 1,-1 1 0,13 6-1,-1 1 48,-1 1 0,-1 1 0,0 0 0,-1 1 0,0 2 0,27 27 0,-38-30-1137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1844,'0'0'6975,"2"-3"-5869,0 0-856,0 0 0,1 1 0,-1-1-1,1 1 1,-1 0 0,1 0 0,0 0 0,0 0 0,0 0 0,0 1 0,0 0 0,0-1-1,0 1 1,0 0 0,1 0 0,-1 0 0,0 1 0,1-1 0,-1 1 0,0 0-1,1 0 1,-1 0 0,1 1 0,-1-1 0,0 1 0,1-1 0,-1 1 0,0 0 0,0 1-1,1-1 1,4 3 0,-5-2-135,0 0 1,0 1-1,0-1 0,0 0 1,-1 1-1,1 0 1,-1 0-1,0-1 0,0 1 1,0 1-1,0-1 0,0 0 1,-1 0-1,1 1 0,-1-1 1,0 1-1,0-1 0,0 1 1,-1-1-1,1 8 0,-1 16 573,-1 1 0,-2 0-1,-1-1 1,0 0 0,-3 0-1,-16 47 1,24-74-663,0 1-1,0 0 1,0-1-1,-1 1 1,1-1-1,0 1 1,0-1-1,0 1 1,0-1-1,0 0 1,0 1-1,0-1 1,0 0-1,0 0 1,1 0 0,-1 0-1,0 0 1,0 0-1,0 0 1,0 0-1,0 0 1,0 0-1,0-1 1,0 1-1,0 0 1,0-1-1,0 1 1,0-1 0,1 0-1,3-2-187,32-15-533,36-25 1,-23 3-2990,-43 32 1275,1 0 1,-2 0 0,13-18 0,-13 15-2767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16 180 2036,'-1'0'324,"0"1"1,0-1-1,0 1 0,1-1 0,-1 1 0,0-1 1,0 1-1,0 0 0,1 0 0,-1-1 0,0 1 1,1 0-1,-1 0 0,0 0 0,1 0 1,-1 0-1,1 0 0,-1 0 0,1 0 0,0 0 1,0 0-1,-1 0 0,1 0 0,0 1 0,0-1-119,1 0-1,-1 0 0,1 0 1,-1 0-1,1 0 0,0-1 1,-1 1-1,1 0 0,0 0 0,0 0 1,0-1-1,0 1 0,-1-1 1,1 1-1,0 0 0,0-1 1,0 1-1,2 0 0,56 13 1547,-53-13-1559,47 6 814,0-3-1,99-3 1,104-25 782,-240 22-1667,-8 1-16,48-7 525,-53 8-499,0-1 0,0 1 0,0-1 0,0 0 0,0 0 0,0 0 0,0-1 0,0 1 0,0-1 0,-1 0 0,1 1 0,4-5 0,-6 4-46,-1 0-1,1 0 0,-1 0 1,0 1-1,0-1 1,0 0-1,0 0 1,0 0-1,0 0 1,0 0-1,0 1 1,-1-1-1,1 0 1,-1 0-1,1 0 0,-1 1 1,0-1-1,0 0 1,0 1-1,0-1 1,0 1-1,0-1 1,0 1-1,0-1 1,-1 1-1,1 0 0,-1 0 1,1-1-1,-1 1 1,-2-1-1,-3-4 115,-1 0 0,0 0 0,-1 1 0,-13-7-1,-37-13 367,12 4-201,-65-19 0,70 25-3339,40 15 1883,9 3-3255,60 35-4145,-30-11 3160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1504,'0'0'5418,"-9"6"2151,37 2-6374,1-2 0,-1-1 0,1-1 0,30 0 0,62-2-5899,-115-1-593,-4 0 3895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1024,'2'1'16863,"22"7"-16203,24-2 731,0-2 1,1-1-1,54-6 1,61-11-2341,-138 11 264,-13 1-1083,-5 0-724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 1012,'-5'0'502,"1"2"1,-1-1-1,0 1 0,1-1 0,0 1 1,-1 0-1,1 1 0,0-1 1,0 1-1,0 0 0,0 0 0,-4 4 1,4-2-158,-1 0-1,1 0 1,0 1 0,1-1 0,-1 1 0,1 0 0,0 0 0,-3 10 0,4-11-225,1 0 1,-1 1-1,1-1 0,0 0 1,0 1-1,1-1 0,0 1 1,0-1-1,0 1 0,0-1 1,1 1-1,0-1 0,0 0 1,1 1-1,-1-1 0,1 0 1,0 0-1,0 0 0,1 0 1,0 0-1,0-1 0,0 1 1,4 4-1,-4-7-68,0 1 0,0-1 0,0 0 1,0 0-1,0 0 0,1 0 0,-1-1 0,1 1 1,-1-1-1,1 0 0,-1 0 0,1 0 0,0 0 1,0-1-1,-1 1 0,1-1 0,0 0 0,6-1 0,-3 0 12,1 0 0,-1-1-1,1 0 1,-1-1-1,0 1 1,0-1-1,0-1 1,0 1-1,9-7 1,-10 5-1,0 0 1,0 0-1,0 0 0,0-1 0,-1 1 1,0-1-1,0-1 0,0 1 1,4-9-1,-7 11-8,0 0 0,-1 0-1,1 0 1,-1 0 0,0 0-1,0 0 1,0 0 0,-1 0-1,1-1 1,-1 1 0,0 0 0,0 0-1,-1-1 1,1 1 0,-1 0-1,0 0 1,-1-5 0,0 4-26,0 0 0,0 0 0,-1 1 0,1-1 0,-1 1 0,0 0 0,0 0 0,0 0 0,-1 0 0,1 1 0,-1-1 0,0 1 0,-6-4 0,7 5-215,0 1-1,0-1 1,0 1-1,-1 0 1,1 0-1,0 0 1,-1 0-1,1 1 0,0 0 1,-1-1-1,1 1 1,-1 0-1,1 1 1,-1-1-1,1 1 1,0-1-1,-1 1 0,1 0 1,0 0-1,0 0 1,-6 4-1,-5 0-5323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0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2032,'10'-12'10664,"31"715"-6299,-37-492-3614,-6-117-449,0-64-113,2 0 1,0 1-1,2-1 0,8 41 0,-10-71-183,1 0-1,-1 0 1,0 1-1,1-1 1,-1 0-1,0 0 1,1 0 0,-1 0-1,0 0 1,1 1-1,-1-1 1,0 0-1,1 0 1,-1 0-1,0 0 1,1 0-1,-1 0 1,0 0-1,1 0 1,-1 0-1,0 0 1,1-1-1,-1 1 1,0 0-1,1 0 1,-1 0-1,0 0 1,1 0-1,-1-1 1,0 1-1,1 0 1,-1 0-1,0 0 1,0-1-1,1 1 1,-1 0-1,0 0 1,0-1-1,1 0 1,11-10-19,6-11-13,-2 0 0,-1-2 1,0 0-1,-2 0 0,14-37 1,15-25-126,-14 33 54,60-100-159,-86 148 247,1 0-1,0 1 1,0-1 0,1 1-1,0 0 1,-1 0-1,1 0 1,1 0-1,-1 1 1,0 0-1,6-3 1,-9 5 18,0 1 0,1-1 0,-1 1 1,0 0-1,1 0 0,-1-1 0,0 1 0,1 0 0,-1 0 1,0 0-1,1 1 0,-1-1 0,0 0 0,1 0 0,-1 1 0,0-1 1,1 1-1,0 0 0,1 1 26,0 0 1,0 0 0,-1 0-1,1 0 1,-1 1-1,0-1 1,1 1-1,-1-1 1,3 6-1,3 7 97,0 0 0,-1 0 0,-1 1 0,0 0 0,-1 0 0,-1 0 0,3 18 0,7 120 1007,-11-115-693,-2-25-255,0 1 0,-1-1 0,0 0-1,-1 0 1,-4 20 0,4-33-425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1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 2052,'-1'-1'337,"1"1"0,-1-1-1,1 1 1,0-1 0,0 0-1,-1 1 1,1-1 0,0 0-1,0 1 1,0-1 0,0 0-1,0 1 1,0-1 0,0 0-1,0 1 1,0-1 0,0 0-1,0 1 1,0-1 0,0 0-1,0 1 1,1-1 0,-1 0 0,0 1-1,0-1 1,1 0 0,-1 1-1,1-1 1,-1 0 0,16 12 1762,22 38-1418,-25-25-112,0 1 0,-2 0 0,-1 0 1,12 47-1,-8-11 525,6 63 1,-18-80-580,-1-1 0,-3 1-1,-1-1 1,-2 1 0,-2-1 0,-2 0 0,-2-1 0,-24 60 0,32-94-472,-23 49 717,24-55-797,1 0-1,0 0 0,-1 0 1,0 0-1,1 0 1,-1-1-1,0 1 0,0 0 1,0-1-1,0 1 0,0-1 1,0 0-1,0 0 1,-1 0-1,1 0 0,0 0 1,-1 0-1,1 0 0,-1-1 1,1 1-1,-4-1 1,3-1-146,0-1 1,1 1 0,-1-1 0,0 1 0,0-1 0,1 0 0,-1 0 0,1-1 0,0 1-1,0 0 1,0-1 0,0 0 0,-3-4 0,-6-10-711,1-1 0,1 0 0,1 0 0,-12-35 0,-4-37-6440,13 40 2543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10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1400,'3'-15'2142,"1"1"0,1 0-1,9-21 1,49-75 3729,-39 71-3876,-21 34-1786,0 0-1,1 0 1,-1 0-1,1 1 1,0-1-1,0 1 1,1 0-1,-1 0 1,1 0 0,0 1-1,0 0 1,0 0-1,0 0 1,0 0-1,1 1 1,-1 0 0,1 0-1,0 1 1,0-1-1,-1 1 1,1 0-1,0 1 1,0 0-1,0 0 1,0 0 0,0 0-1,0 1 1,0 0-1,-1 0 1,1 1-1,0-1 1,-1 1 0,1 1-1,-1-1 1,1 1-1,-1 0 1,9 6-1,53 44 1274,-62-48-1486,1 0 1,-1 1-1,0 0 0,0 0 1,-1 0-1,1 0 0,-1 1 1,5 12-1,-3-11-523,4 2-4582,2 2-5253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1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5 275 1628,'-5'0'7369,"10"0"-2894,28 1-1585,60 3-2691,148-3 1828,-115-3-1013,-43-5 1407,-82 7-1934,1-2-224,-1 0 0,0 0 0,0 0 0,1 0 1,-1 0-1,0-1 0,-1 1 0,1 0 0,0-4 0,-7-7 94,-1 0-1,-1 1 1,0 0-1,-1 0 1,0 1 0,-1 0-1,-19-17 1,-89-63 1135,95 75-1176,-22-11-4278,77 49-15481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1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43 1780,'-33'-43'15066,"41"75"-14128,18 70-128,14 117 1,-21-108-512,-18-104-231,4 18 832,2 49 0,-20-112-677,7-20-154,3 1-1,4-59 0,1 86-75,1 1-1,1-1 1,2 1-1,1 0 1,19-48-1,-24 72 7,0 1-1,0 0 0,1 0 1,-1 0-1,1 0 0,0 0 1,1 0-1,-1 1 0,1 0 1,-1-1-1,1 1 0,0 1 0,0-1 1,0 1-1,1-1 0,-1 1 1,1 0-1,-1 1 0,1-1 1,-1 1-1,1 0 0,0 0 1,0 0-1,0 1 0,-1-1 1,1 1-1,0 0 0,0 1 1,0-1-1,0 1 0,6 2 1,1 0 4,-1 0 0,1 0 0,-1 2 0,1-1 0,-1 1 0,-1 1 0,1 0 0,-1 0 0,0 1 0,0 1 0,13 13 0,-4 3-59,-2 0 1,-1 1-1,-1 0 0,-2 1 0,0 1 0,-1 0 1,11 44-1,-20-64-1388,-1-3-1779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1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 1504,'-17'-4'2495,"-6"-3"11689,40 11-12808,31 6-597,1-2-1,0-2 1,65-1-1,-79-5-1329,-18 1-2140,1-1-7514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1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39 1232,'-15'8'7507,"16"-2"-2836,30 2-1471,-7-5-2298,0-1 0,0-2 0,0 0 0,39-6 0,95-23 1389,-158 29-2287,41-13-28,-10 3-3487,-8 5-5563,-9 3 4005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35 175 1892,'3'-10'13833,"-12"21"-11211,2 3-3279,1 3 722,2 1 0,0-1 0,1 1-1,0 0 1,2 0 0,0 0 0,1-1 0,1 1-1,1 0 1,0 0 0,1 0 0,1-1-1,1 0 1,1 1 0,0-2 0,1 1 0,0-1-1,2 0 1,0-1 0,0 1 0,2-2-1,0 0 1,0 0 0,19 17 0,-23-26-63,-1 0 0,1 0 0,0 0 1,1-1-1,-1 0 0,1 0 0,0-1 1,0 0-1,0-1 0,0 1 0,0-2 0,1 1 1,-1-1-1,0 0 0,10-1 0,-6-1-16,0 0-1,-1-1 0,1 0 1,-1-1-1,0 0 1,0-1-1,0-1 0,0 1 1,-1-2-1,12-6 1,-7 1-9,0 1 0,-1-2 0,0 0 0,0 0 0,-2-2 0,0 1 0,0-2 0,-1 1 0,-1-2 0,0 1 0,-1-1 0,-1-1 0,12-33 0,-16 34 112,0-1 0,-1 0 0,-1 0 0,0 0 0,-1 0 0,-1 0 0,-1 0 0,0 0 0,-1 0 0,-1 0 1,-5-17-1,4 24 32,0-1 0,0 1 0,-1 0 0,0 0 0,-1 1 0,0-1 0,0 1 0,-1 1 0,0-1 0,-1 1 0,0 0 0,0 1 0,0 0 0,-1 0 0,0 1 0,-1 0 0,1 1 0,-12-5 0,10 5-40,0 2-1,0-1 1,0 1-1,0 1 1,-1 0-1,1 1 1,0 0-1,-1 1 1,1 0-1,-1 0 1,1 1-1,-1 1 1,-18 5-1,-4 4-1298,0 1-1,-62 34 0,76-37-188,6-3-543,-1 0-4731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14 439 1996,'-4'-7'2532,"3"5"-1510,0 0 1,0 0-1,0 0 0,0 0 0,0 0 1,0 0-1,1 0 0,-1-1 0,0 1 1,1 0-1,0-5 0,0 5-901,1 1 1,0 0-1,0-1 0,0 1 0,0 0 1,0-1-1,0 1 0,0 0 1,1 0-1,-1 0 0,0 0 0,1 0 1,-1 0-1,1 1 0,-1-1 0,1 0 1,-1 1-1,1-1 0,-1 1 1,1-1-1,1 1 0,88-26 1087,184-25 1,-139 29-770,-102 17 511,0-3 0,48-16 0,-81 24-866,0-1 0,0 0 1,0 1-1,-1-1 0,1 0 0,0 0 1,0 1-1,0-1 0,-1 0 0,1 0 1,0 0-1,-1 0 0,1 0 0,-1 0 1,1 0-1,-1-1 0,1 1 0,-1 0 0,0 0 1,0 0-1,0 0 0,1 0 0,-1-1 1,0 1-1,0 0 0,-1 0 0,1 0 1,0 0-1,0-1 0,0 1 0,-1 0 1,1 0-1,-1 0 0,1 0 0,-1 0 0,1 0 1,-1 0-1,0 0 0,1 0 0,-2-2 1,-31-41 1207,31 42-1172,-105-109 817,62 67-9662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47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48 2448,'-6'2'2292,"-16"2"9087,20-12-10870,3-9-4935,-1 9 1546,1-13-1454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 1412,'3'-4'9891,"-1"43"-8428,-2 0 0,-4 41-1,2-36-3826,0-2-4308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09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2870 89 1024,'3'-4'777,"0"-1"0,0 1 0,1 0 0,0 0 0,0 1 0,0-1 0,0 1 0,0 0 1,1 0-1,-1 0 0,7-2 0,26-20 3593,-25 14-1979,-6 5 2685,-18 5-3423,8 1-1589,0 1 1,0 1 0,0-1-1,0 0 1,1 1-1,-1 0 1,0 0-1,1 0 1,-1 0-1,1 1 1,-5 3 0,-11 7 158,1-2-82,0 1 1,-24 20-1,22-15-60,-288 238 1324,170-131-1040,-14 11-79,16-15 183,41-33-324,-124 97 76,125-111 39,-104 78-125,-224 187 1232,37-21-1202,306-251-120,-56 40-4,105-83-34,1 1-1,-45 48 1,-5 4-12,65-64 9,0 2 0,0-1 0,-11 17 0,-23 11 974,48-41-961,-6 1-201,38-49 49,-2-1 0,-1-1-1,-3-1 1,22-65 0,-1 8-28,-36 79 91,-8 21 58,0 0 0,0 0 1,0 1-1,1-1 0,0 1 0,1 0 0,6-8 0,7-20 163,-289 392 30,183-244-26,65-80 72,23-33-195,33 18 188,236 21-12,-223-33-199,195 14 72,-202-19 53,-32-10-33,-17-9-74,-36-44-11,3-1 1,-55-111-1,-28-42 29,126 216-48,0 0-1,0 0 1,0 0-1,0 0 1,0 0-1,0 0 1,0 1-1,0-1 1,0 0-1,0 0 1,0 0-1,0 0 1,0 0-1,0 0 1,0 0-1,-1 0 1,1 0-1,0 0 1,0 0-1,0 0 1,0 0-1,0 0 1,0 1 0,0-1-1,0 0 1,-1 0-1,1 0 1,0 0-1,0 0 1,0 0-1,0 0 1,0 0-1,0 0 1,0 0-1,0 0 1,-1 0-1,1-1 1,0 1-1,0 0 1,0 0-1,0 0 1,0 0-1,0 0 1,0 0-1,1 23-48,8 31 47,60 167-112,-19-105 116,-50-116 4,0-1 1,0 1 0,0 0 0,0 0 0,0 0 0,0 0-1,0 0 1,0 0 0,0 0 0,-1 0 0,1 0 0,0 0-1,0 0 1,0 0 0,0 0 0,0 0 0,0 0 0,0 0 0,-1 0-1,1 0 1,0 0 0,0 0 0,0 0 0,0 0 0,0 0-1,0 0 1,-1 0 0,1 0 0,0 0 0,0 0 0,0 0-1,0 0 1,0 0 0,0 0 0,0 0 0,-1 0 0,1 0 0,0 0-1,0 0 1,0 0 0,0 1 0,0-1 0,0 0 0,0 0-1,0 0 1,0 0 0,0 0 0,0 0 0,0 0 0,0 0-1,-1 1 1,1-1 0,0 0 0,0 0 0,0 0 0,0 0 0,0 0-1,0 0 1,0 1 0,0-1 0,0 0 0,0 0 0,1 0-1,-1 0 1,0 0 0,0 0 0,0 1 0,-17-12 19,-15-17-27,-73-92-401,120 136 119,68 64 150,-76-73 118,-5-5 22,0 0 0,0 0 0,0 0 0,1 0 1,-1 0-1,0-1 0,1 1 0,-1-1 0,1 0 0,3 2 0,-5-3-27,7-12-3690,-7-2 1940,0 3-2022,-1-12-10476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5:40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1320,'0'0'544,"0"-10"280,0 2-196,2 1-160,-2-1-88,3-2-180,-3 3-104,2-1-84,-2-2-116,3 0-136,-1 0-256,-2 0-588,0 2 176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5:42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177 333 836,'-11'-59'5225,"9"43"-4089,0 1 1,-1 0-1,-1 0 0,0 1 0,-7-17 1,2 15-102,-1 1 0,0 0 0,-1 1 0,-15-16 0,-4-5 376,-13-7 3192,42 41-4193,75 92 1246,108 117-831,140 144-502,-260-298-280,3-3-1,99 60 0,-44-32 14,-6 4-48,76 49 22,-13-24 9,152 89 125,78-4 28,-308-150-109,28 19 13,-2 5 1,122 89 0,73 33 35,-87-49-5,-103-58-96,-3-9 7,-102-58-30,-24-14 47,-1-1-50,0 0-1,0 0 1,0 1-1,0-1 1,-1 0-1,1 0 1,0 0-1,0 0 1,0 1-1,0-1 1,0 0-1,0 0 1,0 1 0,0-1-1,0 0 1,0 0-1,0 0 1,0 1-1,0-1 1,0 0-1,0 0 1,0 0-1,0 1 1,0-1-1,0 0 1,0 0 0,0 0-1,0 1 1,0-1-1,1 0 1,-1 0-1,0 0 1,0 1-1,0-1 1,0 0-1,0 0 1,1 0 0,-1 0-1,0 0 1,0 1-1,0-1 1,0 0-1,1 0 1,-1 0-1,0 0 1,-17 9 3,-40 5-42,-13 6 25,-1-4 0,0-3 1,-136 8-1,78-19 98,127-2-87,-4 0-28,3 0 10,6 0-79,504 27 39,-400-18 316,-107-10-254,1 1-1,-1 0 1,1-1-1,-1 1 1,1-1-1,-1 1 1,1 0-1,-1-1 1,1 1-1,-1-1 1,0 1 0,1-1-1,-1 1 1,0-1-1,1 0 1,-1 1-1,0-1 1,0 1-1,1-1 1,-1 0-1,0 1 1,0-1 0,0 0-1,0 1 1,0-1-1,0 0 1,0 1-1,0-1 1,0 1-1,0-1 1,0 0-1,-1 1 1,1-2 0,-5-23 59,5 24-61,-44-148 777,-93-214-1,89 259 715,47 102-1477,49 118 169,-38-83-196,-2 1 0,-2 0 0,0 0 0,-3 1 0,-1-1 0,-4 64 0,0-24-1048,1-74 1044,1 1 0,0-1 0,0 0 0,0 0 0,0 1 0,0-1 1,-1 0-1,1 0 0,0 0 0,0 1 0,0-1 0,-1 0 0,1 0 0,0 0 0,0 1 0,0-1 1,-1 0-1,1 0 0,0 0 0,0 0 0,-1 0 0,1 0 0,0 0 0,-1 0 0,1 0 0,0 0 1,0 0-1,-1 0 0,1 0 0,0 0 0,-1 0 0,1 0 0,0 0 0,0 0 0,-1 0 0,1 0 1,0 0-1,0 0 0,-1 0 0,1 0 0,0-1 0,0 1 0,-1 0 0,1 0 0,-17-8-308,15 7 337,0-1-41,-1 0 0,0 1 0,0-1 0,0 1 0,0-1 0,0 1 0,0 0 0,0 0 0,0 0 0,0 1 0,0-1 0,0 1 0,-1 0 0,1 0 0,0 0 0,0 0 0,-1 0 0,1 1 0,0-1 0,0 1 0,0 0 0,0 0 0,0 0 0,0 0 0,0 1 0,0-1 0,0 1-1,0 0 1,1 0 0,-3 2 0,-26 17-91,1 0-1,-43 42 1,73-63 64,-1 1 1,1-1-1,0 1 0,0-1 1,-1 1-1,1-1 0,-1 1 0,1-1 1,0 0-1,-1 1 0,1-1 1,-1 1-1,1-1 0,-1 0 1,1 0-1,-1 1 0,1-1 0,-1 0 1,1 0-1,-1 1 0,1-1 1,-1 0-1,0 0 0,1 0 1,-1 0-1,1 0 0,-1 0 0,1 0 1,-1 0-1,0 0 0,1 0 1,-1 0-1,1 0 0,-1-1 1,1 1-1,-1 0 0,0 0 1,1-1-1,-1 1 0,1 0 0,-1-1 1,0-1-411,0-1 1,0 1 0,0 0 0,0 0 0,1-1-1,-1 1 1,1-1 0,-1 1 0,1 0 0,0-5-1,7-61-9747,-2 56 4596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34.3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252 74 876,'-2'-34'8894,"-1"7"-4367,3 25-3911,-2-9 3851,24 669-2038,-22-655-2421,-13 900 1562,-8-499-279,15-353-857,-8-63-260,-81-194-43,34 64-72,5 23 67,56 119-8,9 48 29,3 0 1,1 0-1,31 68 1,-33-87-80,5 11 165,21 38 1,-31-66-106,1-1 1,0 0-1,1 0 1,0 0-1,1-1 1,0 0-1,16 13 1,-23-22-101,-1 0 0,1 0 0,-1 0 0,1 0 0,-1 0 0,1-1 0,0 1 0,-1-1 0,1 1 0,0-1 0,-1 1 0,1-1 1,0 0-1,0 0 0,0 0 0,-1 0 0,1 0 0,0 0 0,0 0 0,0-1 0,3 0 0,-2-1-12,1 0 0,-1 1 0,1-2 0,-1 1 0,0 0 0,0-1 0,0 1 0,0-1 0,4-5 0,5-9-194,-1 1 0,0-1 0,9-23 0,-14 28-68,55-113-2223,28-53-3934,-56 119 324,5-5 43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34.9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21 13497,'-21'-20'4836,"36"34"-2322,35 36-1409,581 509 1781,-311-320-2256,-257-197-517,3-4 1,1-2-1,87 32 0,-55-32 1225,-98-36-856,-37 2-346,0 2 0,-53 12 0,0-1-54,-227 31 330,379-54-189,1 3 0,107 6 1,-128 5-174,-28-4-73,0 0 0,0 0-1,0-1 1,18-2 0,-32 1-65,-1-1-1,1 1 0,0 0 1,0-1-1,0 1 0,0-1 1,-1 1-1,1-1 0,0 1 1,-1-1-1,1 1 0,0-1 1,-1 0-1,1 1 0,-1-1 1,1 0-1,-1 0 0,1 1 1,-1-1-1,0 0 0,1 0 1,-1 0-1,0 0 0,1 1 1,-1-1-1,0 0 0,0-2 1,2-29-2023,-2 26 1559,0-18-804,1-9-2046,-4-2-3408,-6 1 885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35.4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24 984 14321,'-2'0'119,"1"0"0,0 0-1,0-1 1,0 1 0,-1-1-1,1 1 1,0-1 0,0 0 0,0 1-1,0-1 1,0 0 0,0 0-1,0 1 1,0-1 0,0 0-1,1 0 1,-1 0 0,0 0-1,1 0 1,-1 0 0,0-1 0,1 1-1,-1 0 1,0-2 0,1 1-62,1 0-1,-1 0 1,0 0 0,0 0 0,1 0 0,-1 0 0,1 0 0,-1 1 0,1-1 0,0 0 0,0 0 0,0 1 0,0-1 0,2-2-1,7-8-90,0 1 0,1 0-1,17-14 1,-19 18 273,120-97 28,5 7-1,4 5 1,3 6-1,5 7 1,198-78-1,-205 96-128,89-33 59,-176 71 428,-46 19 366,-27 16-631,-56 28 83,-1-4 1,-164 53-1,240-88-440,0-1 1,0 1-1,1-1 0,-1 1 1,0-1-1,0 0 0,0 0 1,0 0-1,0 0 0,0 0 1,1 0-1,-1 0 0,-3-1 0,4 0-5,1 1 0,-1 0-1,1-1 1,-1 1 0,1 0-1,0-1 1,-1 1 0,1-1-1,-1 1 1,1-1 0,0 1-1,0-1 1,-1 1 0,1-1 0,0 1-1,0-1 1,-1 1 0,1-1-1,0 1 1,0-1 0,0 1-1,0-1 1,0 0 0,0 1-1,0-1 1,0 1 0,0-1-1,0 0 1,1-3-12,1 0-1,-1 0 1,1 0 0,-1 1-1,1-1 1,0 1 0,1-1 0,-1 1-1,0 0 1,1 0 0,3-3-1,30-29-159,48-37 0,-66 59 168,1 0-1,0 1 1,0 1-1,2 1 1,25-9-1,-45 18 20,0 1-1,0-1 1,0 1 0,0 0 0,0-1-1,0 1 1,0 0 0,0 0-1,0-1 1,0 1 0,0 0-1,0 0 1,1 0 0,-1 0-1,0 1 1,0-1 0,0 0-1,0 0 1,0 1 0,2 0-1,-3-1-19,0 1-1,1 0 1,-1-1-1,0 1 1,0 0-1,0-1 0,0 1 1,0 0-1,1-1 1,-1 1-1,0 0 0,-1-1 1,1 1-1,0 0 1,0-1-1,0 1 1,0 0-1,0-1 0,-1 1 1,1-1-1,0 1 1,-1 0-1,0 0 1,-2 5-163,0-1 1,0 0 0,-1 0 0,0 0 0,0-1 0,-7 7 0,-88 60-4770,45-33-872,-12 3 621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36.1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802 837 1256,'20'81'10628,"-20"-81"-10525,0 0 1,0 0-1,0 0 1,0 1 0,0-1-1,0 0 1,0 0-1,0 0 1,0 0 0,0 1-1,0-1 1,0 0-1,0 0 1,0 0-1,0 0 1,0 0 0,0 1-1,0-1 1,0 0-1,-1 1 519,1-1-519,0 0 1,0 0-1,0 0 1,0 0 0,-1 0-1,1 0 1,0 0-1,0 0 1,0 0-1,0 0 1,-1 0 0,1 1-1,0-1 1,0 0-1,0 0 1,0 0-1,0 0 1,-1 0 0,1 0-1,0 0 1,0-1-1,0 1 1,0 0 0,-1 0-1,1 0 1,0 0-1,0 0 1,0 0-1,-1-1 726,1 1-725,0 0-1,0 0 1,-21-12 1578,-22-22-1041,-36-41 790,-133-166 0,97 104-905,-41-57 171,28 34-142,73 93-281,50 68-226,3 11-28,3 14 1,-1-26-21,43 668 508,-40-583-213,-3-84-219,3-10-55,27-91 48,28-174 1,-44 197-50,-1 3-131,14 95-801,-2 7-113,103 118-4511,-51-45-2234,-32-37 2228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38.5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302 121 1144,'-7'-15'2963,"-2"-2"130,0-1 1,-8-27-1,17 44-2783,0-1-1,0 1 1,-1-1 0,1 1-1,0 0 1,-1-1-1,1 1 1,-1-1-1,1 1 1,-1 0 0,0 0-1,1-1 1,-1 1-1,0 0 1,0 0-1,0 0 1,0 0 0,-2-2-1,3 4-187,-1-1 0,0 1-1,1 0 1,-1-1 0,0 1 0,1 0-1,-1-1 1,1 1 0,-1 0 0,1 0-1,-1-1 1,1 1 0,0 0 0,-1 0-1,1 0 1,0 0 0,0 0-1,0 0 1,-1 0 0,1 0 0,-8 63 842,9 129 613,3-35-886,18 331 826,1-153-575,-13 262 324,-7-529-1111,6 307 401,-6 103-349,12-227-187,22-70-17,-26-140 507,-11-41-353,-17-48-78,-259-506-25,242 478-5,19 45 11,-11-26 2,65 148-3,-15-40-46,140 381 62,-61-151 12,-98-264-90,-4-15 14,0 1 0,0 0 0,0-1 0,0 1 0,1 0 0,-1-1 0,1 0 0,0 1 0,0-1 0,0 0 0,4 4 0,-5-6 63,16-25-25,-2 7-26,123-218 80,-13 20-5,-100 181-78,-19 27 71,0-1-1,0 1 1,-1-1-1,0 0 1,7-16-1,-12 23-18,-63 1 282,-1 0-377,0-3 0,-122-20 1,73 7-171,53 8-1913,58 8 1905,-5 1-617,7-1 785,0 0 0,0 0 0,0 0 0,0 0 0,0 0 1,0 0-1,0 0 0,0 0 0,0 0 0,0 0 0,0 0 0,0 0 0,0 1 0,0-1 0,0 0 0,0 0 0,0 0 0,0 0 0,0 0 0,0 0 0,0 0 0,0 0 0,0 0 0,0 0 0,0 0 0,0 1 0,0-1 0,0 0 0,0 0 0,6 1-24,0-1-1,0 0 0,0 0 0,-1 0 1,1-1-1,10-2 0,-14 3-6,22 9-190,-20-2 268,-1 0 0,-1 0 0,1 0 0,-1 1 0,0-1-1,-1 1 1,1 10 0,-1-10-21,0-1-1,0 1 0,1 0 1,0-1-1,5 11 1,-7-18 3,0 1 0,1-1 1,-1 1-1,0-1 1,1 0-1,-1 1 0,0-1 1,1 0-1,-1 1 0,1-1 1,-1 0-1,0 0 1,1 1-1,-1-1 0,1 0 1,-1 0-1,1 0 1,-1 1-1,1-1 0,-1 0 1,1 0-1,-1 0 1,1 0-1,-1 0 0,1 0 1,-1 0-1,1 0 1,-1-1-1,1 1 0,-1 0 1,1 0-1,-1 0 1,1 0-1,-1-1 0,0 1 1,1 0-1,-1 0 1,1-1-1,-1 1 0,0 0 1,1-1-1,-1 1 1,0 0-1,1-1 0,0 0 1,16-18-11,38-83 166,-44 79 365,-10 22 153,-2 27-403,-3-6-192,1 0 1,2 0 0,-1 0 0,2 1 0,4 29-1,-4-50-93,0 0-1,0 0 0,0 0 1,1 0-1,-1 0 0,0 0 1,0 1-1,1-1 0,-1 0 1,0 0-1,0 0 0,0 0 1,1 0-1,-1 0 0,0 0 1,0 0-1,1 0 0,-1 0 1,0 0-1,0 0 0,1 0 1,-1 0-1,0 0 0,0 0 1,0 0-1,1-1 0,-1 1 1,0 0-1,0 0 0,1 0 1,-1 0-1,0 0 0,0 0 1,0-1-1,0 1 0,1 0 1,-1 0-1,0 0 0,0-1 1,0 1-1,0 0 0,0 0 1,0 0-1,0-1 0,1 1 1,-1 0-1,0 0 0,0-1 1,0 1-1,0 0 0,0 0 1,0-1-1,0 1 0,0 0 1,0-1-1,9-19-578,-4-34-1408,1-13-2426,5 27-5128,-6 28 4090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47.4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1156,'7'378'4192,"35"46"-2630,-6-97-1029,-27-219-599,12 188 157,-15-99-3419,-6-152 1592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48.0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1 1072,'-1'0'91,"1"0"-1,-1 0 1,0 0 0,0 0-1,0 0 1,0 0 0,1 0-1,-1 1 1,0-1 0,0 0-1,0 1 1,1-1 0,-1 0-1,0 1 1,1-1-1,-1 1 1,0-1 0,1 1-1,-1-1 1,0 1 0,1 0-1,-1-1 1,1 1 0,-1 0-1,1-1 1,0 1 0,-1 0-1,1-1 1,0 1 0,-1 0-1,1 0 1,0 0-1,0-1 1,0 1 0,-1 0-1,1 1 1,-6 36 289,6-33-185,-6 93 526,5 1 0,13 117 0,-7-155-568,28 363 794,15 168-79,-31-296-768,-32 467-1,-8-532-4568,15-188 2371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5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1888,'0'0'9418,"3"-1"-8685,11-4 266,0 2-1,0 0 0,27-3 1,16 4-1275,-54 2-338,11-2-1612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8:16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1456 1 1264,'-6'4'43,"-292"211"1268,21-8-504,48-25-461,-155 115 109,203-187-143,171-104-791,-2 0 0,1-1 1,-24 7-1,22-10-484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8:16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21 984,'0'0'1540,"8"-2"1781,9-1-3501,-12 1-545,6-1-847,4-7 252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21:10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46 1608,'-8'2'449,"0"0"0,0 0 0,1 1 0,-1 0 0,1 1 0,-1-1-1,1 2 1,0-1 0,1 1 0,-1 0 0,1 0 0,0 0 0,0 1 0,0 0 0,1 0 0,-6 9-1,8-10-310,0 0 0,0 0-1,0 1 1,0-1-1,1 1 1,0 0-1,0-1 1,1 1-1,-1 0 1,1 0-1,1 0 1,-1 0-1,1 0 1,0 1-1,0-1 1,1 0-1,-1 0 1,2 0-1,-1 0 1,0 0-1,1-1 1,5 11-1,-6-14-104,1 0 0,-1 1 0,1-1 0,0 0 0,0 0 0,0 0-1,0 0 1,0-1 0,0 1 0,0-1 0,1 1 0,-1-1 0,1 0-1,-1 1 1,1-1 0,-1-1 0,1 1 0,0 0 0,-1-1-1,1 1 1,0-1 0,0 0 0,-1 0 0,1 0 0,0 0 0,0 0-1,-1-1 1,1 1 0,5-2 0,-2 0-6,1 0 1,0 0-1,-1 0 1,0-1-1,1 0 0,-1 0 1,0-1-1,-1 1 0,1-1 1,9-9-1,-7 3 18,1 0-1,-2-1 1,0 0-1,0 0 1,-1 0-1,0-1 1,-1 0-1,7-24 1,-10 31 11,-1 1 0,0 0 1,0 0-1,0-1 0,-1 1 1,0 0-1,1-1 0,-2 1 0,1-1 1,0 1-1,-1 0 0,0-1 1,0 1-1,0 0 0,-1 0 0,1 0 1,-1 0-1,0 0 0,0 0 1,0 0-1,-1 1 0,1-1 0,-1 1 1,0-1-1,0 1 0,0 0 1,0 0-1,-1 0 0,1 1 0,-5-3 1,2 3 6,1 0 1,-1 0 0,-1 1-1,1 0 1,0 0 0,0 0 0,0 1-1,-1 0 1,1 0 0,0 0-1,0 1 1,-1 0 0,1 0-1,0 1 1,0 0 0,0 0-1,1 0 1,-1 1 0,0-1-1,1 2 1,0-1 0,-1 0-1,-6 7 1,7-7-26,0 1-1,0 0 1,1 0-1,-1 0 1,1 0 0,0 0-1,0 1 1,0 0 0,1 0-1,0 0 1,0 0-1,0 1 1,0-1 0,1 1-1,0 0 1,0-1-1,1 1 1,-1 0 0,1 0-1,1 0 1,-1 0-1,1 0 1,1 12 0,0-16-35,0 0-1,0 0 1,0 0 0,0 0 0,1 0 0,-1-1 0,0 1 0,1 0 0,0-1-1,-1 0 1,1 1 0,0-1 0,0 0 0,0 0 0,-1 1 0,1-2 0,0 1 0,1 0-1,-1 0 1,0-1 0,0 1 0,0-1 0,0 1 0,0-1 0,1 0 0,-1 0-1,0 0 1,0 0 0,0-1 0,1 1 0,-1 0 0,3-2 0,2 1-19,0 0 0,-1-1 0,1 1 0,-1-1 1,0-1-1,1 1 0,-1-1 0,0 0 0,8-6 0,-13 8 10,1 0 0,0 0 0,-1 0-1,1-1 1,-1 1 0,1 0 0,-1-1-1,0 1 1,0-1 0,0 0 0,1 1-1,-2-1 1,1 0 0,0 0 0,0 0-1,0 1 1,-1-1 0,1 0 0,-1 0-1,0 0 1,1 0 0,-1 0 0,0 0-1,0 0 1,0 0 0,0 0 0,-1 0-1,1 0 1,0 0 0,-1 0 0,0 0-1,1 0 1,-1 1 0,0-1 0,0 0-1,0 0 1,0 1 0,0-1 0,0 0-1,-2-1 1,0 1-53,1 0 0,-1 1 1,1-1-1,-1 1 0,0-1 0,0 1 0,0 0 1,1 0-1,-1 0 0,-1 0 0,1 0 0,0 1 0,0 0 1,0-1-1,0 1 0,0 0 0,0 0 0,0 1 1,0-1-1,0 1 0,0 0 0,0-1 0,0 1 0,0 0 1,-4 2-1,1 1-236,-1 1 1,1-1-1,0 1 0,0 1 1,1-1-1,-1 1 0,1-1 1,0 2-1,-4 7 0,-17 36-6026,20-32 3072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21:1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1124 2112,'7'-136'10451,"11"-23"-7515,31-163-1675,15-97 1435,-63 417-2603,-1 0-1,1 0 0,-1 0 0,0 0 0,0 0 0,0 0 0,0-1 0,0 1 0,0 0 0,0 0 0,-1 0 1,1 0-1,-2-4 0,1 6-73,0 0-1,1 0 1,-1 0 0,1 1 0,-1-1-1,0 0 1,1 0 0,-1 0 0,1 0 0,-1 1-1,1-1 1,-1 0 0,1 0 0,-1 1-1,0-1 1,1 0 0,0 1 0,-1-1 0,1 1-1,-1-1 1,1 0 0,-1 1 0,1-1-1,0 1 1,-1-1 0,1 1 0,0 0 0,-1 0-1,-34 60 135,31-54-101,-74 139 156,75-140-208,1-1-22,0 0 0,-1 0 1,1 0-1,-1-1 0,0 1 0,-6 6 1,8-11 9,2-4-61,1 0 72,-1 0 1,1 0 0,-1 0 0,1 0-1,0 0 1,5-7 0,6-11 2,-13 22-2,2-6 2,1 0 0,-1-1-1,-1 1 1,1 0 0,-1-1 0,0 1 0,-1-1-1,1 1 1,-2-9 0,4-5-25,-3 19 27,0 1-2,0-2-12,0 2 8,0-1-5,0 1 6,0 0 1,0-1-1,-1 1 1,1 0-1,0 0 1,0-1-1,0 1 1,0 0-1,0 0 1,-1-1-1,1 1 1,0 0-1,0 0 1,0-1-1,-1 1 1,1 0 0,0 0-1,0 0 1,-1-1-1,1 1 1,0 0-1,0 0 1,-1 0-1,1 0 1,0 0-1,-1 0 1,1 0-1,0 0 1,-1 0-1,1 0 1,0 0 0,0 0-1,-1 0 1,1 0-1,0 0 1,-1 0-1,1 0 1,0 0-1,-1 0 1,1 0-1,0 0 1,0 0-1,-1 0 1,1 1-1,0-1 1,0 0 0,-1 0-1,1 0 1,0 1-1,0-1 1,0 0-1,-1 1 1,-28 18 15,-27 31 22,41-35-25,0 1 1,-17 25-1,18-22 25,15-26-37,20-28-13,4 3 14,0-1-5,2 1 0,35-32 0,-14 11 5,-38 40 0,1 1-1,1 0 0,15-13 1,-25 24 4,0 0 1,-1 0-1,1 0 0,0 0 0,-1 1 1,1-1-1,0 1 0,0-1 0,0 1 1,0 0-1,-1 0 0,1 0 0,0 0 1,0 0-1,0 0 0,0 0 0,-1 0 1,1 1-1,0-1 0,0 1 1,0-1-1,-1 1 0,1 0 0,0 0 1,-1 0-1,1 0 0,-1 0 0,1 0 1,-1 0-1,3 3 0,5 5 25,1 0 0,-1 1 0,10 15 0,-3-6 13,63 75 105,-50-57-84,2-1 0,52 45 0,-80-78-134,16 17 424,-19-20-340,0 1 0,1-1 0,-1 1 0,0 0 0,0-1 1,0 1-1,0-1 0,0 1 0,0-1 0,0 1 0,0-1 1,0 1-1,0 0 0,0-1 0,0 1 0,0-1 0,-1 1 1,1-1-1,0 1 0,0-1 0,-1 1 0,1-1 1,0 1-1,0-1 0,-1 1 0,1-1 0,-1 0 0,1 1 1,0-1-1,-1 1 0,1-1 0,-1 0 0,1 1 0,-1-1 1,1 0-1,-1 0 0,1 0 0,-1 1 0,1-1 1,-1 0-1,1 0 0,-1 0 0,0 0 0,0 0 0,-60 18 554,-1-3-1,0-3 0,-117 7 0,74-9-28,-123 4 148,227-14-776,0 0 1,0 0 0,0 0-1,1 0 1,-1 0 0,0 0-1,0 0 1,0-1 0,0 1-1,0 0 1,0 0 0,0-1-1,1 1 1,-1-1-1,0 1 1,0 0 0,0-1-1,1 0 1,-1 1 0,0-1-1,1 1 1,-1-1 0,0 0-1,1 0 1,-1 1 0,1-1-1,-1 0 1,1 0 0,-1 1-1,1-1 1,0 0-1,-1 0 1,1 0 0,0 0-1,0 0 1,0 0 0,0 0-1,0 0 1,0 1 0,0-1-1,0 0 1,0 0 0,0 0-1,0 0 1,0 0 0,1 0-1,-1-1 1,9-21-3834,3 8-3357,-4 7 2024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21:13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832 36 1776,'21'-36'11174,"-26"55"-10573,-5 6-329,-1 0 0,-2-1 0,-15 23 0,-7 14 28,-441 707 3119,288-463-1944,152-243-1081,28-48-180,-1 0 0,0 0 0,-15 15 0,24-28-8,1-21-156,2 0-1,0 1 1,1 0 0,8-25-1,8-39 25,-13 45-44,-2 11 39,3-57-1,-8 82-3,-3 8-28,-9 25 105,1 0 1,1 1-1,2 0 1,1 1-1,2 0 0,1 0 1,2 0-1,1 36 0,1-67-112,0 1 1,0 0-1,0-1 0,0 1 0,1-1 0,-1 1 0,1-1 0,0 1 0,-1-1 0,1 0 0,0 1 0,0-1 0,1 0 0,-1 1 0,0-1 0,1 0 0,-1 0 0,1 0 0,0 0 0,0-1 0,-1 1 0,1 0 0,4 2 0,-3-4-23,0 1 0,-1-1 0,1 0 1,0 1-1,0-1 0,0-1 0,0 1 0,0 0 0,0-1 0,-1 1 0,1-1 0,0 0 0,0 0 0,-1 0 0,1 0 0,0 0 1,2-3-1,13-7-392,-1-1 1,-1 0-1,1-1 1,16-20-1,24-36-3474,-31 35-3719,-9 16 2581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21:1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19 1284,'-9'-19'10937,"20"42"-8582,23 44-2180,53 112 1855,175 268 0,40 76 148,-232-339-365,-69-182-1781,-1-2-17,0 0-1,0 0 1,0 1-1,0-1 1,1 0-1,-1 0 1,0 1-1,0-1 1,0 0-1,0 1 0,0-1 1,0 0-1,0 0 1,0 1-1,0-1 1,0 0-1,0 1 1,0-1-1,0 0 1,0 0-1,0 1 1,0-1-1,0 0 1,0 1-1,-1-1 1,1 0-1,0 0 1,0 1-1,0-1 1,0 0-1,-1 0 1,1 0-1,0 1 1,0-1-1,0 0 1,-1 0-1,1 0 1,0 1-1,0-1 1,-1 0-1,1 0 1,0 0-1,-16-2 260,-7-9-181,-23-19 52,1-1 0,-72-68 0,-6-4 21,63 62-26,39 29 85,1-2 0,-34-29 1,53 42 17,4 4-229,0 1 1,0-1-1,0 0 0,0 0 0,1 0 0,-1 0 0,1 0 0,0-1 0,0 0 1,7 4-1,4 0-56,1 1-1,-1-2 1,1 0 0,0-1 0,0-1 0,1 0-1,30 1 1,-32-5-1207,1 1 0,-1-2 0,0 0 0,0-1 0,17-5 0,-12 3-4495,-3 2 49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2060,'0'-1'270,"-10"-32"16649,21 56-17217,17 50 708,-2 0-1,-4 2 1,19 115-1,-38-165-190,0-3 253,0 0 1,8 25-1,-10-46 20,-1 0-480,0-1 1,0 0-1,0 0 0,0 1 1,-1-1-1,1 0 0,0 0 1,0 0-1,0 1 1,0-1-1,0 0 0,0 0 1,0 0-1,0 1 1,-1-1-1,1 0 0,0 0 1,0 0-1,0 1 0,0-1 1,-1 0-1,1 0 1,0 0-1,0 0 0,-1 0 1,1 0-1,0 0 1,0 1-1,0-1 0,-1 0 1,1 0-1,0 0 0,0 0 1,-1 0-1,1 0 1,0 0-1,0 0 0,-1 0 1,1 0-1,0 0 1,0 0-1,0 0 0,-1-1 1,1 1-1,0 0 1,0 0-1,-1 0 0,1 0 1,0 0-1,0 0 0,0-1 1,-1 1-1,1 0 1,0 0-1,0 0 0,0-1 1,-8-16 20,1 0 1,1 0 0,1-1 0,1 1-1,0-2 1,1 1 0,1 0-1,1 0 1,0-1 0,3-24-1,0 16-20,1 1 0,1 0 0,2 1-1,0-1 1,2 1 0,20-45 0,-26 64-15,2 0-1,-1 0 1,0 0 0,1 0-1,0 0 1,1 1 0,-1 0-1,1 0 1,0 0 0,0 1-1,9-7 1,-10 9 5,0 1 0,1-1 1,-1 1-1,0-1 0,1 1 0,-1 0 0,1 1 1,0-1-1,-1 1 0,1 0 0,0 0 1,-1 1-1,1-1 0,-1 1 0,1 0 1,-1 0-1,1 0 0,3 3 0,12 4 248,-1 1 0,-1 1 0,35 24 0,-37-23 160,-15-11-320,18 15-419,-11-9-2511,-2 14-13635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40 1232,'-5'-39'16381,"-7"404"-11550,12-363-4990,13-28-12186,-9 4 7705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19 183 1436,'-17'-20'6022,"17"19"-5942,0 1 0,0 0 0,0 0 0,0 0 0,-1 0-1,1 0 1,0 0 0,0-1 0,0 1 0,0 0 0,0 0 0,0 0 0,0 0 0,0-1 0,0 1 0,0 0 0,0 0 0,0 0 0,0 0 0,0-1 0,0 1 0,0 0-1,0 0 1,0 0 0,0 0 0,0-1 0,0 1 0,0 0 0,0 0 0,1 0 0,-1 0 0,0 0 0,0-1 0,0 1 0,0 0 0,0 0 0,0 0 0,0 0 0,1 0 0,-1 0-1,0 0 1,0 0 0,0-1 0,0 1 0,0 0 0,1 0 0,-1 0 0,0 0 0,0 0 0,0 0 0,0 0 0,1 0 0,-1 0 0,0 0 0,0 0 0,43 12 4221,-11-1-4744,44 8 957,1-2-1,1-4 0,157 5 0,-152-22 1395,-82 3-1854,0 1 0,0 0 1,0-1-1,-1 1 0,1-1 0,0 1 1,0-1-1,-1 0 0,1 1 0,0-1 0,-1 0 1,1 1-1,-1-1 0,1 0 0,-1 0 1,1 1-1,-1-1 0,1 0 0,-1 0 1,0 0-1,0 0 0,1 0 0,-1 1 1,0-1-1,0 0 0,0 0 0,0 0 1,0 0-1,0 0 0,0 0 0,0 0 1,0 0-1,-1 0 0,1 0 0,0 1 1,0-1-1,-1 0 0,1 0 0,-1-1 1,-17-37 933,17 37-891,-8-13 182,0-1-1,-1 1 0,-1 0 0,-1 1 0,0 0 0,0 1 0,-2 0 1,1 1-1,-2 1 0,-15-10 0,22 14-87,6 4-2152,28 25-12580,-8-4 9991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2264,'0'0'1701,"8"9"4933,0-3-5031,181 1 2685,-11-1-2445,-146-6-2298,-29 0-15,7 1-1812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1488,'10'-3'8942,"-13"42"-6816,1-24-1751,0 0 0,1 1-1,1-1 1,2 20-1,-2-33-346,1 1 0,-1 0 0,1 0 0,-1-1 0,1 1 0,0 0 0,0-1 0,0 1-1,1-1 1,-1 1 0,0-1 0,1 0 0,0 1 0,0-1 0,-1 0 0,1 0 0,0 0-1,1 0 1,-1-1 0,0 1 0,0-1 0,1 1 0,-1-1 0,1 0 0,-1 0 0,1 0-1,0 0 1,-1 0 0,4 0 0,-1 0-13,0-1 1,-1 0-1,1 0 1,0 0-1,0-1 0,-1 0 1,1 0-1,0 0 0,-1 0 1,1-1-1,-1 0 1,0 1-1,1-2 0,-1 1 1,0 0-1,0-1 0,0 0 1,-1 0-1,1 0 1,-1 0-1,1-1 0,-1 1 1,0-1-1,-1 0 0,1 0 1,-1 0-1,4-8 1,-2 5 27,0-1 0,-1 1 0,0-1 0,-1 0 0,0 1 0,0-1 1,-1 0-1,0 0 0,0-1 0,-1 1 0,0 0 0,0 0 0,-1 0 1,0 0-1,-2-10 0,2 17-43,1 0-1,-1 0 1,1 0 0,-1 0 0,1 1 0,-1-1-1,1 0 1,-1 1 0,0-1 0,1 0 0,-1 1-1,0-1 1,0 1 0,0-1 0,1 1 0,-1-1-1,0 1 1,0 0 0,0-1 0,0 1 0,0 0-1,0 0 1,1 0 0,-1 0 0,0 0 0,0-1-1,0 2 1,0-1 0,0 0 0,0 0 0,0 0-1,0 0 1,0 1 0,0-1 0,-1 1 0,-33 14-731,31-13 490,-29 19-1766,19-3-4545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2240,'7'3'17505,"33"9"-16442,132-8 3347,-98-5-5405,-28 1-3363,0 0-4103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 1628,'-2'1'563,"1"0"0,0 0 1,-1-1-1,1 1 0,-1 0 0,1-1 0,-1 1 0,1-1 0,-1 0 1,0 1-1,1-1 0,-1 0 0,1 0 0,-1 0 0,0 0 0,1 0 1,-1-1-1,-3 0 1924,8 0-1944,13-2-40,0 0-1,0 1 1,0 1 0,0 1 0,0 0 0,26 4 0,96 25-2819,-129-27 1711,0-1-1176,-5-2 241,2 2-2292,7 1 39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1536,'15'-15'6017,"11"-25"3193,-26 44-9029,-3 100 1324,-17 108-1,19-208-1400,0 1-1,0-1 0,1 1 1,0 0-1,0-1 0,0 1 1,0-1-1,1 1 0,2 8 1,-1-10-78,0 0 0,0 0 0,0 0 0,0 0 0,0 0-1,1-1 1,0 1 0,-1-1 0,1 0 0,0 0 0,0 0 0,0 0 0,5 2 0,1 0 12,1 0 0,0 0 0,0-1-1,0 0 1,0-1 0,0 0 0,1-1 0,-1 0 0,0 0 0,1-1-1,-1-1 1,21-3 0,48-15-1422,-10-9-3857,-67 27 3943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2420,'66'-14'8217,"9"2"-3943,22 0-2940,52-3-3496,-73 8 735,-71 7 939,1 0-4352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48 1004,'0'0'5998,"3"-4"-5104,1 0-643,0 0 1,0 1-1,0-1 1,1 1-1,0 0 0,-1 0 1,1 0-1,0 1 1,0 0-1,0 0 0,1 0 1,-1 0-1,0 1 0,8-1 1,-2 0 90,0 1 1,-1 1-1,1 0 0,0 0 1,-1 1-1,1 0 1,11 3-1,-21-3-290,0-1 0,0 0 0,0 0 0,0 1-1,0-1 1,0 0 0,0 1 0,0-1 0,0 1 0,-1 0 0,1-1 0,0 1 0,0-1-1,0 1 1,-1 0 0,1 0 0,-1-1 0,1 1 0,0 0 0,-1 0 0,1 0 0,-1 0-1,0 0 1,1 0 0,-1 0 0,0 0 0,1 0 0,-1 0 0,0 1 0,0 1 27,0 0-1,-1 0 1,1 1 0,-1-1 0,1 0 0,-1 0 0,0 0 0,-1 0 0,-1 4-1,-35 53 512,37-59-572,-32 38 756,-63 57 1,40-42 383,54-52-915,38 8 100,0-11-122,1-1 0,-1-2 0,69-17 0,-79 14-1340,51-23 1,-58 21-1304,-1-1 0,0-1-1,18-14 1,-19 11-2056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0 932,'-5'3'7889,"-5"14"-5886,-8 24-1041,14-27-470,-12 68 1595,15-79-1998,1 0-1,-1 0 0,1 0 0,0 0 1,0 0-1,1 0 0,-1 0 0,0 0 1,1 0-1,0 0 0,0 0 0,0 0 1,0 0-1,0 0 0,0 0 0,1-1 1,-1 1-1,1-1 0,0 1 0,0-1 1,4 5-1,-3-6-109,0 0-1,-1 1 1,1-1 0,0 0-1,0 0 1,0-1 0,0 1 0,0-1-1,0 1 1,0-1 0,0 0-1,1 0 1,-1 0 0,0-1-1,0 1 1,0-1 0,0 1 0,0-1-1,0 0 1,-1 0 0,1-1-1,0 1 1,0-1 0,-1 1 0,1-1-1,-1 0 1,5-4 0,3-2-1648,0-2 1,0 1-1,-1-1 1,14-20-1,-15 19-1691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2076,'0'-3'281,"0"1"0,0 0 0,0-1-1,1 1 1,-1 0 0,1-1 0,0 1-1,-1 0 1,1-1 0,0 1 0,0 0 0,1 0-1,-1 0 1,0 0 0,1 0 0,-1 0 0,1 1-1,0-1 1,0 0 0,-1 1 0,1-1-1,0 1 1,0 0 0,0-1 0,4 0 0,58-29 1782,-59 29-1870,1 0 0,0 0 0,0 1 0,0 0 0,0 1 0,-1-1 0,1 1 0,0 0 0,0 0 0,0 1 0,0 0-1,0 0 1,0 0 0,0 1 0,-1 0 0,1 0 0,-1 0 0,1 1 0,-1-1 0,0 2 0,6 3 0,-1 1 135,0 0 0,-1 0 0,0 1 1,0 0-1,-1 1 0,0-1 0,-1 2 1,0-1-1,6 14 0,5-3-216,-13-18-3549,10 1-7529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1560,'-10'1'15369,"70"4"-13571,121-3 1,21-8 1433,-199 6-3048,12-4 295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2076,'-10'-66'13207,"13"72"-12907,6 11-140,-2 0-1,0 1 1,-1 0-1,0 0 1,4 28-1,9 110 433,-12-84-377,8 56 770,-3 251-1,-15-284 409,3-94-951,2-6-384,13-35 15,37-86 110,-46 113-175,1 0-1,0 1 1,1 0 0,0 0 0,1 1 0,0 0-1,14-12 1,-21 21-6,0 1-1,0-1 1,0 1-1,0 0 0,0-1 1,0 1-1,1 0 1,-1 0-1,0 1 1,1-1-1,-1 0 0,0 1 1,1-1-1,-1 1 1,1 0-1,-1 0 0,0 0 1,1 0-1,-1 0 1,1 1-1,3 0 1,-1 1 19,0 0 1,-1 0 0,1 1 0,-1-1-1,0 1 1,0 0 0,0 0 0,0 1 0,0-1-1,3 5 1,3 4 154,0 1 0,-1 0-1,-1 0 1,0 1 0,12 28 0,-12-23 7,4 7 160,-10-19-4788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44 1076,'0'0'4299,"2"-7"-678,-1 6-2721,4-3 2491,-4 4-3364,-1-1 0,1 1 0,-1 0 0,1 0 0,-1-1 0,1 1 0,-1 0 1,1-1-1,-1 1 0,1 0 0,-1-1 0,1 1 0,-1-1 0,0 1 0,1-1 0,-1 1 1,0 0-1,1-1 0,-1 0 0,0 1 0,0-1 0,0 1 0,1-1 0,-1 0 1,0 0 34,0 0 1,0 0 0,0 0 0,-1 1-1,1-1 1,0 0 0,0 1-1,-1-1 1,1 0 0,0 1 0,-1-1-1,1 0 1,0 1 0,-1-1-1,1 0 1,-1 1 0,1-1 0,-1 1-1,0-1 1,1 1 0,-1-1 0,1 1-1,-1 0 1,0-1 0,1 1-1,-1 0 1,0-1 0,0 1 0,1 0-1,-1 0 1,0 0 0,0 0 0,1-1-1,-1 1 1,0 0 0,0 0-1,-1 1 1,0-1 519,1-4-383,0 10 114,1 11-135,13 61 51,-2 0 0,-5 1 0,-2 0 0,-4-1 0,-4 1-1,-3 0 1,-27 124 0,17-139 446,-40 99 1,11-40 627,46-122-1283,0 0 0,0 0-1,-1 0 1,1 0-1,0 0 1,-1 0 0,1 0-1,-1-1 1,1 1 0,-1 0-1,0 0 1,1 0-1,-1 0 1,0-1 0,0 1-1,1 0 1,-1-1-1,-1 2 1,1-2-17,1 0 0,-1 0-1,1 0 1,-1 0 0,1 0-1,-1 0 1,1-1 0,-1 1 0,1 0-1,-1 0 1,1 0 0,-1-1-1,1 1 1,-1 0 0,1 0 0,0-1-1,-1 1 1,1 0 0,0-1 0,-1 1-1,1-1 1,0 1 0,-1 0-1,1-1 1,-1 0 0,-11-37-376,2-160-2060,-3-26-4059,9 173 2268,3 5 37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1584,'0'0'4311,"-2"3"-3598,-2 7-181,0 0 0,0 0 0,1 0 0,1 0 0,-1 1 0,2-1 0,-1 1 0,2 0 1,-1-1-1,2 14 0,-4 40-6647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0 437 836,'24'-58'2915,"2"1"0,3 1 0,43-64 0,-47 79-1484,-13 22-369,0-1-1,1 2 1,21-23 0,-33 40-1001,0 0 1,0 1 0,0-1-1,0 1 1,0-1 0,0 0-1,0 1 1,0 0 0,0-1-1,1 1 1,-1 0 0,0 0-1,0-1 1,0 1-1,1 0 1,-1 0 0,0 0-1,0 0 1,0 1 0,0-1-1,1 0 1,-1 0 0,0 1-1,0-1 1,0 1 0,0-1-1,0 1 1,0-1 0,0 1-1,0 0 1,0-1 0,0 1-1,0 0 1,0 0 0,0 0-1,-1 0 1,1 0 0,0 0-1,0 0 1,-1 0-1,1 1 1,29 48 771,-28-45-698,28 72 707,-24-57-949,1 0-1,13 23 1,-17-36-541,1 0 1,1-1 0,-1 0-1,1 0 1,0 0 0,0-1-1,1 0 1,0 0 0,0 0-1,7 4 1,6 3-4206,-1 1 45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1 136 932,'6'-39'9405,"-3"11"-5189,-2 27-3730,21 6 1494,-12 6-1829,0-1 0,0 1 0,-1 1 0,-1-1-1,0 2 1,0-1 0,-1 1 0,9 23 0,-8-19-50,25 61 529,-4 1 1,20 86 0,-37-124 16,-7-18 840,-12-36-231,-12-36-714,11 16-447,1-1 1,2 0-1,1-1 0,2-61 0,3 73-77,1 0 1,1 0-1,1 0 1,0 1-1,2-1 1,1 1-1,1 1 1,12-24-1,-17 39-21,0 0 0,1 1-1,0-1 1,0 1 0,0 0 0,0 0-1,1 0 1,0 1 0,0-1-1,1 1 1,-1 0 0,1 1 0,-1-1-1,1 1 1,0 0 0,1 1-1,-1 0 1,0 0 0,1 0-1,-1 0 1,1 1 0,0 0 0,-1 1-1,1 0 1,0 0 0,-1 0-1,1 0 1,0 1 0,-1 0 0,1 1-1,-1 0 1,1 0 0,-1 0-1,0 1 1,0-1 0,0 1 0,0 1-1,0-1 1,-1 1 0,0 0-1,1 1 1,-2-1 0,1 1 0,6 7-1,6 9 162,-1 1 0,26 45 0,-39-62 1216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43 224 2548,'-42'-8'14458,"50"8"-13938,112 0 966,0 6 1,231 41-1,-263-37-363,-85-10-803,-2 1-270,-1-1 1,1 0-1,0 0 0,-1 0 0,1 0 0,0 0 1,0 0-1,-1 0 0,1 0 0,0 0 1,-1 0-1,1 0 0,0-1 0,0 1 0,-1 0 1,1 0-1,0-1 0,-1 1 0,1 0 1,-1-1-1,1 1 0,0-1 0,-1 1 0,1-1 1,-1 1-1,1-1 0,-1 1 0,1-1 1,-1 1-1,0-1 0,1 0 0,-1 1 0,0-1 1,1 0-1,-1 1 0,0-1 0,0 0 1,0 1-1,1-2 0,-18-24 379,-1 0 0,-1 1 1,0 1-1,-2 1 0,-1 1 0,-1 1 0,-42-30 1,44 38-307,17 11-226,0 0 0,0 0 0,1-1 1,-1 1-1,0-1 0,1 0 0,0 0 1,0 0-1,0-1 0,-3-3 0,34 21-16896,-6 2 11900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19 2048,'0'0'3272,"-18"0"8028,198-10-8095,-108 3-2070,119 6 0,-183 2-2213,35 1 3452,-31-3-6484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61 1704,'0'0'366,"-1"0"0,0 1 0,0-1 0,0 1 0,0-1 0,0 0 0,1 0 0,-1 1 0,0-1-1,0 0 1,0 0 0,0 0 0,0 0 0,0 0 0,0 0 0,0 0 0,0-1 0,1 1 0,-1 0 0,0 0 0,0-1 0,0 1 0,0-1-1,0 1 1,0-1 0,10-16 2415,-3 11-2564,0 1 1,0 0 0,1 0-1,0 0 1,8-4 0,-13 8-143,1 0 0,-1 0-1,0 0 1,1 0 0,-1 0 0,1 0 0,-1 1 0,1 0 0,-1-1 0,1 1 0,-1 0 0,1 0 0,-1 0-1,1 1 1,0-1 0,-1 0 0,1 1 0,-1 0 0,0 0 0,1-1 0,-1 1 0,0 1 0,1-1 0,-1 0-1,0 1 1,0-1 0,0 1 0,0-1 0,0 1 0,0 0 0,-1 0 0,1 0 0,2 4 0,-1 0 53,-1 0 1,1 1 0,-1-1-1,-1 1 1,1-1 0,-1 1-1,0-1 1,-1 1 0,0 0-1,0 0 1,-1 11 0,-1-4-36,1-9-165,0 1 0,0-1 0,0 1 0,1-1 0,0 1 0,0 0 0,1-1 0,0 1-1,2 9 1,0-10-38,1 0 1,0 0-1,0 0 0,0-1 0,1 0 0,-1 0 0,7 4 0,23 24-57,-26-22 251,0 1 1,0 1 0,-1-1 0,-1 1-1,6 15 1,-10-23 35,-1 0 1,0 0-1,0-1 0,-1 2 0,1-1 1,-1 0-1,0 0 0,0 0 0,0 0 1,-1 0-1,1 0 0,-1 0 0,0 0 1,0 0-1,0 0 0,-1-1 1,1 1-1,-1 0 0,0-1 0,0 1 1,-3 3-1,3-4 3,0 0 0,-1 0 0,1 0-1,-1 0 1,0 0 0,0-1 0,0 1 0,0-1 0,0 0 0,-1 0 0,1 0-1,-1 0 1,1-1 0,-1 1 0,1-1 0,-9 1 0,5-1-461,-1-1 1,0 0 0,0 0-1,0-1 1,0 0 0,0 0-1,-9-3 1,8-5-3187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71 1264,'-11'11'16464,"367"-61"-9150,-352 50-7380,0-1-1,0 1 1,0-1-1,-1 0 1,1 0-1,0-1 0,0 1 1,4-4-1,11-14-4899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29 1296,'1'-28'10373,"1"41"-5554,-1 50-3581,-26 196 589,8-90-807,14-138-830,-8 153 2076,11-183-2236,0 0 1,0 0 0,0 0-1,0 0 1,1 0 0,-1 1-1,0-1 1,1 0 0,-1 0-1,0 0 1,1 0 0,-1 0-1,1 0 1,0 0 0,-1 0-1,1-1 1,0 1-1,-1 0 1,1 0 0,0 0-1,0-1 1,0 1 0,0 0-1,0-1 1,0 1 0,0-1-1,1 1 1,1 1 3,1-2 1,0 1-1,-1 0 0,1-1 1,0 1-1,-1-1 0,1 0 1,6-1-1,7-1 6,-1-1 0,27-9 0,88-30-2139,-100 31-431,-20 7 437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5 145 2032,'-4'3'11583,"14"-11"-11082,1 0-1,1 2 1,-1-1-1,1 1 1,21-7-1,71-19 877,-93 29-1208,61-17-6,1 3 0,75-8 0,-137 24-1243,-11 1 945,1-1 0,0 1-1,0 0 1,0 0 0,0-1 0,0 1-1,0 0 1,0 0 0,0 0 0,0 0-1,0 0 1,0 1 0,0-1-1,0 0 1,0 0 0,0 0 0,0 1-1,0-1 1,0 1 0,-1-1 0,1 1-1,0-1 1,0 1 0,0-1 0,-1 1-1,1 0 1,0-1 0,-1 1-1,2 1 1,-14 22-9156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1660,'41'-9'11120,"-25"7"-9789,0 0 1,29 2-1,-39 1-1224,1-1 0,-1 1 0,1 0 1,-1 1-1,0 0 0,1 0 0,-1 0 1,0 0-1,10 7 0,-13-7-9,-1-1 1,0 1-1,1 0 0,-1 1 1,0-1-1,0 0 0,0 1 0,-1-1 1,1 1-1,-1-1 0,1 1 0,-1 0 1,0-1-1,0 1 0,0 0 0,0 0 1,-1 0-1,1 0 0,-1 0 0,1 0 1,-1 0-1,0 0 0,-1 3 1,-2 12 104,0 1 0,-2-1 0,0-1 0,-1 1 0,-1-1 0,0 0 0,-1 0 0,-1-1 0,-1 0 0,-12 14 0,-28 56 1121,50-86-1313,-1 0 0,1 1 0,0-1 0,-1 0 0,1 1 0,-1-1 0,1 0 1,0 1-1,0-1 0,-1 1 0,1-1 0,0 1 0,0-1 0,0 1 0,0-1 0,-1 1 0,1-1 0,0 1 0,0-1 0,0 1 0,0-1 0,0 1 0,0-1 0,0 1 0,0-1 0,0 1 0,1-1 0,-1 1 1,0-1-1,0 1 0,0-1 0,1 1 0,-1-1 0,0 1 0,0-1 0,1 0 0,-1 1 0,0-1 0,1 1 0,-1-1 0,0 0 0,1 1 0,-1-1 0,1 0 0,-1 0 0,1 1 0,-1-1 0,0 0 0,1 0 0,-1 0 1,1 1-1,-1-1 0,1 0 0,-1 0 0,1 0 0,-1 0 0,1 0 0,0 0 0,-1 0 0,1 0 0,-1 0 0,1-1 0,39-9 20,-33 8 13,28-9-584,-1-1 0,43-23 0,-60 26-330,1-2 0,-1 0 0,0-2 0,-1 1 1,22-25-1,7-13-6699,-26 26 2832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109 371 1480,'-4'4'8248,"-6"14"-6041,-8 24-999,11-22-438,2 0 1,0 1-1,-1 22 0,5-36-556,0 1-1,1-1 0,0 0 0,0 0 1,1 0-1,-1 0 0,2 0 1,-1 0-1,1 0 0,0 0 0,0 0 1,7 12-1,-8-18-171,0 1-1,0-1 1,0 0 0,0 1-1,1-1 1,-1 0 0,0 0-1,1 0 1,-1 0-1,1 0 1,-1 0 0,1 0-1,-1 0 1,1-1 0,-1 1-1,1 0 1,0-1 0,0 1-1,-1-1 1,1 0-1,0 0 1,2 0 0,-1 0-66,1 0 0,0-1 0,0 0 0,0 0 0,-1 0 0,1-1 0,0 1 0,-1-1 0,6-3 0,4-3-471,-1-1-1,0-1 1,20-21 0,-23 20-389,-1 1 0,-1-2 0,0 1 0,0-1 0,-1 0 0,8-24 0,-7 18-1891,5-8-1288</inkml:trace>
  <inkml:trace contextRef="#ctx0" brushRef="#br0" timeOffset="1">21 159 1400,'-1'0'237,"0"0"0,0 0 1,0 0-1,0-1 0,0 1 0,0 0 0,0-1 1,1 1-1,-1-1 0,0 1 0,0-1 0,0 1 0,1-1 1,-1 1-1,0-1 0,1 0 0,-1 0 0,0 1 1,1-1-1,-1 0 0,1 0 0,-1 1 0,1-1 0,-1 0 1,1 0-1,0 0 0,-1 0 0,1 0 0,0 0 1,0 0-1,0 0 0,0-1 0,0-1 18,1 0 1,0-1-1,-1 1 0,1 0 0,1 0 1,-1 0-1,0 0 0,1 0 1,0 1-1,1-4 0,5-4 120,0 0-1,1 0 0,-1 0 1,12-8-1,-13 13-130,-1 0 0,1 1-1,0-1 1,0 1 0,1 1 0,-1-1-1,1 1 1,0 1 0,0 0 0,-1 0-1,12-2 1,-13 4-69,-1 0 1,1 0-1,-1 1 0,1 0 0,-1 0 1,1 0-1,-1 0 0,0 1 1,1 0-1,-1 0 0,0 1 0,0-1 1,0 1-1,-1 0 0,1 0 1,-1 1-1,6 5 0,0 1 337,0 1 0,-1 0 0,15 23 0,-1 0-712,-14-23-2187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 2964,'-7'-4'14340,"72"26"-15762,-23 0-5631,-28-11 2968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56 12149,'-10'15'2451,"3"0"1050,8-15-3430,0 1-1,0-1 0,-1 0 0,1 1 0,0-1 0,0 0 0,0 0 1,0 0-1,0 0 0,0 0 0,0 0 0,0 0 0,0 0 0,0 0 0,0 0 1,0 0-1,0 0 0,0-1 0,0 1 0,0 0 0,1-2 0,138-25 1279,257-18-1,-318 42-3558,-78 3 1307,9-6-2270,-3 3-1895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1744,'1'-9'3146,"-1"9"-3044,0 0-1,0 0 0,0 0 0,0 0 1,1-3 2835,-1 2-2836,0 1 0,0 0 1,1 0-1,-1 0 0,0 0 0,0 0 1,0 0-1,0 0 0,3 1 2532,-3 0-2531,6 6 150,-2 1 1,1 0 0,-1 0-1,0 0 1,-1 0 0,0 1-1,4 16 1,11 69 947,13 308 2082,-23-230-1914,-5-126-155,-2 0 0,-5 50-1,4-98-1201,1 0-1,-1 0 0,1 0 0,-1 0 0,1 0 0,0 0 1,0 0-1,0 0 0,0 1 0,0-1 0,1 0 0,1-1 1,1-3 8,31-71 93,-29 61-115,1 0-1,0 0 1,0 1-1,2 0 1,0 1-1,1-1 1,0 2-1,23-25 1,-32 37 2,0 1 0,0-1 0,0 1 0,0-1 0,0 1 0,0-1 0,0 1 0,0 0 0,0-1 0,0 1 0,0 0 1,0 0-1,0 0 0,0 0 0,0 0 0,0 0 0,0 0 0,0 0 0,0 0 0,0 0 0,0 1 0,0-1 0,0 0 1,0 1-1,1 0 0,25 22-1,11 33 71,-22-16-359,-1-1 1,19 77-1,-34-114-540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7 1672,'8'-6'8540,"-3"9"-8281,-1 0-1,1 1 1,-1 0 0,0 0 0,0 0 0,-1 0 0,1 0 0,-1 1 0,0-1 0,0 1 0,0 0 0,-1 0 0,2 6 0,27 79 1120,-23-63-912,8 25 231,-3 1 1,-2 1-1,-2-1 1,1 59-1,-9-87-459,0 1 0,-2-1 0,-1 1 0,-2-1 0,0 0-1,-1 0 1,-2 0 0,0-1 0,-2 0 0,-21 42 0,27-61-246,-1 1 1,0-1 0,0 0 0,0 0-1,-1 0 1,1 0 0,-1-1 0,0 0-1,-1 0 1,1 0 0,-1-1 0,-9 5 0,11-6-156,0-1 0,0 0 1,1 0-1,-1 0 1,0 0-1,0-1 0,0 0 1,0 1-1,0-2 1,0 1-1,0 0 0,0-1 1,0 1-1,0-1 1,1 0-1,-1-1 1,0 1-1,0 0 0,1-1 1,-1 0-1,1 0 1,-6-4-1,-48-45-7507,33 19 2834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2716,'2'-6'764,"0"0"0,0 1 0,1-1 0,-1 1 0,2 0-1,-1 0 1,0 0 0,1 0 0,0 1 0,0 0 0,0-1 0,1 1 0,-1 1-1,1-1 1,0 1 0,0-1 0,0 1 0,10-3 0,-2 1-123,0 2-1,0 0 1,0 0 0,0 1 0,1 1-1,-1 0 1,23 2 0,-22 0-331,-1 1 1,1 0-1,-1 1 1,1 0-1,-1 1 1,0 1-1,0 0 1,-1 1-1,1 0 0,-1 1 1,22 16-1,-20-11-356,-1 0-1,0 0 1,17 21-1,-18-18-1188,-1 1-1,0 0 0,8 19 1,-10-5-7734,-4-14 3314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 1004,'-2'-3'976,"0"-1"1,1 1-1,-1-1 0,1 1 0,0-1 1,0 1-1,0-1 0,0 0 1,1 1-1,-1-8 0,1 9-383,3 3-334,0 0 1,0 0-1,0 0 0,-1 1 1,1-1-1,-1 1 0,1 0 1,-1-1-1,1 1 0,-1 0 1,0 1-1,0-1 0,0 0 1,0 0-1,-1 1 0,1-1 1,0 1-1,-1 0 1,0 0-1,2 5 0,32 80-230,-23-54 524,21 63 449,36 179-1,-53-203-223,-10-48 168,-5-20 484,-5-20-962,-1-5-356,2-2 1,0 1 0,1 0-1,2-39 1,0 12 3,0 13-38,1-1-1,1 1 0,2 0 1,17-66-1,-18 88-66,1 1 1,0 0-1,0 0 0,1 0 1,1 1-1,0 0 1,1 0-1,0 0 0,0 1 1,1 0-1,1 0 0,0 1 1,0 0-1,1 0 1,0 1-1,20-12 0,-21 16-6,0 0 0,0 1-1,0 0 1,1 0-1,-1 1 1,1 0 0,-1 1-1,1 0 1,0 1 0,-1 0-1,1 0 1,0 1-1,-1 0 1,1 1 0,-1 0-1,1 0 1,-1 1 0,13 6-1,-1 1 48,-1 1 0,-1 1 0,0 0 0,-1 1 0,0 2 0,27 27 0,-38-30-1137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1844,'0'0'6975,"2"-3"-5869,0 0-856,0 0 0,1 1 0,-1-1-1,1 1 1,-1 0 0,1 0 0,0 0 0,0 0 0,0 0 0,0 1 0,0 0 0,0-1-1,0 1 1,0 0 0,1 0 0,-1 0 0,0 1 0,1-1 0,-1 1 0,0 0-1,1 0 1,-1 0 0,1 1 0,-1-1 0,0 1 0,1-1 0,-1 1 0,0 0 0,0 1-1,1-1 1,4 3 0,-5-2-135,0 0 1,0 1-1,0-1 0,0 0 1,-1 1-1,1 0 1,-1 0-1,0-1 0,0 1 1,0 1-1,0-1 0,0 0 1,-1 0-1,1 1 0,-1-1 1,0 1-1,0-1 0,0 1 1,-1-1-1,1 8 0,-1 16 573,-1 1 0,-2 0-1,-1-1 1,0 0 0,-3 0-1,-16 47 1,24-74-663,0 1-1,0 0 1,0-1-1,-1 1 1,1-1-1,0 1 1,0-1-1,0 1 1,0-1-1,0 0 1,0 1-1,0-1 1,0 0-1,0 0 1,1 0 0,-1 0-1,0 0 1,0 0-1,0 0 1,0 0-1,0 0 1,0 0-1,0-1 1,0 1-1,0 0 1,0-1-1,0 1 1,0-1 0,1 0-1,3-2-187,32-15-533,36-25 1,-23 3-2990,-43 32 1275,1 0 1,-2 0 0,13-18 0,-13 15-2767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16 180 2036,'-1'0'324,"0"1"1,0-1-1,0 1 0,1-1 0,-1 1 0,0-1 1,0 1-1,0 0 0,1 0 0,-1-1 0,0 1 1,1 0-1,-1 0 0,0 0 0,1 0 1,-1 0-1,1 0 0,-1 0 0,1 0 0,0 0 1,0 0-1,-1 0 0,1 0 0,0 1 0,0-1-119,1 0-1,-1 0 0,1 0 1,-1 0-1,1 0 0,0-1 1,-1 1-1,1 0 0,0 0 0,0 0 1,0-1-1,0 1 0,-1-1 1,1 1-1,0 0 0,0-1 1,0 1-1,2 0 0,56 13 1547,-53-13-1559,47 6 814,0-3-1,99-3 1,104-25 782,-240 22-1667,-8 1-16,48-7 525,-53 8-499,0-1 0,0 1 0,0-1 0,0 0 0,0 0 0,0 0 0,0-1 0,0 1 0,0-1 0,-1 0 0,1 1 0,4-5 0,-6 4-46,-1 0-1,1 0 0,-1 0 1,0 1-1,0-1 1,0 0-1,0 0 1,0 0-1,0 0 1,0 0-1,0 1 1,-1-1-1,1 0 1,-1 0-1,1 0 0,-1 1 1,0-1-1,0 0 1,0 1-1,0-1 1,0 1-1,0-1 1,0 1-1,0-1 1,-1 1-1,1 0 0,-1 0 1,1-1-1,-1 1 1,-2-1-1,-3-4 115,-1 0 0,0 0 0,-1 1 0,-13-7-1,-37-13 367,12 4-201,-65-19 0,70 25-3339,40 15 1883,9 3-3255,60 35-4145,-30-11 3160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1504,'0'0'5418,"-9"6"2151,37 2-6374,1-2 0,-1-1 0,1-1 0,30 0 0,62-2-5899,-115-1-593,-4 0 3895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1024,'2'1'16863,"22"7"-16203,24-2 731,0-2 1,1-1-1,54-6 1,61-11-2341,-138 11 264,-13 1-1083,-5 0-724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2032,'10'-12'10664,"31"715"-6299,-37-492-3614,-6-117-449,0-64-113,2 0 1,0 1-1,2-1 0,8 41 0,-10-71-183,1 0-1,-1 0 1,0 1-1,1-1 1,-1 0-1,0 0 1,1 0 0,-1 0-1,0 0 1,1 1-1,-1-1 1,0 0-1,1 0 1,-1 0-1,0 0 1,1 0-1,-1 0 1,0 0-1,1 0 1,-1 0-1,0 0 1,1-1-1,-1 1 1,0 0-1,1 0 1,-1 0-1,0 0 1,1 0-1,-1-1 1,0 1-1,1 0 1,-1 0-1,0 0 1,0-1-1,1 1 1,-1 0-1,0 0 1,0-1-1,1 0 1,11-10-19,6-11-13,-2 0 0,-1-2 1,0 0-1,-2 0 0,14-37 1,15-25-126,-14 33 54,60-100-159,-86 148 247,1 0-1,0 1 1,0-1 0,1 1-1,0 0 1,-1 0-1,1 0 1,1 0-1,-1 1 1,0 0-1,6-3 1,-9 5 18,0 1 0,1-1 0,-1 1 1,0 0-1,1 0 0,-1-1 0,0 1 0,1 0 0,-1 0 1,0 0-1,1 1 0,-1-1 0,0 0 0,1 0 0,-1 1 0,0-1 1,1 1-1,0 0 0,1 1 26,0 0 1,0 0 0,-1 0-1,1 0 1,-1 1-1,0-1 1,1 1-1,-1-1 1,3 6-1,3 7 97,0 0 0,-1 0 0,-1 1 0,0 0 0,-1 0 0,-1 0 0,3 18 0,7 120 1007,-11-115-693,-2-25-255,0 1 0,-1-1 0,0 0-1,-1 0 1,-4 20 0,4-33-425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7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16 110 1024,'-15'-21'9033,"30"51"-6853,10 37-933,-3 2 0,-3 0 0,11 75 1,-30-142-1174,0 1 1,0-1 0,0 0 0,0 0 0,-1 1 0,1-1 0,0 0 0,-1 0 0,0 1 0,1-1 0,-1 0-1,-1 2 1,-5 13 1037,-6-37-927,8 12-158,2-1 0,-1 0 0,1 0 0,0 0 0,1 0 0,0 0 0,1 0 0,-1-1 0,2-11 0,4-85 105,-2 90-118,-1 1-3,1-1-1,1 0 1,0 1 0,2-1 0,-1 1 0,2 0 0,0 1-1,1-1 1,0 1 0,10-13 0,-12 19-12,1 1 0,0 0 0,1 0 0,-1 0 0,1 1 0,1 0 0,-1 0 1,1 1-1,0 0 0,0 0 0,1 1 0,-1 0 0,1 1 0,0-1 0,0 2 0,0-1 0,18-1 0,-13 3 84,1 2 0,0-1-1,0 2 1,-1 0-1,23 6 1,-11-2 114,-24-6-241,7 2-456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 2052,'-1'-1'337,"1"1"0,-1-1-1,1 1 1,0-1 0,0 0-1,-1 1 1,1-1 0,0 0-1,0 1 1,0-1 0,0 0-1,0 1 1,0-1 0,0 0-1,0 1 1,0-1 0,0 0-1,0 1 1,0-1 0,0 0-1,0 1 1,1-1 0,-1 0 0,0 1-1,0-1 1,1 0 0,-1 1-1,1-1 1,-1 0 0,16 12 1762,22 38-1418,-25-25-112,0 1 0,-2 0 0,-1 0 1,12 47-1,-8-11 525,6 63 1,-18-80-580,-1-1 0,-3 1-1,-1-1 1,-2 1 0,-2-1 0,-2 0 0,-2-1 0,-24 60 0,32-94-472,-23 49 717,24-55-797,1 0-1,0 0 0,-1 0 1,0 0-1,1 0 1,-1-1-1,0 1 0,0 0 1,0-1-1,0 1 0,0-1 1,0 0-1,0 0 1,-1 0-1,1 0 0,0 0 1,-1 0-1,1 0 0,-1-1 1,1 1-1,-4-1 1,3-1-146,0-1 1,1 1 0,-1-1 0,0 1 0,0-1 0,1 0 0,-1 0 0,1-1 0,0 1-1,0 0 1,0-1 0,0 0 0,-3-4 0,-6-10-711,1-1 0,1 0 0,1 0 0,-12-35 0,-4-37-6440,13 40 2543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1 299 1400,'3'-15'2142,"1"1"0,1 0-1,9-21 1,49-75 3729,-39 71-3876,-21 34-1786,0 0-1,1 0 1,-1 0-1,1 1 1,0-1-1,0 1 1,1 0-1,-1 0 1,1 0 0,0 1-1,0 0 1,0 0-1,0 0 1,0 0-1,1 1 1,-1 0 0,1 0-1,0 1 1,0-1-1,-1 1 1,1 0-1,0 1 1,0 0-1,0 0 1,0 0 0,0 0-1,0 1 1,0 0-1,-1 0 1,1 1-1,0-1 1,-1 1 0,1 1-1,-1-1 1,1 1-1,-1 0 1,9 6-1,53 44 1274,-62-48-1486,1 0 1,-1 1-1,0 0 0,0 0 1,-1 0-1,1 0 0,-1 1 1,5 12-1,-3-11-523,4 2-4582,2 2-5253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5 275 1628,'-5'0'7369,"10"0"-2894,28 1-1585,60 3-2691,148-3 1828,-115-3-1013,-43-5 1407,-82 7-1934,1-2-224,-1 0 0,0 0 0,0 0 0,1 0 1,-1 0-1,0-1 0,-1 1 0,1 0 0,0-4 0,-7-7 94,-1 0-1,-1 1 1,0 0-1,-1 0 1,0 1 0,-1 0-1,-19-17 1,-89-63 1135,95 75-1176,-22-11-4278,77 49-15481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43 1780,'-33'-43'15066,"41"75"-14128,18 70-128,14 117 1,-21-108-512,-18-104-231,4 18 832,2 49 0,-20-112-677,7-20-154,3 1-1,4-59 0,1 86-75,1 1-1,1-1 1,2 1-1,1 0 1,19-48-1,-24 72 7,0 1-1,0 0 0,1 0 1,-1 0-1,1 0 0,0 0 1,1 0-1,-1 1 0,1 0 1,-1-1-1,1 1 0,0 1 0,0-1 1,0 1-1,1-1 0,-1 1 1,1 0-1,-1 1 0,1-1 1,-1 1-1,1 0 0,0 0 1,0 0-1,0 1 0,-1-1 1,1 1-1,0 0 0,0 1 1,0-1-1,0 1 0,6 2 1,1 0 4,-1 0 0,1 0 0,-1 2 0,1-1 0,-1 1 0,-1 1 0,1 0 0,-1 0 0,0 1 0,0 1 0,13 13 0,-4 3-59,-2 0 1,-1 1-1,-1 0 0,-2 1 0,0 1 0,-1 0 1,11 44-1,-20-64-1388,-1-3-1779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11 1504,'-17'-4'2495,"-6"-3"11689,40 11-12808,31 6-597,1-2-1,0-2 1,65-1-1,-79-5-1329,-18 1-2140,1-1-7514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39 1232,'-15'8'7507,"16"-2"-2836,30 2-1471,-7-5-2298,0-1 0,0-2 0,0 0 0,39-6 0,95-23 1389,-158 29-2287,41-13-28,-10 3-3487,-8 5-5563,-9 3 4005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35 175 1892,'3'-10'13833,"-12"21"-11211,2 3-3279,1 3 722,2 1 0,0-1 0,1 1-1,0 0 1,2 0 0,0 0 0,1-1 0,1 1-1,1 0 1,0 0 0,1 0 0,1-1-1,1 0 1,1 1 0,0-2 0,1 1 0,0-1-1,2 0 1,0-1 0,0 1 0,2-2-1,0 0 1,0 0 0,19 17 0,-23-26-63,-1 0 0,1 0 0,0 0 1,1-1-1,-1 0 0,1 0 0,0-1 1,0 0-1,0-1 0,0 1 0,0-2 0,1 1 1,-1-1-1,0 0 0,10-1 0,-6-1-16,0 0-1,-1-1 0,1 0 1,-1-1-1,0 0 1,0-1-1,0-1 0,0 1 1,-1-2-1,12-6 1,-7 1-9,0 1 0,-1-2 0,0 0 0,0 0 0,-2-2 0,0 1 0,0-2 0,-1 1 0,-1-2 0,0 1 0,-1-1 0,-1-1 0,12-33 0,-16 34 112,0-1 0,-1 0 0,-1 0 0,0 0 0,-1 0 0,-1 0 0,-1 0 0,0 0 0,-1 0 0,-1 0 1,-5-17-1,4 24 32,0-1 0,0 1 0,-1 0 0,0 0 0,-1 1 0,0-1 0,0 1 0,-1 1 0,0-1 0,-1 1 0,0 0 0,0 1 0,0 0 0,-1 0 0,0 1 0,-1 0 0,1 1 0,-12-5 0,10 5-40,0 2-1,0-1 1,0 1-1,0 1 1,-1 0-1,1 1 1,0 0-1,-1 1 1,1 0-1,-1 0 1,1 1-1,-1 1 1,-18 5-1,-4 4-1298,0 1-1,-62 34 0,76-37-188,6-3-543,-1 0-4731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2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14 439 1996,'-4'-7'2532,"3"5"-1510,0 0 1,0 0-1,0 0 0,0 0 0,0 0 1,0 0-1,1 0 0,-1-1 0,0 1 1,1 0-1,0-5 0,0 5-901,1 1 1,0 0-1,0-1 0,0 1 0,0 0 1,0-1-1,0 1 0,0 0 1,1 0-1,-1 0 0,0 0 0,1 0 1,-1 0-1,1 1 0,-1-1 0,1 0 1,-1 1-1,1-1 0,-1 1 1,1-1-1,1 1 0,88-26 1087,184-25 1,-139 29-770,-102 17 511,0-3 0,48-16 0,-81 24-866,0-1 0,0 0 1,0 1-1,-1-1 0,1 0 0,0 0 1,0 1-1,0-1 0,-1 0 0,1 0 1,0 0-1,-1 0 0,1 0 0,-1 0 1,1 0-1,-1-1 0,1 1 0,-1 0 0,0 0 1,0 0-1,0 0 0,1 0 0,-1-1 1,0 1-1,0 0 0,-1 0 0,1 0 1,0 0-1,0-1 0,0 1 0,-1 0 1,1 0-1,-1 0 0,1 0 0,-1 0 0,1 0 1,-1 0-1,0 0 0,1 0 0,-2-2 1,-31-41 1207,31 42-1172,-105-109 817,62 67-9662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41 2668,'0'-6'-35,"-2"-5"4899,-1-4 53,3 7-9990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1516,'0'0'1662,"-28"33"4245,-6 20-3225,-45 93-1,69-134-3779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8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6 1456,'-9'3'1090,"0"1"0,0 1-1,0-1 1,0 1 0,1 1 0,-10 8 0,9-7-445,1 1 1,0 0 0,0 0 0,1 1 0,-11 17-1,15-21-480,-1 1 0,1 0-1,0 0 1,0 0-1,1 0 1,0 0 0,0 1-1,1-1 1,-1 0-1,1 1 1,1 0 0,-1-1-1,1 1 1,0-1-1,1 1 1,-1 0 0,1-1-1,1 1 1,-1-1-1,1 0 1,0 0-1,1 1 1,-1-1 0,5 6-1,-4-8-101,1 0 0,0 0 0,0 0 0,0 0 0,1-1 0,-1 1 0,1-1 0,0 0 0,0-1 0,0 1 0,0-1 0,0 0 0,0 0 0,1-1 0,-1 1 0,1-1 0,-1-1-1,1 1 1,8-1 0,3 1 20,0-1 1,0-1-1,0-1 0,0 0 0,19-6 0,-26 5-59,-1 0 1,0-1 0,-1 0-1,1-1 1,-1 0-1,0 0 1,0-1 0,0 1-1,-1-2 1,0 1 0,0-1-1,-1 0 1,0-1 0,0 1-1,7-13 1,-11 16-24,1 0 0,-1-1 0,0 1 0,-1 0 0,1 0 0,-1-1 0,0 1 1,0-1-1,0 1 0,-1-1 0,1 0 0,-1 1 0,0-1 0,0 0 0,-1 1 0,1-1 0,-1 1 1,0-1-1,-1 1 0,1-1 0,-1 1 0,0 0 0,0 0 0,0 0 0,0 0 0,-1 0 0,1 0 1,-1 0-1,0 1 0,0-1 0,-1 1 0,1 0 0,-8-5 0,1 0-148,-2 1 0,1 0 0,-1 1 0,0 0-1,0 0 1,0 1 0,-1 1 0,-22-5 0,-27 4-10147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5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 1856,'-6'-4'13855,"56"178"-12802,29 197-1,-77-360-879,0-1 139,-1 0 1,0 0-1,0-1 0,-1 1 1,-1 19-1,-2-35-235,-5-13-45,1 0 0,2 0-1,0-1 1,0 0-1,2 0 1,1 0-1,0-1 1,2-33-1,3 4-22,2 1-1,16-75 0,-18 115-13,-1-1 1,1 1 0,1 0 0,0 1 0,0-1-1,0 1 1,1-1 0,1 1 0,6-8 0,-10 14 2,0 0-1,0-1 1,0 2 0,0-1 0,1 0 0,-1 0-1,0 1 1,1-1 0,-1 1 0,1-1-1,0 1 1,-1 0 0,1 0 0,0 0 0,-1 1-1,1-1 1,0 1 0,0 0 0,0-1 0,0 1-1,0 0 1,-1 1 0,1-1 0,0 0 0,0 1-1,0 0 1,-1-1 0,1 1 0,0 0-1,-1 0 1,1 1 0,0-1 0,-1 1 0,0-1-1,4 4 1,6 4 3,-1 1-1,0 0 1,0 1-1,-2 0 0,1 1 1,12 21-1,40 83 146,-43-76-81,-16-33-4113,-11-17-2869,5 6 6824,-6-6-4218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58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31 109 1188,'-29'0'4765,"27"0"-3566,14 3 5188,54 7-5571,422-26 3039,-442 9 116,-49 4-3812,-1 1 0,-1-1 0,1 1 0,0 0-1,-1 0 1,1 0 0,-1 0 0,1 1 0,-1-1-1,-5 1 1,-251-62 2628,214 50-5292,46 13 1592,2 9-931,0 1 0,1-1-1,1 1 1,0-1 0,0 0-1,9 17 1,1 0-3014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5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2268,'0'0'10098,"8"10"-6841,220 8 675,-79-9-2704,-104-8-1937,-18-6-5534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59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8 124 2084,'-7'-15'5465,"10"20"-1080,16 30-2138,-3-3-1643,-2 0-1,-1 1 0,9 37 0,-13-42-237,-2-5 339,0 0-1,-2 0 1,-1 1 0,-1-1 0,0 27 0,-3-50-657,0 0-1,0 0 1,0 1-1,0-1 1,-1 0-1,1 0 1,0 0-1,0 0 1,-1 1-1,1-1 1,0 0-1,0 0 1,-1 0-1,1 0 1,0 0-1,0 0 1,-1 0-1,1 0 1,0 0-1,0 0 1,-1 0-1,1 0 1,0 0-1,0 0 1,-1 0-1,1 0 1,0 0-1,0 0 1,-1 0-1,1 0 1,0 0-1,0 0 1,-1-1-1,1 1 1,0 0-1,0 0 1,-1 0-1,1 0 1,0-1-1,0 1 1,0 0-1,0 0 1,-1 0-1,1-1 1,0 1-1,0 0 1,0 0-1,0-1 1,0 1-1,0 0 1,0 0-1,-1-1 1,-11-11-119,8 5 124,0-1 0,0 1 0,1-1 0,-1 0-1,2-1 1,-1 1 0,1 0 0,1-1 0,-1 1 0,1-1 0,1-10-1,-4-15 42,0 10-21,2-2 1,0 1-1,2 0 1,1 0-1,6-45 1,-6 62-64,1 0-1,0 0 1,0 0 0,0 0 0,1 0 0,0 1-1,0-1 1,1 1 0,0 0 0,1 0 0,-1 0-1,1 1 1,1-1 0,-1 1 0,1 0 0,0 1-1,0-1 1,1 1 0,-1 1 0,1-1-1,9-4 1,-12 8-71,0 0 0,0-1 0,0 1 0,0 1-1,-1-1 1,1 0 0,1 1 0,-1 0 0,0 0 0,0 0-1,0 1 1,0-1 0,0 1 0,-1 0 0,1 0 0,0 0-1,0 1 1,0-1 0,-1 1 0,1 0 0,-1 0 0,1 0-1,-1 0 1,0 1 0,0 0 0,0-1 0,0 1-1,0 0 1,-1 0 0,0 1 0,5 6 0,-1-1-751,0 1 0,-1 0 0,0 0 0,4 16 0,6 38-8279,-12-44 4463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59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32 2060,'0'0'1488,"0"-4"-124,-5-24 5171,9 47-1773,9 50-2386,-8 147 762,-6-163-2389,-2-13 362,1-9-5632,-15-57 1516,6 12 701,4-1-2089,1 0 41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1:5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1332,'49'15'11006,"49"-1"-9505,-21-4-673,-2 2 1057,148 5 1,-222-17-1803,-1 0 0,1 0 0,0 0 0,-1 0 0,1 0 0,-1 0 0,1 0 0,-1 0 0,1 0 0,0 0 0,-1 0 0,1 0 0,-1 0 0,1-1 0,0 1 0,-1 0 0,1 0 0,-1-1-1,1 1 1,-1 0 0,1-1 0,-1 1 0,0-1 0,1 1 0,-1 0 0,1-1 0,-1 1 0,0-1 0,1 1 0,-1-1 0,0 1 0,1-1 0,-8-18 1270,-22-13-248,-35-19 480,-115-69 0,199 137-16944,-3-1 9971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0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2716,'0'0'4957,"15"15"1014,101 8-1598,59-3-1997,-156-16-2041,1-1-2766</inkml:trace>
  <inkml:trace contextRef="#ctx0" brushRef="#br0" timeOffset="1">51 228 1352,'-9'5'17940,"66"-7"-16646,0-4-1,0-1 1,80-23-1,-112 25-1797,-10-2-778,-7 3-1670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75 174 1148,'-27'-31'2700,"24"16"-1358,1 0 0,0 1 0,1-1-1,1 0 1,2-20 0,-1 1 3185,-2 41-4295,-31 382 1901,23-215-370,9-172-1723,0-1 0,0 1 0,0-1 0,0 1 0,0 0 0,1-1 0,-1 1 0,1-1 0,-1 1 0,1-1 0,0 1 0,-1-1 0,1 0 0,0 1 1,0-1-1,0 0 0,0 0 0,0 1 0,0-1 0,0 0 0,1 0 0,-1 0 0,0 0 0,1-1 0,-1 1 0,0 0 0,1 0 0,-1-1 0,1 1 0,-1-1 0,1 1 0,-1-1 0,1 0 0,0 0 0,-1 0 0,1 0 1,-1 0-1,1 0 0,-1 0 0,1 0 0,2-1 0,10-1-17,1 0 0,0-1 0,24-9 1,-13 4 120,119-32-118,-144 40-274,39-19-4160,-34 15 3749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46 1144,'-24'17'12358,"24"-17"-12231,18-3 4305,10-4-3627,-15 3-1893,214-37 3291,-199 37-2034,31 1-1980,-58 3 1027,9 2-902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2140,'0'0'5045,"4"-4"-4029,3-2-617,0 0-1,1 0 0,0 1 1,0 0-1,0 0 0,0 1 1,1 0-1,0 1 0,0-1 1,0 2-1,9-3 0,-13 4-223,1 0 0,-1 0-1,0 0 1,0 0-1,1 1 1,-1 0-1,0 0 1,0 0-1,1 0 1,-1 1-1,0 0 1,0 0-1,0 1 1,1 0-1,-2-1 1,1 1-1,0 1 1,0-1-1,-1 1 1,1 0 0,-1 0-1,5 5 1,-6-4-72,0 0 1,0 1-1,-1-1 1,1 1-1,-1 0 1,0 0-1,0 0 1,-1 0-1,0 0 1,0 0-1,0 0 1,0 1 0,-1-1-1,0 0 1,0 0-1,0 1 1,-1-1-1,0 0 1,0 0-1,0 1 1,0-1-1,-5 8 1,-3 10 297,-1-1 0,-1-1 0,-22 32 0,27-44-228,-57 79 2355,63-87-2049,21-4-684,0-1 0,1 0 0,-2-2 0,1 0 0,-1-2 0,0 0 0,0-1 0,34-22 0,-36 20-948,0-2 1,24-22-1,-10 5-4340,-23 21 2862,15-16-2406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8.09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9 388 1384,'-1'2'214,"-7"26"2247,9-27-2441,-1 0-1,1 0 0,-1-1 1,1 1-1,0 0 1,-1 0-1,1-1 0,0 1 1,-1 0-1,1-1 0,0 1 1,0-1-1,0 1 1,-1-1-1,1 1 0,0-1 1,0 0-1,0 1 0,0-1 1,8 1 1766,26-36-1555,-9-2-190,2 2 1,46-47-1,-5 10 144,-63 74 897,-5-2-996,-1 1-1,0-1 1,0 1-1,1-1 0,-1 1 1,0-1-1,0 1 1,0-1-1,0 0 1,0 1-1,1-1 1,-1 1-1,0-1 0,0 1 1,0-1-1,0 1 1,0-1-1,-1 1 1,1-1-1,0 1 1,0-1-1,0 1 0,0-1 1,0 1-1,-1-1 1,1 1-1,0-1 1,0 0-1,-1 1 1,-11 33 231,5-18-84,7-15-347,28-48-2418,-17 27 2197,0 0-1,2 0 1,21-27-1,-9 18-306,-19 20-66,1 1 0,0 0-1,1 0 1,15-12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0 836,'0'0'1387,"0"5"-152,-7 123 5147,8-89-5098,0 0 0,3-1-1,9 46 1,2 1-20,-14-84-1614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4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 2088,'-5'-1'9872,"5"1"-9729,-12 13 1981,-9 18-1728,6-4 520,1 1 0,-16 46 0,26-63-682,1 0 0,0 1-1,1-1 1,0 1 0,1-1 0,0 1 0,1 0 0,1 0 0,2 22 0,-2-32-207,-1 0 0,0 0 0,1 0 1,0 0-1,-1 0 0,1-1 0,0 1 0,0 0 0,0 0 1,0-1-1,0 1 0,0-1 0,0 1 0,1-1 0,-1 1 1,0-1-1,1 0 0,-1 0 0,1 0 0,0 1 1,-1-2-1,1 1 0,2 1 0,-1-1-60,1-1-1,-1 1 1,0-1-1,0 0 1,0 0-1,0 0 1,0-1-1,1 1 1,-1-1 0,0 1-1,0-1 1,0 0-1,3-2 1,2 0-384,0-1-1,-1 0 1,0 0 0,1-1 0,-2 0 0,1 0 0,0-1-1,-1 1 1,10-13 0,2-27-7019,-15 34 3622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5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15 191 1368,'-1'0'472,"0"-1"-1,0 1 1,0 0 0,0-1-1,0 1 1,1-1 0,-1 0-1,0 1 1,0-1-1,1 0 1,-1 1 0,0-1-1,1 0 1,-1 0 0,0 1-1,1-1 1,-1-2 0,8-8 55,0-1 0,1 1 0,1 1 0,0-1 0,0 1 0,12-9 0,69-50 1327,-86 66-1686,0 0-1,0 1 1,1-1 0,-1 1 0,1 0 0,-1 0 0,1 0-1,0 1 1,0-1 0,0 1 0,0 0 0,0 1-1,0-1 1,0 1 0,0 0 0,6 1 0,-7 0-41,0 1 0,0-1 0,0 1 0,0 0-1,0 0 1,-1 0 0,1 1 0,-1-1 0,1 1 0,-1 0 0,0 0 0,0 0 0,-1 0 0,1 1 0,0-1 0,-1 1 0,0-1 0,0 1 0,2 5 0,2 4 10,15 26-92,-4-17-4050,4-10-4058,-13-5 3940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1716,'0'0'1675,"13"-6"3704,32 0-2913,112-15 1994,1 11-4883,-156 10-215,12-2-374,-6 0-194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1148,'0'0'1590,"-11"33"4278,14 28-3383,3-1-1,15 66 0,-9-55-1993,-10-60-1431,0 7-6858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2360,'5'-3'2165,"0"6"1507,0 4-3284,-1 0 1,1 1-1,-1-1 0,-1 1 1,1 0-1,-1 0 1,0 1-1,2 12 0,11 81 954,-8-45-515,13 64 2489,8 237 0,14-436-2076,-31 52-1211,-5 8-10,1 0 0,1 0 0,1 1 0,0 0 0,1 1 0,1 0 1,20-21-1,-31 32-18,22 10 26,-19-3-21,-1 0-1,0 0 0,0 0 0,0 0 0,-1 1 0,1-1 1,0 1-1,-1-1 0,0 1 0,0 0 0,1 0 1,-2 0-1,1 0 0,0 1 0,-1-1 0,1 0 1,0 5-1,14 69 227,-8-34 48,-7-40-1076,5 35 1554,-6-30-5111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210 349 2332,'0'0'2838,"29"13"1916,-24-7-4315,0 0 0,-1 0 0,0 1 0,0 0 0,-1 0 0,0 0 0,0 0 0,0 0 0,1 11 0,12 67 1237,-11-38-667,-1 1-1,-4 59 0,-1-88-734,-1 0-1,0 0 1,-2 0-1,0 0 1,-1 0-1,-1-1 1,-1 1-1,-11 21 1,15-35-317,0 0 0,0 0 0,0-1-1,-1 1 1,1-1 0,-1 0 0,0 0 0,0-1 0,0 1 0,-1-1 0,1 0 0,-1 0 0,0 0 0,0 0 0,0-1 0,0 0 0,0 0 0,-1-1 0,-8 2 0,8-2-388,0-1 1,0 1-1,0-2 1,-1 1-1,1-1 1,0 0-1,-8-2 1,6 1-869,-1-1 0,1-1 0,0 1 0,0-1 0,-9-6 0,-11-9-3067</inkml:trace>
  <inkml:trace contextRef="#ctx0" brushRef="#br0" timeOffset="1">1 74 1388,'2'-6'864,"1"1"1,-1-1-1,2 1 0,-1-1 1,1 1-1,-1 0 0,1 0 1,1 0-1,7-6 0,-10 9-509,1 0 0,-1 1 1,1-1-1,0 1 0,-1 0 0,1 0 0,0 0 0,0 0 0,-1 0 0,1 1 1,0-1-1,0 1 0,0 0 0,0 0 0,0 0 0,0 0 0,0 0 0,0 1 1,-1-1-1,1 1 0,0 0 0,4 1 0,16 9 413,0 2 1,0 0-1,-1 1 1,-1 1-1,-1 1 1,0 1-1,29 32 1,-40-41-2675,1 3-1083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61 2152,'-10'-33'12755,"14"46"-11787,33 119 516,35 234 0,-68-318-1138,-3-34-11,0 1 0,1-1-1,6 21 1,-8-93 708,1 24-965,2-62 155,28-185-1,-23 225-195,-6 44-26,1-1 0,1 0 0,0 1 0,10-21 0,-13 29-9,1 0 0,-1 1 0,1-1-1,0 1 1,0 0 0,1-1 0,-1 1 0,1 0-1,-1 0 1,1 1 0,0-1 0,0 1-1,0-1 1,0 1 0,1 0 0,-1 0 0,1 0-1,-1 1 1,6-3 0,-6 5 0,0-1 0,0 0 0,0 1 1,0-1-1,1 1 0,-1 0 0,0 0 0,0 0 0,0 0 1,-1 1-1,1-1 0,0 1 0,0 0 0,-1 0 0,1 0 1,-1 0-1,0 0 0,3 3 0,38 48 16,-39-47-20,14 22 23,-1 2-1,19 44 1,-9-18-627,-24-52 801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8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1820,'30'8'10776,"21"-4"-7143,71-3-4101,-84-1 1894,167-13 575,-143 8-1203,-56 4-480,-1 0 0,1 0 0,-1 0 0,1-1 0,-1 1 1,0-1-1,7-4 0,-11 6 4,-1-2-266,-1 0 1,1 1 0,-1-1-1,0 0 1,0 1-1,0-1 1,0 1 0,0-1-1,0 1 1,0-1-1,-1 1 1,1 0 0,0 0-1,-1 0 1,1-1-1,-1 1 1,1 1 0,-1-1-1,-2-1 1,-38-18 248,32 15-275,-1 0-344,-54-22-199,23 19-6325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0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1768,'0'0'9638,"5"1"-8720,20 6 90,1-1-1,0-1 0,52 3 0,91-7 504,-93-2-567,-38-1-198,-36 1-632,-1 1-1,1 0 0,-1 0 0,1-1 0,-1 1 0,1-1 1,-1 0-1,1 1 0,-1-1 0,1 0 0,-1 0 0,0 0 1,0 0-1,1 0 0,-1 0 0,0 0 0,0 0 0,2-3 1,-5 0 38,0 0 1,0 0 0,0 0 0,0 0 0,-1 1-1,1-1 1,-1 1 0,0-1 0,0 1 0,-5-4-1,-16-9 186,-1 0-1,-1 1 1,-33-13-1,11 5-342,43 21-1003,-10-6 881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8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1444,'28'12'7014,"1"-2"-4378,1-1-1,57 8 1,-49-12-2194,0-2 1,0-2-1,0-1 1,42-7-1,-74 7-710,0-1 1,0-1-1,0 1 1,0-1-1,0 0 0,7-4 1,7-9-7884,-11 7 4202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 1864,'0'0'1524,"-16"12"8854,21-10-10098,0 1-1,0-1 1,0 0 0,0 0 0,1 0-1,-1-1 1,1 1 0,-1-1 0,1-1-1,-1 1 1,8-1 0,72-3 776,-62 2-767,-5 0-137,14-1-527,-1 0 0,38-9 0,-68 11-439,3-1-364,-1 0 497,7-1-658,-1-4-3207,-4 3 405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9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2656,'5'-5'8051,"4"13"-7635,-1-1 1,0 1-1,-1 1 0,0-1 0,-1 1 1,1 1-1,-2-1 0,6 11 1,37 93 1299,-31-70-998,-11-28-85,-1 0-1,-1 0 0,0 0 1,0 0-1,1 26 1,-5-40-225,0-1-376,0 0 0,0 0 1,0 1-1,0-1 0,0 0 1,0 0-1,0 0 1,0 1-1,0-1 0,0 0 1,0 0-1,0 0 0,-1 1 1,1-1-1,0 0 0,0 0 1,0 0-1,0 0 1,0 1-1,0-1 0,0 0 1,-1 0-1,1 0 0,0 0 1,0 1-1,0-1 0,0 0 1,-1 0-1,1 0 1,0 0-1,0 0 0,0 0 1,-1 0-1,1 0 0,0 0 1,0 0-1,0 0 1,-1 0-1,1 0 0,0 0 1,0 0-1,0 0 0,-1 0 1,1 0-1,0 0 0,0 0 1,0 0-1,-1 0 1,1 0-1,0 0 0,0 0 1,0 0-1,0 0 0,-1-1 1,1 1-1,0 0 0,-5-8 42,0 0 0,0 0-1,1 0 1,0-1-1,1 0 1,-1 0-1,2 0 1,-1 0 0,2 0-1,-1 0 1,0-11-1,0-18 115,2-54 0,1 79-154,0 1 0,2-1-1,-1 1 1,1-1 0,1 1 0,0 0-1,1 0 1,0 1 0,14-22 0,-17 30-34,0-1 0,0 1-1,0 0 1,1 0 0,-1 0 0,1 0 0,0 0 0,0 1 0,0-1 0,0 1 0,0 0 0,1 0 0,-1 0 0,1 0 0,-1 1-1,1-1 1,0 1 0,-1 0 0,1 0 0,0 0 0,0 1 0,0-1 0,0 1 0,0 0 0,0 0 0,-1 0 0,1 1 0,0 0-1,0-1 1,0 1 0,0 0 0,-1 1 0,1-1 0,-1 1 0,6 2 0,-3-1-135,-1 1-1,1-1 1,-1 1 0,0 0-1,0 0 1,0 1 0,0-1 0,-1 1-1,0 0 1,0 1 0,0-1-1,0 1 1,-1-1 0,0 1-1,4 11 1,4 38-3581,-9 6-4692,-2-36 3620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0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1208,'0'0'1844,"0"-5"-220,1 2-1275,0-1 0,0 0 0,0 1 0,0-1 0,0 1 0,1-1 0,-1 1 0,1 0-1,0 0 1,0 0 0,1 0 0,-1 0 0,0 0 0,1 0 0,0 1 0,-1-1 0,1 1 0,0 0-1,0 0 1,1 0 0,-1 0 0,0 0 0,1 1 0,-1-1 0,1 1 0,-1 0 0,1 0 0,0 1-1,-1-1 1,1 1 0,0-1 0,0 1 0,-1 0 0,1 1 0,0-1 0,5 2 0,-7-1-283,-1 0 1,1 0 0,-1 0 0,1 0-1,-1 0 1,0 1 0,1-1 0,-1 1-1,0-1 1,0 0 0,0 1 0,0 0-1,0-1 1,0 1 0,-1 0-1,1-1 1,0 1 0,-1 0 0,1 0-1,-1 0 1,0-1 0,0 1 0,0 0-1,0 0 1,0 0 0,0 0 0,0-1-1,0 1 1,-1 0 0,1 0 0,-1 0-1,0 1 1,-21 61 889,-7-9-131,21-43-530,1 0 0,0 1 0,1 0 0,-6 21 0,11-33-282,1-1 0,0 0 0,0 1 0,0-1 0,0 1 0,-1-1 0,1 0 0,0 1 0,0-1 0,0 1 0,0-1 0,0 1 0,0-1-1,0 0 1,0 1 0,1-1 0,-1 1 0,0-1 0,0 1 0,0-1 0,0 0 0,0 1 0,1-1 0,-1 0 0,0 1 0,0-1 0,1 1 0,-1-1 0,0 0 0,1 0 0,-1 1 0,0-1 0,1 0 0,-1 0-1,0 1 1,1-1 0,19-2-74,27-18-1068,-42 17 856,7-3-540,-1-1 0,1-1 0,-1 0 0,19-18 0,-2-4-7194,-20 20 3343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0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2576,'-6'8'12307,"6"-8"-12187,93-1 2748,-76-1-2831,1 1 0,-1 1-1,1 0 1,-1 1 0,1 1 0,23 6-1,-40-8-696,5 0-280,1 0-560</inkml:trace>
  <inkml:trace contextRef="#ctx0" brushRef="#br0" timeOffset="1">42 250 2360,'0'0'333,"0"1"0,0-1 0,0 1 0,0 0 0,1-1 0,-1 1 0,0-1-1,0 1 1,0-1 0,1 1 0,-1-1 0,0 1 0,0-1 0,1 1 0,-1-1 0,0 1 0,1-1-1,-1 0 1,1 1 0,-1-1 0,1 0 0,-1 1 0,1-1 0,-1 0 0,1 1 0,18 3 3704,31-8-2777,-29 2-181,68-2-204,-29 0-2831,1 5-5627,-41 1 3547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54 2820,'-15'3'15308,"55"-9"-12392,34-5-4836,-37 5 3569,49-5-853,53-11-1628,-137 22 151,4 4-1242,-3-2-170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1464,'0'-2'495,"0"0"-1,0 0 0,0 0 1,0 0-1,0 1 1,0-1-1,0 0 1,1 0-1,-1 0 0,0 1 1,1-1-1,0 0 1,-1 0-1,1 1 1,0-1-1,0 1 0,0-1 1,0 1-1,0-1 1,2-1-1,-2 3 365,2 0-608,0 1-1,0-1 1,-1 1 0,1 0 0,0 0 0,-1 0-1,1 1 1,0-1 0,-1 0 0,0 1-1,1 0 1,-1 0 0,3 2 0,11 16 178,0 0 0,-2 1 0,-1 1 1,0 0-1,-2 1 0,0 1 0,-2-1 1,11 41-1,-5 2 440,-2-1 1,3 75 0,-11-96 183,11-95-1080,-9 24-7,0 2 0,2-1 0,1 1 0,2 0 0,21-36 0,-32 60 39,-1 0 0,1-1 0,0 1 0,0 0 0,0-1 0,1 1 0,-1 0 0,0 0 0,0 0 0,1 0 0,-1 0 0,0 0 0,1 0 0,-1 1 0,1-1 0,-1 0 0,1 1 0,0-1 0,-1 1 0,1 0 0,0-1 0,-1 1 0,1 0 0,3 0 0,-3 1 17,0 0 0,0 0 0,1 0 0,-1 0-1,0 0 1,0 1 0,0-1 0,0 1 0,0-1 0,-1 1 0,1 0 0,0 0-1,-1 0 1,3 3 0,5 10 173,-1 0 0,-1 0 0,9 28 0,-14-38-143,31 115 314,-33-119-977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1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1232,'1'-1'690,"0"0"1,0 1-1,0-1 0,1 0 1,-1 0-1,0 1 0,1-1 1,-1 0-1,0 1 0,1 0 0,-1-1 1,1 1-1,2-1 0,0 4-385,0-1 0,1 1-1,-1 0 1,-1 0 0,1 0-1,0 1 1,-1-1 0,0 1 0,0 0-1,0 0 1,0 0 0,0 0-1,-1 0 1,0 1 0,0-1-1,0 1 1,0-1 0,-1 1-1,2 7 1,4 18 864,6 59 0,-10-67-707,9 122 1738,-11-124-1958,-2 0 0,0 1 0,-2-1 0,0 0 0,-6 22 0,8-39-424,0 0-1,0 0 0,0 0 1,-1-1-1,1 1 0,-1 0 1,1-1-1,-1 1 1,0-1-1,0 0 0,0 1 1,0-1-1,-1 0 1,1 0-1,0 0 0,-5 1 1,6-2-364,-1 0 0,0 0 0,0-1 0,0 1 0,0-1 0,0 1 0,0-1 1,0 0-1,0 0 0,0 0 0,-1 0 0,1 0 0,0-1 0,0 1 0,0 0 0,0-1 1,-2 0-1,-12-6-4377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1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1548,'3'-23'2071,"1"1"-1,1-1 0,1 1 1,12-30-1,-13 40-1441,0 1-1,1 0 1,1 0-1,0 0 1,0 1-1,1 0 1,0 1 0,1-1-1,16-12 1,-23 20-449,0 1 1,0-1 0,1 1 0,-1-1 0,1 1 0,-1 0 0,1 0-1,0 0 1,-1 1 0,1-1 0,0 1 0,-1-1 0,1 1-1,0 0 1,0 0 0,0 0 0,-1 0 0,4 1 0,0 1 38,0-1 1,-1 1 0,1 0 0,-1 1 0,1 0-1,-1-1 1,0 2 0,5 3 0,7 7 436,0 1 0,-1 1 0,19 24 0,-34-40-632,16 21 342,-1 0 0,15 24 0,-13-5-7401,-17-23-7143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2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2 836,'-24'-2'8813,"28"18"-1616,5 7-8184,20 76 2472,-4 1-1,22 183 1,-41-209 1473,-8-92-2649,-2-35-125,3 0 0,2 0-1,2 0 1,21-103 0,-21 140-146,0 1 1,1-1-1,1 1 1,1 0-1,10-20 1,-15 32-25,0 0 0,0 1-1,1-1 1,0 1 0,-1-1 0,1 1 0,0-1 0,0 1-1,0 0 1,0 0 0,1 0 0,-1 0 0,1 1 0,-1-1 0,1 1-1,-1-1 1,1 1 0,0 0 0,0 0 0,0 0 0,-1 0-1,1 0 1,0 1 0,0 0 0,0-1 0,0 1 0,0 0 0,0 0-1,0 1 1,0-1 0,0 0 0,0 1 0,0 0 0,0 0-1,5 2 1,5 4-74,1 1-1,-1 0 0,-1 1 1,1 1-1,-2 0 0,1 0 1,-1 1-1,12 17 0,-21-26-874,5 7-553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2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15 157 1176,'-14'-18'12198,"20"18"-8260,17 2-4742,37 0 2138,64-7 1,7-1 851,-129 6-2015,0 0 0,0 0-1,1 0 1,-1 0 0,0-1 0,0 1-1,0-1 1,1 1 0,-1-1 0,0 0-1,0 0 1,0 0 0,0 0-1,2-1 1,-3 1 237,-5-11 656,-5 2-827,-1 1 0,0 0 0,-1 1 0,0 0-1,0 1 1,-20-10 0,-15-11-215,16 15-1402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2820,'71'11'8428,"40"-8"-4776,-26-2-1572,-46 0-1034,1-1 1,60-8 0,-70 7-1957,-10 1-2505,-7 1-2927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 1300,'-17'-15'11937,"45"15"-5163,-8 1-7845,28-1 623,154 1 4249,-134 0-7580,-1 0-6287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2444,'2'5'7894,"3"4"-5319,14 32-2403,-1 21 909,1-3 2,-4 1 0,10 73 0,-18-84-135,1 31 2160,-10-79-1347,-3-11-1397,-3-18-312,9-28 343,15-109 0,-12 141-332,2-1 0,0 2 0,1-1 0,2 1 1,0 0-1,24-42 0,-30 60-145,1 0 1,0 0 0,-1 0-1,1 0 1,1 0-1,-1 1 1,1 0 0,0 0-1,0 0 1,0 1 0,0 0-1,6-3 1,-8 5-116,-1 0 0,1 0 0,0 1 0,-1 0 0,1-1 0,-1 1 0,1 0 0,0 0 0,-1 0 0,1 1 0,0-1 0,-1 1 0,1-1 0,-1 1 0,1 0 0,-1 0 0,1 0 1,-1 0-1,0 1 0,1-1 0,-1 1 0,0-1 0,0 1 0,0 0 0,0 0 0,-1 0 0,1 0 0,0 0 0,2 3 0,20 31-7452,-18-15 2846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4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41 1740,'-29'-19'14080,"30"11"-9605,17 0-4073,-13 7-329,-1 0 0,1 0 0,-1 0 0,1 0 0,-1 1 0,1 0 0,-1 0 0,1 0 0,-1 1 0,1-1 0,-1 1 0,1 0 0,-1 1 0,6 1 0,-8-1-61,0-1 1,-1 0-1,1 1 0,-1-1 1,1 1-1,-1-1 0,0 1 1,0 0-1,1-1 0,-1 1 1,0 0-1,0 0 0,-1 0 1,1 0-1,0 0 0,-1 0 1,1 0-1,-1 0 0,0 0 1,1 0-1,-1 0 0,0 1 0,0-1 1,-1 0-1,1 0 0,0 0 1,-1 0-1,1 0 0,-1 0 1,0 0-1,1 0 0,-3 3 1,-24 50-69,22-47-88,0-1 1,1 0 0,0 1-1,1 0 1,0 0 0,0 0-1,0 0 1,1 1 0,-1 14-1,4-19 46,0-1 1,1 1-1,-1 0 0,1-1 0,0 1 0,0-1 0,0 0 0,1 0 1,-1 0-1,1 0 0,0 0 0,0 0 0,0-1 0,0 1 1,0-1-1,6 3 0,24 26 157,-31-27 60,0 0 1,0 0-1,-1 1 0,1-1 0,-1 1 0,0-1 1,0 1-1,0 0 0,-1-1 0,0 1 1,0 0-1,0-1 0,0 1 0,-1 0 1,0-1-1,0 1 0,0-1 0,0 1 0,-1-1 1,1 1-1,-1-1 0,-1 0 0,1 0 1,0 0-1,-1 0 0,-3 4 0,1-1-21,0-1 1,-1 1-1,1-1 0,-1 0 0,-1 0 0,1-1 0,-1 0 0,0 0 0,0 0 1,-1-1-1,1 0 0,-1-1 0,-14 6 0,18-9-252,0 0 1,0 0-1,0 0 0,0-1 0,0 1 1,0-1-1,1 0 0,-1 0 0,0 0 1,0-1-1,1 1 0,-1-1 1,1 0-1,-1 0 0,1 0 0,0-1 1,0 1-1,0-1 0,0 1 0,0-1 1,-3-4-1,-3-4-1810,0 0 1,0-1-1,1 0 1,-9-18-1,4 6-2957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1 192 1620,'10'-11'4412,"93"3"440,58 12-2243,-88-1-1399,-21 0-458,-28-1 269,0-1-1,45-3 1,-69 2-943,1 0 0,0 0 0,0 0 0,-1 0 0,1 0 0,0 0 0,0 0-1,-1-1 1,1 1 0,0 0 0,0 0 0,-1-1 0,1 1 0,0 0 0,-1-1 0,1 1 0,0-1 0,-1 1 0,1-1 0,-1 1 0,1-1-1,-1 1 1,1-1 0,-1 1 0,1-1 0,-1 0 0,0 1 0,1-1 0,-1 0 0,0 1 0,1-1 0,-1 0 0,0 0 0,0-1-1,0 0 19,-1 0 0,1 0-1,-1 0 1,0 0 0,0 0-1,0 0 1,0 0 0,0 0-1,0 0 1,0 0 0,-4-3-1,-43-40 592,18 21-923,-2 2 1,-49-27-1,81 71-16591</inkml:trace>
  <inkml:trace contextRef="#ctx0" brushRef="#br0" timeOffset="1">1109 482 2704,'51'0'8761,"1"1"-4199,100 8-967,-134-9-6427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4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3052,'0'0'5393,"5"1"-3868,13 0-327,1 0 1,-1-2-1,1 0 0,-1-1 0,25-5 1,36-4 335,-37 7-1050,54-12 0,-65 9-3789,0-1-3311,-14 4 2075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 2988,'-16'-14'17203,"126"32"-15085,-67-9-2327,0-2 0,57 1 0,-98-8-11,0 0 0,0 0 0,0-1 0,1 1 0,-1-1 0,0 0 0,0 1 0,0-1-1,0 0 1,0 0 0,-1 0 0,1 0 0,2-2 0,11-14-8491,-12 10 4093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5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1116,'6'-9'12089,"-2"29"-11520,-1 1 1,0 0 0,-2 0-1,0 0 1,-5 36 0,2 5 315,2-29-410,-1-1 334,1 0 0,1 1 0,2-1 0,2 0 0,12 48 0,-16-79-779,-1-1 0,1 1 0,-1 0 0,1 0 1,0-1-1,-1 1 0,1 0 0,0-1 0,0 1 0,0-1 1,0 1-1,-1-1 0,1 0 0,0 1 0,0-1 0,0 0 1,0 1-1,0-1 0,0 0 0,0 0 0,0 0 0,0 0 1,0 0-1,0 0 0,0 0 0,0 0 0,0 0 0,0-1 1,0 1-1,0 0 0,0-1 0,1 0 0,35-13 171,-31 12-152,40-18-249,3-2-2283,-17 11-4706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6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1960,'5'-2'9560,"7"-3"-5711,76-31-2521,-30 14-813,80-24-70,-122 42-1056,1 1 0,-1 0 0,27 1 0,-22 6-2458,-15 2-936,-1 1 262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1 643 1468,'0'0'6009,"2"-3"-4816,-1 1-965,1 0-1,-1 1 0,0-1 1,1 0-1,0 1 1,-1-1-1,1 1 1,0-1-1,0 1 1,0 0-1,0 0 0,0 0 1,0 0-1,0 0 1,0 1-1,0-1 1,1 0-1,-1 1 0,0 0 1,0-1-1,1 1 1,-1 0-1,0 0 1,0 1-1,1-1 1,-1 0-1,0 1 0,0-1 1,1 1-1,2 1 1,-1 0-86,0 0 1,0 0-1,0 1 0,0-1 1,0 1-1,0 0 0,-1 0 1,1 1-1,-1-1 1,0 1-1,0-1 0,0 1 1,-1 0-1,1 0 0,-1 1 1,0-1-1,0 0 1,-1 1-1,1-1 0,-1 1 1,0-1-1,0 1 0,0 0 1,-1-1-1,1 1 1,-1 0-1,-1 9 0,-1 12 207,-1 0 0,-1-1 0,-13 44-1,14-56-159,1-6-100,-5 19 607,0 0 0,-17 36 0,24-61-533,0-1-146,1 1 1,-1-1-1,0 1 1,1-1-1,-1 0 1,1 1-1,-1-1 1,1 1-1,-1-1 0,1 0 1,-1 0-1,1 1 1,0-1-1,-1 0 1,1 0-1,-1 0 1,1 1-1,0-1 1,-1 0-1,1 0 1,-1 0-1,1 0 1,0 0-1,-1 0 0,1 0 1,0 0-1,-1-1 1,1 1-1,-1 0 1,1 0-1,-1 0 1,1-1-1,0 1 1,-1 0-1,1-1 1,-1 1-1,1 0 1,-1-1-1,1 1 0,0-1 1,29-17-190,-28 17 179,26-19-1001,-1-1-1,47-47 1,4-14-6110,-51 53 2068,-11 9 837</inkml:trace>
  <inkml:trace contextRef="#ctx0" brushRef="#br0" timeOffset="1">668 0 1384,'0'0'3046,"-2"4"-1758,-4 5-667,1 1 1,0 1 0,1-1-1,0 1 1,1 0-1,0 0 1,1 0-1,0 0 1,0 0 0,1 0-1,1 0 1,1 13-1,-1-12-241,0 1-1,2-1 0,-1 1 0,1-1 1,1 0-1,1 0 0,-1 0 1,2-1-1,0 1 0,0-1 0,8 13 1,-11-22-350,-1 0 1,1 0 0,-1 0-1,1 0 1,0 0 0,-1 0 0,1-1-1,0 1 1,0-1 0,0 1-1,1-1 1,-1 0 0,0 0-1,0 0 1,1 0 0,-1 0 0,1 0-1,-1-1 1,0 1 0,1-1-1,-1 0 1,1 0 0,-1 0-1,1 0 1,-1 0 0,1 0 0,-1 0-1,1-1 1,-1 0 0,1 1-1,-1-1 1,3-1 0,-1 0-342,-1 0 0,1 0 0,-1-1 0,0 1 1,0-1-1,0 1 0,0-1 0,3-5 0,-3 5-604,-1-1 0,1 1 1,-1-1-1,0 0 0,0 0 0,-1 0 0,3-7 0,-1-2-3379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24 127 1032,'-3'-3'494,"1"-1"1,-1 1-1,1-1 1,0 0-1,0 1 1,0-1-1,1 0 0,-1 0 1,1 0-1,0 0 1,0 0-1,0-1 0,1 1 1,-1 0-1,1 0 1,1-5-1,-1 7-302,1-1 1,-1 0-1,1 1 1,0 0-1,0-1 1,0 1-1,1-1 1,-1 1-1,0 0 1,1 0-1,0 0 1,-1 0-1,1 0 1,0 0-1,0 0 0,0 1 1,0-1-1,0 0 1,0 1-1,1 0 1,-1 0-1,0 0 1,1 0-1,-1 0 1,1 0-1,-1 0 1,5 0-1,2-1 34,0 1 0,1 0 0,-1 0 0,0 1-1,1 0 1,-1 1 0,0-1 0,1 2 0,-1 0 0,0 0 0,0 0 0,0 1-1,0 1 1,-1-1 0,1 1 0,-1 1 0,0 0 0,14 11 0,-9-5 100,-1 0-1,-1 0 1,0 2 0,0-1 0,-2 1 0,1 1 0,-2 0 0,0 0 0,0 0 0,6 19 0,-11-24-509,0-2 0,1 1 0,0 0 0,0-1 0,1 1 0,0-1 0,6 7 0,-2-10-2645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28 1696,'-22'-10'19804,"230"19"-17139,-152-12-4070,-39-3-2080,0-6-5437,-11 6 4078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1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 1684,'-10'11'12867,"24"-8"-12213,0 0 1,1-2 0,-1 0 0,0 0-1,0-1 1,16-3 0,91-15 708,-101 15-1005,66-7 350,-68 9-4410,0 1-3919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 1516,'-7'-24'14628,"15"65"-11831,-1-2-2212,1 38 551,-1 131 0,-7-180-1290,1-18 340,2 0-2761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2268,'1'-5'10216,"12"74"-8380,-4 1 0,2 132 1,-3-22-40,-7-71-718,-1-71-3,5 59 0,-3-98-984,1 0-1,-1 0 1,0-1 0,0 1 0,0 0 0,0-1-1,-1 0 1,1 1 0,0-1 0,-1 0-1,3-4 1,13-17-28,-2-1 0,16-32 0,-25 41-48,1 0 0,1 1-1,0 0 1,1 1 0,1 0 0,0 0 0,1 1 0,0 0 0,19-15 0,-29 27-12,0 0 0,0-1 0,0 1 0,0 0 1,0-1-1,0 1 0,0 0 0,0 0 0,0 0 0,0 0 0,0 0 0,0 0 0,0 1 1,0-1-1,0 0 0,0 0 0,0 1 0,0-1 0,0 1 0,0-1 0,0 1 1,0-1-1,0 1 0,0-1 0,0 1 0,-1 0 0,1 0 0,0-1 0,0 1 1,0 2-1,20 25 185,-13-12-100,-1 1 0,0 1 0,-2-1 0,0 1 0,0 0 0,-2 0 0,0 1 1,0 25-1,-3-43-396,-1 6-375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1144,'1'-1'311,"-1"1"0,1-1 0,-1 0 0,1 1 1,0-1-1,-1 1 0,1 0 0,0-1 0,-1 1 0,1 0 0,0-1 0,-1 1 0,1 0 0,0-1 0,0 1 0,-1 0 1,1 0-1,0 0 0,0 0 0,-1 0 0,1 0 0,0 0 0,0 0 0,0 0 0,-1 0 0,2 1 0,16 15 3273,7 35-1664,-23-44-1140,7 18-141,-1 0 0,-2 1 1,0-1-1,-2 1 0,-1 0 0,-1 1 1,-1 36-1,-5-6 442,-2-1-1,-17 76 1,10-88-551,13-41-658,-1 0-1,0-1 1,0 1-1,-1-1 1,1 0-1,0 1 1,-1-1-1,0 0 1,1 0-1,-1 0 1,0 0-1,0 0 1,-4 3-1,5-5-144,0 0-1,0 1 1,0-1-1,0 0 1,0 0-1,0 0 1,0 0-1,0 0 0,0 0 1,0 0-1,0 0 1,0-1-1,0 1 1,1 0-1,-1 0 1,0-1-1,-2 0 1,-17-14-11885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1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1004,'3'-24'2176,"1"2"-1,1-1 1,1 0-1,17-40 1,-20 54-1651,1 0 1,1 1-1,0-1 0,0 1 1,0 0-1,1 0 1,0 1-1,1-1 1,0 1-1,0 1 0,0 0 1,1 0-1,0 0 1,12-6-1,-16 10-330,0 1-1,0 0 0,0 1 1,0-1-1,0 1 1,0 0-1,0 0 1,0 0-1,0 0 1,0 1-1,0-1 1,0 1-1,0 0 0,0 1 1,0-1-1,0 1 1,-1-1-1,1 1 1,0 0-1,-1 0 1,0 1-1,1-1 0,-1 1 1,0 0-1,0-1 1,2 5-1,11 9 457,-1 1 0,-1 1 1,15 24-1,-25-35-437,16 20 442,12 23-3633,-31-48 1666,7-2-2469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4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26 2036,'-1'-21'11998,"1"16"-8231,3 13-2782,4 12-1242,19 69 876,18 100 0,-10-35-207,-27-129-316,-3-11 187,0 1 0,-1 0 0,2 24 0,-5-38-52,0-5-138,2-47 39,1 0 1,4 0 0,1 0-1,29-96 1,-36 144-131,-1 0 1,1 1-1,0-1 0,-1 1 0,1-1 1,0 1-1,1 0 0,-1-1 0,0 1 1,1 0-1,-1 0 0,1 0 0,0 0 1,0 0-1,-1 0 0,1 0 0,0 0 1,1 1-1,-1-1 0,0 1 0,0 0 1,1 0-1,-1 0 0,1 0 0,-1 0 1,1 0-1,-1 0 0,1 1 0,-1-1 1,1 1-1,0 0 0,-1 0 0,1 0 1,-1 0-1,1 0 0,3 2 0,6 2 43,0 0-1,0 1 1,-1 1-1,1 0 0,-1 0 1,12 10-1,-15-10 1,32 23 172,-40-28-338,8 3-461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2268,'0'0'10583,"19"-11"-8488,15 6-1463,0 2 0,0 1 0,49 4 1,-15-1-1751,-43-1-662,-15 0-4883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2324,'0'0'4140,"2"4"-2983,11 47 1853,9 62 0,-11-53-2122,24 107 3649,-37-220 54,5 15-4162,2-1 1,10-39 0,-12 63-309,1 1 0,1 1 0,11-24 0,-15 35-153,1-1 0,-1 0 0,1 0 0,-1 0 0,1 1 0,0-1 0,0 1 1,1 0-1,-1-1 0,0 1 0,1 0 0,-1 0 0,1 0 0,0 1 0,-1-1 0,1 1 1,0-1-1,0 1 0,0 0 0,0 0 0,0 0 0,7 0 0,-8 1-124,1 1 1,-1-1-1,1 1 0,-1-1 0,1 1 0,-1 0 1,0 0-1,1 0 0,-1 0 0,0 1 0,0-1 1,0 0-1,0 1 0,0 0 0,0-1 0,0 1 1,0 0-1,-1 0 0,1 0 0,-1 0 0,2 4 1,22 49-8793,-23-49 6867,3 7-2707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5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10 876,'2'-10'12442,"3"23"-9680,4 31-1516,-2 12 285,3 35-2162,-14-83-984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6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71 2568,'-2'1'11020,"14"4"-8688,23 5-2123,106-5 1866,-91-5-842,59 8 1,-109-8-1166,1 0 0,0 1 0,0-1 0,0 0 0,-1 0 0,1 0 0,0 1 0,0-1 1,0 0-1,0 0 0,-1 0 0,1 0 0,0-1 0,0 1 0,0 0 0,-1 0 0,1 0 1,0-1-1,0 1 0,-1 0 0,1-1 0,0 1 0,0-1 0,-1 1 0,2-1 0,-12-14 1041,-35-13-597,12 16-1151,0 2 0,-1 1 0,0 2 1,-41-4-1,34 8-4987,-59 1-1,74 3 1144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2192,'0'0'11103,"4"0"-10365,37-1 289,0 2 0,64 9-1,29 2 293,156-4 2034,-289-7-3303,0-1-1,-1 0 0,1 0 1,0 0-1,0 0 0,0 0 1,-1 0-1,1 0 0,0 0 1,0 0-1,0 0 0,-1-1 1,1 1-1,0 0 0,0 0 1,-1-1-1,1 1 0,0-1 1,-1 1-1,1 0 0,0-1 1,-1 1-1,1-1 0,-1 0 1,1 1-1,-1-1 1,1 1-1,-1-1 0,1 0 1,0 0-1,-1-1 7,-1 1 0,1-1 0,0 1 0,0-1 0,0 1 0,-1 0 0,1-1 0,-1 1 0,1-1 0,-1 1 0,0 0 0,0 0 0,1-1 0,-3-1 0,-37-40 408,38 42-458,-17-16-332,-2 1 0,-38-25 1,1 14-3067,0 13-6167,44 14 4543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26 153 2224,'-25'4'8480,"36"34"-6273,-1 0 0,7 61 0,-16-89-2093,3 21 1807,-2-62-856,-2 8-1035,1 0 1,2 0 0,0 0 0,1 1 0,2-1 0,0 1 0,1 0 0,2 1-1,0 0 1,1 0 0,1 1 0,25-36 0,-34 54-29,1 0 1,-1 0 0,0 0-1,0 0 1,1 1-1,-1-1 1,1 1-1,-1-1 1,1 1-1,0 0 1,0 0 0,-1 0-1,1 1 1,0-1-1,0 1 1,0-1-1,0 1 1,0 0-1,0 0 1,-1 0 0,1 1-1,0-1 1,0 1-1,0-1 1,3 2-1,2 1-635,0 0-1,0 0 0,0 1 1,-1 0-1,1 1 0,11 8 1,-7-5-7157,-6-3 3783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1212,'-3'13'6817,"-1"55"-4514,6 204 2175,3 81-1175,-3-321-3130,4 52 87,-5-77-559,0 1 0,1-1 0,0 0 0,0 0 0,0 0 1,1 0-1,0 0 0,6 9 0,-7-15-197,-1 1-1,0-1 1,0 0 0,1 1 0,-1-1-1,1 0 1,-1 0 0,1 0-1,-1-1 1,1 1 0,0 0-1,-1 0 1,1-1 0,3 1-1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 2192,'-2'-4'9000,"13"64"-7148,-2 1 0,0 86 0,-13 127 244,1-176-1260,1-52-490,1 38 427,-17 106 1,17-176-2209</inkml:trace>
  <inkml:trace contextRef="#ctx0" brushRef="#br0" timeOffset="1">219 393 2420,'45'-7'7462,"28"14"-3875,-27-1-2280,36 3 132,1 1-1537,-30-7-4311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2672,'0'0'260,"-1"1"0,1-1 0,-1 0-1,1 1 1,-1-1 0,1 1 0,-1-1-1,1 1 1,0-1 0,-1 1 0,1-1-1,0 1 1,-1-1 0,1 1 0,0-1-1,0 1 1,-1-1 0,1 1 0,0 0-1,0-1 1,0 1 0,0-1 0,0 1-1,0 0 1,0-1 0,0 1 0,0-1-1,0 1 1,0 0 0,0-1 0,1 1-1,-1-1 1,0 1 0,21 8 3753,40-6-2092,-54-3-1419,162-6 1570,-112 0-4848,-3-1-4940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9 1024,'8'-8'12674,"-1"37"-10748,-14 27-930,-1 0 1,-17 55-1,0 0 134,24-107-1084,-19 120 1347,19-109-985,0 1 0,0 0-1,2 0 1,0 0 0,5 26-1,-5-41-339,-1 0 1,1 1-1,0-1 0,-1 0 1,1 0-1,0 0 0,0 0 0,0 0 1,0 0-1,0 0 0,0 0 0,0 0 1,0 0-1,0-1 0,0 1 1,1 0-1,-1-1 0,0 1 0,1-1 1,-1 1-1,0-1 0,1 1 1,-1-1-1,0 0 0,1 0 0,-1 0 1,0 0-1,1 0 0,-1 0 0,1 0 1,1-1-1,57-10 130,-31 4-209,-23 6-123,-1 0 0,1 0 0,0-1 1,-1 0-1,1 0 0,8-5 0,4-4-2630,5-1-8023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2156,'3'-5'556,"0"1"-1,1 0 1,-1 0-1,1 1 1,0-1 0,0 1-1,0-1 1,0 1-1,0 1 1,1-1-1,0 1 1,-1-1 0,1 1-1,0 0 1,0 1-1,0-1 1,8 0-1,-11 1-434,0 1 0,0-1 0,1 1 0,-1-1 0,0 1 0,0 0 0,1 0 0,-1 0 0,0 0 0,1 0 0,-1 1 0,0-1 0,0 1 0,1 0 0,-1-1 0,0 1 0,0 0 0,0 0 0,0 0 0,0 0 0,0 1 0,0-1 0,0 1 0,-1-1 0,1 1 0,0-1 0,-1 1 0,1 0 0,-1 0 0,0 0 0,0 0 0,1 0 0,-1 0 0,0 0 0,-1 0 0,1 0 0,0 1 0,-1-1 0,1 4 0,-1 1 39,0 0 1,0 0 0,-1 0 0,0 0 0,-1 0 0,0 0 0,0 0 0,0-1-1,-1 1 1,-6 12 0,-45 65 1082,27-45-280,26-37-941,-2 2 130,0 0 1,0 1-1,1-1 0,-1 1 0,1-1 1,0 1-1,0 0 0,-1 6 0,3-10-133,0 0 0,0-1-1,0 1 1,0-1 0,1 1-1,-1-1 1,0 1 0,0-1-1,0 1 1,1-1-1,-1 1 1,0-1 0,0 1-1,1-1 1,-1 1 0,0-1-1,1 0 1,-1 1 0,1-1-1,-1 1 1,0-1-1,1 0 1,-1 0 0,1 1-1,-1-1 1,1 0 0,-1 0-1,1 1 1,0-1 0,33 1-48,17-11-806,96-29-1,-79 18-2728,0 4-4674,-57 14 3853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2672,'0'0'5731,"7"-1"-4616,259-42 4828,-204 36-5192,1 3 1,87 6-1,-104-1-867,75-7-1,-86-2-2006,-26 1-4910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29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1752,'0'2'8806,"-2"5"-4297,-6 39-2965,8-21-856,2 0-1,6 40 1,-6-56-524,0-1 0,0 1 0,1-1 0,0 0 0,0 0 0,1 0 0,0 0 0,0-1 0,1 1 0,0-1 1,6 6-1,-8-11-127,-1-1 0,1 1 0,-1-1 0,1 0 0,0 0 0,-1 0 0,1 0 0,0 0 0,0-1 0,0 1 0,0-1 0,0 0 0,0 0 0,0 0 0,0 0 1,-1 0-1,1-1 0,0 1 0,0-1 0,3-1 0,58-20 41,-58 19-61,21-10-42,0-2 1,-1-1-1,0-1 0,29-26 0,-13 11 64,-42 32-32,1-1-1,-1 1 1,0 0-1,0 0 1,0 0-1,1-1 1,-1 1-1,0 0 1,0 0-1,1 0 1,-1 0-1,0 0 0,0 0 1,1 0-1,-1-1 1,0 1-1,0 0 1,1 0-1,-1 0 1,0 0-1,1 0 1,-1 0-1,0 0 1,0 0-1,1 1 1,-1-1-1,0 0 1,1 0-1,-1 0 1,0 0-1,0 0 0,1 0 1,-1 0-1,0 1 1,0-1-1,0 0 1,1 0-1,-1 0 1,0 1-1,5 14 226,-5 29 145,-1-34-271,0 44 247,-1-35-325,1 1 0,1 0-1,1 0 1,1-1-1,5 25 1,1-29-446,-7-14-208,0 0-1,0 0 0,0 0 0,0 0 0,0-1 0,1 1 1,-1 0-1,0-1 0,0 1 0,1-1 0,-1 1 0,0-1 0,1 1 1,-1-1-1,0 0 0,1 0 0,-1 0 0,3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0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1920,'0'0'11357,"4"-2"-10541,13-2-348,-1 1 1,1 0-1,0 1 0,0 1 1,0 1-1,0 0 1,0 1-1,20 4 1,-6-1-45,47-2-1,-56-3-965,23-3-475,-20-11-7598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0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1 884,'0'0'5901,"-3"3"-4681,1 2-829,0 1 0,0 0 1,0-1-1,0 1 0,1 0 0,0 0 1,0-1-1,0 1 0,1 10 0,4 62 1634,-2-51-1582,1 21 401,2 1-1,2-1 0,23 80 0,-29-126-1183,8 17-434,-9-19 474,0 0 1,1 1-1,-1-1 0,0 0 1,1 1-1,-1-1 1,1 0-1,-1 1 1,0-1-1,1 0 1,-1 0-1,1 0 0,-1 1 1,1-1-1,-1 0 1,0 0-1,1 0 1,-1 0-1,1 0 1,-1 0-1,1 0 0,-1 0 1,1 0-1,-1 0 1,1 0-1,-1 0 1,1 0-1,18-7-3500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1352,'0'0'3210,"13"23"596,-6 91 122,-7 133-1,3 74-133,-2-306-3622,1 6 913,-1-21-1073,-1 0 0,1 0 0,-1 1-1,0-1 1,1 0 0,-1 0 0,1 0 0,-1 0 0,1 0-1,-1 0 1,1 0 0,-1 0 0,1 0 0,-1 0 0,1 0-1,-1-1 1,0 1 0,1 0 0,-1 0 0,1 0 0,-1 0-1,1-1 1,-1 1 0,0 0 0,1-1 0,-1 1 0,0 0-1,1-1 1,-1 1 0,0 0 0,1-1 0,-1 1-1,0 0 1,0-1 0,1 1 0,-1-1 0,0 1 0,0-1-1,0 1 1,15-19 11,0 0 0,13-25-1,-20 30-24,1 0 0,1 0 0,0 1 0,0 0 0,26-23 0,-35 35 30,0 0 0,0 0 1,1 0-1,-1 0 0,0 0 0,1 0 1,-1 0-1,1 0 0,-1 1 0,1-1 1,0 0-1,-1 1 0,1 0 1,0-1-1,-1 1 0,1 0 0,0 0 1,-1 0-1,1 0 0,0 0 1,-1 0-1,1 0 0,2 1 0,-2 1 17,0-1-1,0 0 0,-1 1 0,1-1 0,-1 1 0,1-1 0,-1 1 0,1 0 0,-1-1 0,0 1 0,0 0 0,0 0 0,0 0 0,0 0 0,1 4 0,3 10 242,-2 1-1,0 0 0,2 30 1,-4-31-132,5 40-931,-6-54 255,-7-22-12935,4 7 8927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0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24 1584,'-3'-1'525,"1"0"1,-1 0-1,0 0 0,1 0 0,-1 1 1,0-1-1,1 1 0,-1 0 1,0 0-1,1 0 0,-1 0 0,0 0 1,0 0-1,1 1 0,-1 0 0,-3 0 1,1 1-46,-1 1-1,0 0 1,0 0 0,1 0 0,0 0 0,-9 8-1,1 1 43,1 0 0,0 1-1,1 0 1,-12 19 0,18-24-287,1 0 0,0 0 0,0 0-1,1 1 1,0-1 0,-2 14 0,4-20-210,1-1 0,-1 1-1,1-1 1,-1 1 0,1-1 0,0 1-1,0-1 1,0 1 0,0 0 0,0-1-1,0 1 1,0-1 0,0 1 0,1-1-1,-1 1 1,0 0 0,1-1 0,0 0-1,-1 1 1,1-1 0,0 1 0,0-1-1,-1 0 1,1 1 0,0-1 0,1 0 0,-1 0-1,0 0 1,0 0 0,0 0 0,1 0-1,-1 0 1,0 0 0,1 0 0,-1-1-1,1 1 1,-1 0 0,1-1 0,-1 0-1,1 1 1,-1-1 0,1 0 0,-1 0-1,4 1 1,1-2-26,0 0-1,-1 0 1,1 0-1,0-1 1,0 0-1,-1 0 1,1 0-1,-1 0 1,0-1-1,0 0 1,0 0-1,0-1 1,0 1-1,-1-1 1,1 0-1,-1 0 1,0-1-1,0 1 1,-1-1-1,1 0 1,3-7-1,7-12-44,-1-1-1,-2 0 1,11-32-1,-16 41 45,0-2-4,0 2 435,3 38-197,-3 6-177,2-1-1,14 31 1,-18-47-344,2 0 1,-1 0-1,1-1 0,0 0 1,1 0-1,0 0 1,16 15-1,0-11-2421,-5-10-3232,-8-4 1830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1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1972,'4'-2'674,"1"0"0,-1 0 1,0 1-1,1 0 0,-1-1 0,1 2 0,-1-1 0,1 0 0,-1 1 1,1 0-1,-1 0 0,1 0 0,7 2 0,-7-1-215,0 0 0,0 1-1,-1 0 1,1 0 0,-1 0-1,1 1 1,-1-1 0,0 1 0,0 0-1,0 0 1,4 5 0,-3-3-173,-1 0 0,0 1 0,0-1 0,0 1 0,-1-1 0,0 1 0,0 0-1,0 1 1,-1-1 0,0 0 0,0 1 0,0-1 0,-1 1 0,0 0 0,-1-1 0,1 1 0,-1 0 0,-2 12 0,-2-2 226,0-1 0,-1-1 0,-1 1 0,-8 15 0,-3 6 524,17-36-1034,0-1-1,0 1 1,0-1 0,0 1 0,0-1 0,0 1-1,0-1 1,0 1 0,0-1 0,0 1 0,0 0-1,0-1 1,0 1 0,0-1 0,0 1 0,0-1 0,1 1-1,-1-1 1,0 1 0,0-1 0,1 1 0,-1-1-1,0 1 1,1-1 0,-1 1 0,0-1 0,1 0 0,-1 1-1,1-1 1,-1 0 0,1 1 0,-1-1 0,1 0-1,-1 0 1,1 1 0,-1-1 0,1 0 0,-1 0-1,1 0 1,-1 0 0,1 0 0,-1 1 0,1-1 0,0 0-1,-1 0 1,1 0 0,-1-1 0,1 1 0,0 0-1,32-2-496,-29 2 462,26-4-1429,0-1 0,49-15 0,-23 1-9440,-47 16 6124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2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1263 1684,'-1'-1'352,"1"0"1,-1 1-1,0-1 0,0 0 0,0 1 0,0-1 1,0 1-1,0-1 0,0 1 0,0-1 0,0 1 1,0 0-1,0-1 0,0 1 0,0 0 0,0 0 1,0 0-1,0 0 0,0 0 0,-1 0 0,1 0 1,0 0-1,0 0 0,0 1 0,0-1 0,0 0 1,-1 1-1,1 1-214,0-1 1,0 0 0,0 0 0,0 1 0,0-1-1,1 1 1,-1-1 0,1 1 0,-1-1-1,1 1 1,-1-1 0,1 1 0,0 0-1,0-1 1,0 1 0,0 1 0,0 13-51,1-1 0,1 0 1,4 15-1,74 425 3172,-69-411-2772,-8-35-53,0 0-1,-1 0 1,0 0-1,0 0 1,-1 0-1,0 17 1,27-744 1076,-28 634-1421,-2-69-18,-1 36 6,20-185 0,-1 209-58,31-99 0,-45 184-16,1 0 1,1 1-1,0 0 0,0 0 0,0 0 0,1 0 0,0 1 0,0-1 0,0 1 0,1 0 0,0 1 0,1 0 0,-1 0 0,1 0 0,0 0 0,0 1 0,0 1 0,0-1 0,14-4 0,13-3 30,0 1-1,1 2 0,39-4 0,-68 11-32,71-8 33,0 3 0,131 7-1,156 34 15,-229-19-35,316 16 31,-298-35-60,1-6 0,-1-7 1,-1-7-1,225-64 0,-319 71-2,-30 7 60,1 1 1,42-6-1,-61 13 31,0 1 0,0-1-1,0 2 1,0-1-1,0 2 1,0-1-1,0 1 1,0 1-1,-1 0 1,1 0-1,11 6 1,-9-3 110,0 0 0,-1 1 0,0 1 0,0-1 0,0 2 0,-1 0 0,-1 0 0,1 0 0,14 21 0,-19-21-111,0 0 0,0 0 0,-1 0 0,0 1 0,0-1 0,-2 1 0,1 0 0,-1 0 0,0 0 1,-1 0-1,0 0 0,-1 0 0,-1 15 0,-13 103-2641,7-86-694,0 1-3417,5-31 3964,-3 10-2873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35 1424,'6'-14'2389,"5"-6"6550,-11 41-5038,-34 327-2078,40-115-654,-7-199-851,0-29-414,0 0 0,1 0 0,0 1 0,0-1-1,1 0 1,-1 0 0,2 7 0,-1-11-472,9-24-9557,-8 16 6204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4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2316,'0'0'1422,"10"39"3163,3 121-652,-12-109-2463,14 80-1,-12-104-739,-3-23-520,-1 0 0,2 0 0,-1 0 0,0 0-1,1 0 1,0 0 0,0 0 0,0 0 0,0 0 0,1 0-1,-1 0 1,4 4 0,-5-8 28,22-43 498,24-78-228,-29 70-302,26-51 0,-37 90-180,-3 5 7,0 0-1,1 0 0,0 1 0,0-1 0,10-10 1,-14 17 21,2 0-42,0 1 1,0-1 0,0 1-1,0 0 1,0 0 0,0 0-1,0 0 1,0 0 0,-1 0 0,1 1-1,0-1 1,-1 1 0,1-1-1,-1 1 1,2 2 0,23 32 111,-19-27-93,3 7-179,8 9-448,-6-11-4272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68 1220,'0'0'318,"0"-1"0,-1 1-1,1-1 1,0 1 0,-1-1-1,1 1 1,0-1 0,-1 1-1,1-1 1,0 1 0,0-1-1,0 1 1,0-1 0,-1 0 0,1 1-1,0-1 1,0 1 0,0-1-1,0 1 1,0-1 0,0 0-1,0 1 1,1-1 0,-1 1-1,0-1 1,0 1 0,0-1 0,0 1-1,1-1 1,-1 1 0,0-1-1,1 0 1,21-1 3751,-14 2-4269,218 15 5626,-256-40-4492,3 7-1087,-6-2-4754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4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2160,'26'-1'3175,"9"-4"679,-30 4-3420,0 1 0,1-1 0,-1 1 0,0 1 0,0-1 0,1 1 0,-1 0 1,0 0-1,6 2 0,11 1 659,-8-2-1091,57 1 560,-67-3-1433,0 0-1,0-1 1,0 0-1,0 0 1,0 0 0,0-1-1,0 1 1,5-3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5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1780,'26'28'5380,"-5"5"-4247,-2 0 0,0 2 0,-3 0 0,-1 1-1,15 49 1,-23-40 1486,-8-41-429,-5-29-1473,3 1-491,1 1 0,0-1 0,2 0-1,5-47 1,-3 57-167,0 0 0,2 1-1,-1 0 1,1 0-1,1 0 1,1 0 0,0 1-1,0 0 1,1 0 0,10-14-1,-15 24-74,-1 0 0,0 0 0,1 0-1,-1 1 1,1-1 0,-1 0 0,1 0-1,0 1 1,0-1 0,0 1 0,0 0 0,0 0-1,0 0 1,0-1 0,0 2 0,1-1-1,-1 0 1,0 0 0,0 1 0,1-1-1,-1 1 1,1 0 0,-1 0 0,0 0 0,1 0-1,-1 0 1,0 0 0,1 1 0,-1-1-1,0 1 1,1 0 0,-1-1 0,0 1 0,0 0-1,0 0 1,0 1 0,0-1 0,0 0-1,0 1 1,0-1 0,0 1 0,0-1-1,-1 1 1,1 0 0,-1 0 0,2 2 0,2 3-537,0 0 1,0 1-1,-1-1 1,0 1-1,-1-1 1,1 1-1,-2 0 1,1 0 0,-1 1-1,0-1 1,1 17-1,-3-4-3878,2 1 45</inkml:trace>
  <inkml:trace contextRef="#ctx0" brushRef="#br0" timeOffset="1">376 342 2548,'5'-6'1727,"2"-1"-72,0 0-1,1 0 1,0 0 0,13-7-1,-20 13-1505,1 0 0,-1 0-1,1 0 1,-1 0 0,1 1-1,0-1 1,-1 1 0,1-1-1,0 1 1,-1-1 0,1 1 0,0 0-1,0 0 1,-1 0 0,1 0-1,0 0 1,0 0 0,-1 0 0,1 1-1,0-1 1,0 1 0,-1-1-1,1 1 1,-1 0 0,1 0 0,0-1-1,-1 1 1,1 0 0,-1 0-1,0 1 1,1-1 0,-1 0 0,2 3-1,-1-2-26,-1 0 0,1 1 0,-1-1 0,0 1 0,0-1 0,0 1 0,0-1 0,-1 1 0,1 0 0,-1-1 0,1 1 0,-1 0 0,0 0 0,0-1 0,0 1 0,-1 5 0,-15 48 924,5-16 3,10-39-1052,1 0 1,-1 1 0,1-1-1,0 0 1,0 0-1,-1 1 1,1-1 0,0 0-1,0 0 1,0 1-1,0-1 1,1 0 0,-1 0-1,0 1 1,0-1-1,1 0 1,-1 0 0,1 0-1,-1 1 1,1-1 0,-1 0-1,1 0 1,0 0-1,-1 0 1,1 0 0,0 0-1,0 0 1,0 0-1,0-1 1,0 1 0,0 0-1,0 0 1,2 0 0,-1-1-158,1 0 0,-1 0 1,1 0-1,-1 0 1,1-1-1,0 1 1,-1-1-1,0 0 1,1 1-1,-1-1 0,1 0 1,-1-1-1,0 1 1,0 0-1,0-1 1,3-1-1,14-13-3216,-10 1-2648,-4 5 1565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9 126 2368,'-8'-1'8895,"31"6"-6913,40 8-1583,1-8 642,81-3 1,51 4 1335,-195-6-2313,0 0 0,0 1 0,0-1 1,0 0-1,0 0 0,0 0 1,0 0-1,0 0 0,0 0 0,0 0 1,0 0-1,1 0 0,-1 0 0,0-1 1,0 1-1,0-1 0,0 1 1,0 0-1,0-1 0,-1 1 0,1-1 1,0 0-1,1-1 0,-1 2 18,-1-1-1,0 0 1,0 0 0,0 0-1,0 0 1,0 0 0,0 0-1,0 0 1,-1 0 0,1 0-1,0 0 1,0 1 0,-1-1-1,1 0 1,0 0 0,-1 0-1,1 0 1,-1 1 0,1-1-1,-2-1 1,-35-36 1530,9 21-1563,0 2-1,-2 0 1,1 2 0,-57-16 0,76 25-605,10 4 453,-1 0 0,1 0 0,-1 0 0,1 0 0,0 1 0,-1-1 0,1 0 0,-1 0 0,1 0 0,-1 0 0,1 0 0,0 1 0,-1-1 0,1 0 0,0 0 0,-1 1 0,1-1 0,0 0 0,-1 1 0,1-1 0,0 0 0,-1 1 0,1-1 0,0 0 0,0 1 0,-1-1 0,1 1 0,0-1 1,0 0-1,0 1 0,0-1 0,0 1 0,0-1 0,0 1 0,-1-1 0,1 0 0,0 1 0,1 0 0,0 25-12965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2088,'18'0'5056,"167"-5"3965,4 0-8286,-177 3-2374,0-1-5503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 1684,'3'-6'12329,"1"94"-9294,-11 143 0,2 58-310,8-202-3860,-1-83 807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1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196 311 1064,'-4'0'1516,"-3"2"-1057,0 0 0,1 1 0,-1-1 1,0 2-1,1-1 0,0 1 0,0 0 1,0 0-1,0 0 0,1 1 0,0 0 1,0 0-1,0 0 0,0 1 0,1-1 1,0 1-1,-5 9 0,-9 15 585,1 1-1,-14 38 1,27-57-768,0-1 1,1 1 0,0 0 0,1 0 0,0 0 0,1 0-1,1 16 1,0-22-168,0 1 0,0-1 0,1 1-1,0-1 1,1 1 0,-1-1 0,1 0-1,0 0 1,1 1 0,-1-1 0,1-1 0,1 1-1,-1 0 1,1-1 0,4 6 0,-7-10-112,1-1 0,-1 1 1,0 0-1,1 0 0,-1 0 1,1-1-1,-1 1 0,1-1 1,-1 1-1,1-1 0,0 0 1,-1 1-1,1-1 0,-1 0 1,1 0-1,0 0 0,-1 0 1,1 0-1,-1-1 0,1 1 1,0 0-1,-1-1 0,1 1 1,-1-1-1,1 0 0,-1 1 1,0-1-1,1 0 0,-1 0 1,0 0-1,1 0 0,-1 0 1,0 0-1,2-3 0,37-41-429,-40 44 430,20-28-188,-2-1 0,-2-1 0,0-1 0,-3 0-1,0-1 1,-2 0 0,8-40 0,-7 11-26,-3 0 0,-3-1 0,-1-68 0,-4 118 215,-1 6 61,1 1 1,-1-1-1,0 1 0,-1-1 1,1 1-1,-1-1 0,-3-9 565,4 22-416,-1 86 380,7 200 1038,-2-249-1430,1-1-1,2 0 1,2 0-1,26 72 0,-33-110-297,-1 0 0,1 0 0,0 0 0,0 0 0,0 0 0,1-1 0,-1 1 0,1-1 0,0 0-1,0 0 1,0 0 0,0 0 0,0 0 0,1-1 0,-1 1 0,1-1 0,0 0 0,0 0 0,0 0-1,0-1 1,4 2 0,-7-3 50,1 0 0,-1 0 0,0-1 0,0 1 0,1 0 0,-1-1 0,0 1 0,0 0 0,0-1 0,1 0 0,-1 1 0,0-1 0,0 0 0,0 1 0,0-1 0,0 0 0,0 0 0,0 0 0,0 0 0,0-1 0,19-25-577,-16 22 430,0-2 104,-2 4 84,0 0 0,0 0 1,1 0-1,-1 0 0,1 0 0,0 1 0,-1-1 0,1 1 1,4-3-1,-5 4 520,3 7-410,1 0 0,-1 1 0,-1-1 0,1 1 0,-1 0 0,6 14 0,-4 7-8744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6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46 2656,'-12'-10'11083,"19"5"-6074,36-1-4788,-7 1-80,-11-2-1161,9-2-2025,-12 6-2678,-9 2 1389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3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1764,'5'-95'15833,"1"491"-12708,-7-243-2342,0-131-716,1 0 1146,3-23-711,5-13-439,20-51 103,22-42-50,-44 95-110,1 1-1,0 0 0,1 0 1,0 1-1,1 0 1,15-13-1,-23 21-6,1 1 1,-1 0-1,1-1 0,0 1 0,0 0 0,-1 0 1,1 0-1,0 0 0,0 1 0,0-1 1,0 0-1,0 1 0,0-1 0,1 1 0,-1 0 1,0 0-1,0 0 0,0 0 0,0 0 1,0 0-1,0 0 0,0 1 0,4 0 0,-2 1 10,0 0-1,-1 1 1,1-1-1,0 1 0,-1-1 1,0 1-1,0 0 0,0 0 1,0 1-1,5 6 1,2 7 70,0 0 0,-1 0 0,13 36 0,-15-30 80,-1 1 0,-1-1 0,2 31 0,4 18 417,-9-60-579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0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1880,'2'-8'5876,"5"-8"-1764,-3 16-3960,-1-1 0,0 0 0,1 1 1,-1 0-1,1-1 0,-1 1 0,0 1 1,1-1-1,-1 0 0,1 1 0,-1 0 1,0 0-1,1 0 0,-1 0 0,0 0 1,0 1-1,0-1 0,0 1 0,0 0 1,0 0-1,-1 0 0,1 0 0,0 0 1,-1 1-1,0-1 0,1 1 0,-1 0 1,0-1-1,-1 1 0,1 0 0,0 0 0,-1 0 1,0 1-1,1-1 0,-1 0 0,0 4 1,2 2-7,-1 0 0,0 1 0,0-1 0,-1 0 0,-1 1 0,0 0 0,0-1 0,0 1 0,-1-1 0,-1 0 0,0 1 0,-4 11 0,-27 46 735,25-54-655,0 0 1,2 1 0,-1 0 0,2 0-1,-4 15 1,9-29-216,-1 1-1,1-1 1,0 1 0,0-1 0,0 0-1,0 1 1,0-1 0,0 1 0,0-1-1,0 1 1,1-1 0,-1 1-1,0-1 1,0 1 0,0-1 0,0 1-1,1-1 1,-1 1 0,0-1 0,0 0-1,1 1 1,-1-1 0,0 0-1,1 1 1,-1-1 0,1 0 0,-1 1-1,0-1 1,1 0 0,-1 0 0,1 1-1,21 2 81,31-9-902,-42 4 127,14-2-1985,-14 3-6311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1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38 799 1588,'-1'-1'387,"0"1"1,0 0-1,-1-1 0,1 1 1,0 0-1,0-1 0,0 1 1,-1 0-1,1 0 0,0 0 0,0 0 1,-1 0-1,1 1 0,0-1 1,0 0-1,0 0 0,-1 1 1,1-1-1,0 1 0,0-1 1,0 1-1,0-1 0,0 1 0,0 0 1,0 0-1,0-1 0,0 1 1,-1 1-1,2 1-144,-1 0 1,0 0-1,1 0 0,-1 0 0,1 0 1,0 0-1,0 0 0,0 0 1,0 0-1,0 0 0,2 3 0,11 68 1056,3-1 0,4-1 0,29 71 0,-42-119-978,1-1 1527,-6-43-1014,-5-54-600,-2-401 360,7 441-583,31-271-203,-28 275 141,2 0-1,1 1 1,2 0 0,0 0 0,2 1-1,1 0 1,32-48 0,-40 70 40,0 0 0,0 1 1,1-1-1,0 2 0,0-1 0,0 0 0,1 1 1,-1 0-1,1 1 0,0 0 0,0 0 0,0 0 1,1 1-1,-1 0 0,1 0 0,-1 1 0,1 0 1,-1 0-1,1 1 0,9 0 0,18 2 2,0 1-1,0 2 1,40 12 0,-33-8-2,108 16 49,229 10 0,-368-34-72,0-1 130,0 1 0,0 0 0,0 0 0,0 1 0,17 6 0,-25-7-71,0 1 0,0-1 0,0 1 1,-1 0-1,1-1 0,-1 1 0,1 1 1,-1-1-1,0 0 0,0 0 0,0 1 0,0-1 1,0 1-1,0 0 0,-1 0 0,1-1 1,-1 1-1,0 0 0,0 0 0,0 0 0,0 0 1,-1 1-1,1-1 0,-1 3 0,0 40-2425,-9-1-3377,3-14-622,3-8 1448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2552,'17'-4'2380,"0"-1"1,0 2-1,1 1 0,22-1 0,75 4-1264,-49 0-4660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2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49 892,'0'0'5895,"5"0"-1890,12 0-2339,177-27 3750,-124 16-7784,-1 1-4488,-49 10 2858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2240,'0'0'2951,"1"5"-1624,3 19 476,-1 1 1,-1 35-1,-12 118 1952,3-94-2085,4-15-414,-5 48 1552,8-116-2781,0-1 1,0 0 0,0 0 0,0 1-1,0-1 1,0 0 0,-1 0 0,1 1-1,0-1 1,0 0 0,0 0 0,0 1-1,0-1 1,0 0 0,0 0 0,1 1-1,-1-1 1,0 0 0,0 0 0,0 1-1,0-1 1,0 0 0,0 0 0,0 0-1,0 1 1,1-1 0,-1 0-1,0 0 1,0 0 0,0 1 0,1-1-1,-1 0 1,0 0 0,0 0 0,0 0-1,1 1 1,-1-1 0,0 0 0,0 0-1,1 0 1,-1 0 0,0 0 0,0 0-1,1 0 1,-1 0 0,0 0 0,0 0-1,1 0 1,18-8 545,31-31-418,-32 24 138,-8 9-224,-7 3 29,0 1-1,0-1 1,0 1 0,1 0 0,-1 1-1,1-1 1,-1 0 0,1 1 0,5-2 0,-7 3 141,26 26 790,-24-17-578,0 0 0,0 0 0,-1 1 0,4 17 0,-1 2-2167,-3-11-3373,1-1-4566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81 1552,'-2'-7'1242,"1"0"0,0-1 0,1 1 1,-1 0-1,1 0 0,1 0 0,-1-1 0,3-9 0,-2 16-522,2-4 3263,15 254-1666,1 2-1491,-13-203-696,11 57-803,-16-103 812,0 0-1485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1156,'0'0'1890,"20"21"3889,11 71-123,41 130 96,-49-171-2118,-6-78-3000,0-27-157,-13 38-398,1 0 0,0 0 0,1 0 0,0 1 0,2 0 1,16-26-1,-22 39-74,-1 1 0,0 0-1,0 0 1,1-1 0,-1 1 0,0 0 0,1 0 0,0 1 0,-1-1 0,1 0 0,-1 0 0,1 1 0,0-1 0,-1 1 0,1 0 0,0-1 0,-1 1-1,1 0 1,0 0 0,0 0 0,2 0 0,1 1 7,0 0 0,-1 0 0,1 1 0,0-1 0,-1 1 0,0 0 0,9 5 0,-3 0 0,1 1 0,-1 0 0,-1 0 0,0 1 0,12 13 0,14 14-393,-18-19-3747,-28-26-6028,9 7 8876,-7-4-3323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1448,'-2'-4'1749,"-1"-9"8416,10 11-7233,8 1-3383,78-3 3209,110-20-1,-197 24-2694,1-1 220,0 0 0,0 0 0,0-1 0,0 0 0,10-4 0,-16 5-252,0 1 1,0-1-1,0 1 0,-1-1 1,1 0-1,0 1 1,0-1-1,-1 0 0,1 0 1,0 0-1,-1 1 0,1-1 1,-1 0-1,1 0 1,-1 0-1,1 0 0,-1 0 1,0 0-1,1 0 1,-1 0-1,0 0 0,0 0 1,0 0-1,0 0 1,0 0-1,0 0 0,0 0 1,0 0-1,0 0 1,0 0-1,-1 0 0,1 0 1,0 0-1,-1 0 1,1 0-1,-1 0 0,1 0 1,-1 0-1,1 0 0,-1 1 1,0-1-1,1 0 1,-1 0-1,0 1 0,0-1 1,1 0-1,-2 0 1,-7-9-129,0 1 0,-1 1 1,0-1-1,0 2 1,-1-1-1,-18-9 0,-12 2-7367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 2296,'-12'-2'5573,"1"-1"-3721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1456,'73'-1'9477,"10"0"-5422,42 7-3353,-91-5-5649,-26-1 1775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4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2128,'3'3'570,"0"0"-1,0-1 1,0 1 0,0 1-1,0-1 1,0 0 0,-1 1-1,0 0 1,0-1 0,0 1-1,0 0 1,0 0 0,-1 0-1,2 8 1,14 64 1792,-16-71-2028,8 47 1192,-1-9 513,-2 0 0,1 48 1,-7-90-1648,-17-19 1424,15 9-1725,0 0 0,0 0-1,1 0 1,0-1 0,0 1-1,1-1 1,1 1 0,2-16-1,1-1 80,14-45 1,-17 68-172,27-73 172,-25 70-295,0 0 0,0 0-1,1 1 1,0-1-1,0 1 1,0 0-1,0 0 1,1 0-1,0 1 1,5-5-1,-8 8-45,-1 0 0,1 0-1,-1 0 1,1 1-1,0-1 1,-1 0-1,1 1 1,0-1-1,0 1 1,-1-1-1,1 1 1,0 0-1,0 0 1,-1 0-1,1 0 1,0 0-1,0 0 1,-1 1-1,1-1 1,2 1-1,19 14-9232,-16-7 4635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1264,'4'-1'322,"0"0"0,0 0 0,0 0 0,0 0 0,-1 1 1,1 0-1,0 0 0,0 0 0,0 0 0,0 1 0,0-1 0,0 1 0,0 0 0,0 0 0,-1 1 0,1-1 0,0 1 0,-1 0 1,0 0-1,7 4 0,-8-4-192,-1-1 0,1 1 0,-1 0-1,1 0 1,-1-1 0,0 1 0,0 0 0,0 0 0,0 1 0,0-1 0,0 0 0,0 0 0,-1 0 0,1 1 0,-1-1 0,0 0 0,0 0 0,1 1 0,-2-1 0,1 0 0,0 1 0,0-1 0,-1 0-1,1 0 1,-1 1 0,1-1 0,-1 0 0,0 0 0,0 0 0,0 0 0,0 0 0,-1 0 0,1 0 0,0 0 0,-1-1 0,-2 4 0,3-5-94,1 0 0,0 1 0,-1-1 0,1 0 0,-1 1 0,1-1 0,-1 1 0,1-1 0,0 0 0,-1 1 0,1-1 0,0 1 0,0-1 0,-1 1 0,1-1 0,0 1 0,0-1 0,0 1 1,0 0-1,-1-1 0,1 1 0,0-1 0,0 1 0,0-1 0,0 1 0,0-1 0,0 1 0,1 0 0,-1-1 0,0 1 0,0-1 0,0 1 0,0-1 0,1 1 0,-1-1 0,0 1 0,1-1 0,-1 1 0,0-1 0,1 1 0,-1-1 0,0 0 0,1 1 0,-1-1 0,1 0 0,-1 1 0,1-1 1,-1 0-1,1 1 0,-1-1 0,1 0 0,0 0 0,41 7-258,-2-1 299,-38-5 12,1-1-1,-1 1 0,0 0 0,0 0 0,0 0 0,0 0 1,0 1-1,0-1 0,0 1 0,0-1 0,0 1 1,-1 0-1,1-1 0,-1 1 0,1 0 0,-1 0 1,0 0-1,1 0 0,-1 0 0,0 1 0,0-1 0,-1 0 1,1 0-1,0 1 0,-1-1 0,0 0 0,1 1 1,-1-1-1,0 1 0,0-1 0,0 0 0,-1 3 1,0-1-1,0 0 0,-1-1-1,0 1 1,1-1 0,-1 0 0,-1 0 0,1 0 0,0 0 0,-1 0 0,1 0 0,-1 0 0,0-1 0,0 1 0,0-1 0,0 0 0,0 0 0,-1 0 0,1 0 0,-1-1 0,-3 2 0,4-2-318,1 0-1,-1 0 1,1-1-1,-1 1 1,1-1-1,-1 1 1,0-1 0,1 0-1,-1 0 1,0 0-1,1-1 1,-5 0-1,-18-12-7000,17 3 2991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7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1024,'0'0'6939,"5"0"-5915,50-1 665,-1 3 0,56 9 0,5 0 336,-52-6 638,-62-5-2080,-1-1-523,-1 1 0,1 0 0,0 0 0,0-1 1,0 1-1,-1 0 0,1 0 0,0-1 0,0 1 0,0 0 0,-1-1 0,1 1 0,0 0 0,0-1 1,0 1-1,0 0 0,0-1 0,0 1 0,0-1 0,0 1 0,0 0 0,0-1 0,0 1 0,0 0 0,0-1 1,0 1-1,0 0 0,1-1 0,-1 1 0,0 0 0,0-1 0,0 1 0,0 0 0,1-1 0,-1 1 0,0 0 1,0 0-1,1-1 0,-1 1 0,0 0 0,0 0 0,1 0 0,-1-1 0,0 1 0,1 0 0,-1 0 1,0 0-1,1 0 0,-1 0 0,0-1 0,1 1 0,-1 0 0,0 0 0,1 0 0,-1 0 0,0 0 0,1 0 1,-1 0-1,1 0 0,-82-45 1474,45 27-3430,31 14-679,2 2 238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2508,'0'0'8053,"1"5"-6741,10 149 4137,5 83-1900,-19-36-1509,-2-45-2568,12-55-4482,-1-87-2399,1-6 2757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41 1116,'0'0'251,"-1"0"-1,1-1 1,-1 1 0,1 0-1,0 0 1,-1 0-1,1-1 1,-1 1 0,1 0-1,0 0 1,-1-1 0,1 1-1,0 0 1,-1-1-1,1 1 1,0 0 0,0-1-1,-1 1 1,1 0-1,0-1 1,0 1 0,0-1-1,-1 1 1,1 0 0,0-1-1,0 1 1,0-1-1,0 1 1,0-1 0,0 1-1,0-1 1,0 1-1,0 0 1,0-1 0,0 1-1,0-1 1,0 1 0,1-1-1,-1 1 1,0 0-1,0-1 1,0 1 0,1-1-1,21-10 3190,33 2-1662,-35 8-1290,-7-1-462,1 1 0,-1 1 0,1 0 0,23 4 1,-36-4-91,-1 0 0,0 0 0,1 1 0,-1-1 0,1 0 0,-1 0 0,0 0 0,1 0 0,-1 1 0,0-1 0,1 0 0,-1 1 0,0-1 0,0 0 0,1 0 0,-1 1 0,0-1 0,0 1 0,1-1 0,-1 0 0,0 1 0,0-1 0,0 0 0,0 1 0,0-1 0,0 1 0,1-1 0,-1 0 0,0 1 0,0-1 0,0 1 0,0-1 0,0 0 0,-1 1 0,1-1 0,0 1 0,0-1 0,0 0 0,0 1 0,0-1 0,0 1 0,-1-1 0,1 0 0,0 1 0,0-1 0,-1 0 0,1 1 0,0-1 0,0 0 0,-1 0 0,1 1 0,-1-1 0,-17 20-1773,16-19 1235,-23 24-3254,-7 1 39</inkml:trace>
  <inkml:trace contextRef="#ctx0" brushRef="#br0" timeOffset="1">1 298 2716,'-1'2'8447,"9"-1"-3374,24-2-1893,38-6-2576,210-55 280,-188 36-4303,-2-2-4041,-61 18 2779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8 611 964,'-8'-13'13280,"15"35"-12618,4 17-593,143 643 4392,-121-570-1038,-17-128-2923,-7 3-392,0 0 0,-1 0-1,-1-1 1,0 0 0,7-21-1,6-13 80,27-70 86,-5-3 1,-6 0 0,36-213 0,-9-66 37,-52 328-246,-2 28 58,-2 12 1065,-4 13-3363,-2 5-2921,-1 3-4055,4 38 4208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9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2492,'0'0'1702,"-1"12"7492,-3 42-6793,-2-24-1438,1 1 0,2 0 0,1 0-1,1-1 1,2 1 0,1 0 0,12 59-1,-14-89-913,1 1 0,-1 0 0,1-1 0,0 1 0,-1-1-1,1 1 1,0-1 0,0 1 0,0-1 0,0 0 0,1 1-1,-1-1 1,0 0 0,0 0 0,1 0 0,-1 0-1,1 0 1,-1 0 0,1 0 0,-1 0 0,4 0 0,-1 0-16,0 0 1,0 0 0,0-1 0,0 0 0,0 0 0,1 0-1,-1 0 1,7-2 0,4-1-295,1-1-1,-2-1 0,26-11 1,-27 10-413,-1 0 0,-1-1 1,20-13-1,-13 2-2638,-3-4-3584,-9 12 1768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9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1256,'1'-3'529,"-1"0"0,0 0-1,1 0 1,-1 0 0,1 0-1,0 0 1,0 1 0,0-1 0,0 0-1,0 1 1,1-1 0,-1 1 0,1-1-1,0 1 1,2-3 0,0 1 13,1-1 1,0 1-1,0 0 1,0 1 0,0-1-1,10-4 1,1 1 210,0 1 0,0 1 0,1 0 0,19-3 0,-34 7-655,0 1 1,1-1-1,-1 1 1,0 0-1,1 0 0,-1-1 1,0 1-1,1 1 1,-1-1-1,0 0 0,0 1 1,1-1-1,-1 1 1,0-1-1,0 1 0,1 0 1,-1 0-1,0 0 1,0 1-1,0-1 0,0 0 1,0 1-1,2 1 1,-2 0 7,-1 0 1,1 0-1,-1 0 1,1 0-1,-1 0 1,0 1 0,0-1-1,-1 0 1,1 0-1,-1 1 1,1-1-1,-1 0 1,0 1 0,-1 4-1,0 6 249,-2 1 0,0-1 0,0 0 0,-1 0 0,-1 0 0,-8 17 0,12-30-354,1-1 0,-1 1 0,0 0 0,1 0 0,-1 0 0,1 0 0,-1 0 0,1 0 0,-1 1 0,1-1 0,0 0 0,0 0 0,-1 0 0,1 0 0,0 0 0,0 0 0,0 1 0,0-1 0,1 0 0,-1 0 0,0 0 0,0 0 0,1 0 0,-1 0 0,0 0 0,1 0 0,-1 0 0,1 0 0,0 0-1,-1 0 1,1 0 0,0 0 0,-1 0 0,1 0 0,0 0 0,1 0 0,3 1-362,0 0-1,-1 0 1,1-1-1,0 1 1,0-1 0,1 0-1,4-1 1,14 4-1124,-14-2 540,17 5-1855,-14 1-3293,-7 0 1647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4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75 952,'-10'5'14095,"108"-10"-11923,120-21 1,-42 3-1271,-96 11-917,-47 6-925,-1 2-1,1 1 0,55 2 1,-86 1 420,10 3-163,0 11-9911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42 169 1032,'1'16'1945,"-1"-6"-661,1 0 1,0 0-1,0 0 1,5 16-1,-5-24-1132,-1 0 0,1-1-1,-1 1 1,1-1 0,-1 0-1,1 1 1,0-1 0,0 1-1,0-1 1,0 0 0,0 0-1,0 0 1,0 1 0,0-1 0,0 0-1,1 0 1,-1-1 0,0 1-1,1 0 1,-1 0 0,1-1-1,-1 1 1,0 0 0,1-1-1,0 0 1,-1 1 0,1-1-1,-1 0 1,1 0 0,-1 0 0,1 0-1,0 0 1,-1 0 0,1 0-1,-1 0 1,1-1 0,2 0-1,14-5 72,-1 0 0,0-1 0,0-1 0,0-1 0,-1 0-1,0-1 1,-1-1 0,0-1 0,-1 0 0,0 0 0,-1-2-1,20-25 1,-30 35-168,-1 1 0,1-1 0,-1 0 0,0-1 0,0 1 0,-1 0-1,1 0 1,-1-1 0,0 1 0,0-1 0,0 1 0,0-1 0,-1 0-1,0-7 1,-1 9-20,1 1 0,0 0 0,-1 0 0,0-1 0,0 1 0,0 0 0,0 0 0,0 0 0,0 0 0,0 0 0,0 0 0,-1 0 0,1 0 0,-1 0 0,0 1 0,1-1 0,-1 0 0,0 1 0,0 0 0,0-1 0,0 1 0,0 0 0,0 0 0,-1 0 0,1 0 0,0 1 0,0-1 0,-1 1 0,-2-1-1,-7-1 41,0 1 0,0 1-1,0 0 1,0 1 0,0 0-1,0 1 1,0 0-1,1 1 1,-20 7 0,-4 3-396,-58 33 0,64-27-1289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0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1960,'-2'1'8771,"1"7"-3364,5 28-1602,-2-26-3609,-1 1 0,2 0 0,0-1 0,0 1 0,7 12 0,-9-20-133,1 0 1,-1-1-1,1 1 1,0-1 0,0 0-1,0 0 1,0 0 0,1 0-1,-1 0 1,0 0-1,1 0 1,-1-1 0,1 1-1,0-1 1,0 0 0,-1 0-1,1 0 1,0 0-1,0 0 1,0 0 0,0-1-1,0 0 1,6 0 0,1-1 43,0 0-1,0-2 1,0 1 0,0-1 0,15-7 0,21-6 300,-45 15-291,2 2-57,0-1 0,-1 1 0,1 0 0,-1 0 0,1 0 0,-1 0 0,1 0 0,-1 1 0,1-1 0,-1 1 0,0-1 0,0 1 0,0 0 0,0 0 0,0 0 0,0 0 0,-1 0 0,1 0 0,-1 1 0,1-1 0,-1 1 0,0-1 0,2 6 0,20 66 87,-21-65-426,5 11-2421,-5-14-1101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94 13645,'0'0'1384,"-10"-13"5899,11 12-7201,1-1-1,-1 0 1,1 1-1,0-1 1,-1 1 0,1 0-1,0-1 1,0 1-1,0 0 1,-1 0 0,1 0-1,0 0 1,1 0-1,-1 1 1,0-1 0,0 1-1,0-1 1,5 1-1,52-9 321,-50 8-282,108-8 594,134 6-1,-128 5-1083,-123-2 291,1 0 0,-1 0 0,0 0 0,1 0 0,-1 0 0,0 0 1,0 0-1,1 0 0,-1 0 0,0 0 0,1 0 0,-1 0 0,0 0 0,0 0 0,1 0 0,-1 0 0,0 0 0,0-1 0,1 1 0,-1 0 0,0 0 1,0 0-1,1 0 0,-1 0 0,0-1 0,0 1 0,0 0 0,1 0 0,-1-1 0,0 1 0,0 0 0,0 0 0,0 0 0,0-1 0,1 1 1,-1 0-1,0-1 0,0 1 0,0 0 0,-6-12-2800,-15-7-6237,12 14 4304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2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21 2320,'-30'-20'13779,"28"23"-12970,-3 13-313,1 0 1,0 0 0,1 0 0,1 0 0,1 0 0,0 1 0,1-1 0,3 29 0,-1 37 631,-2 31-61,4-67-4679,0-44 1280,-1-2 335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1620,'0'0'158,"1"-1"0,-1 1 0,0 0-1,0 0 1,0 0 0,1-1 0,-1 1-1,0 0 1,0 0 0,0 0 0,1 0 0,-1-1-1,0 1 1,0 0 0,1 0 0,-1 0 0,0 0-1,0 0 1,1 0 0,-1 0 0,0 0 0,0 0-1,1 0 1,-1 0 0,0 0 0,1 0 0,-1 0-1,0 0 1,0 0 0,1 0 0,-1 0 0,0 0-1,0 0 1,1 1 0,-1-1 0,0 0 0,0 0-1,0 0 1,1 0 0,-1 1 0,0-1-1,0 0 1,0 0 0,1 0 0,-1 1 0,0-1-1,0 0 1,0 0 0,0 1 0,0-1 0,7 22 2380,-4 26-1099,1 144 2251,-6 187 1614,-6-292-2476,8-85-2473,23-20-544,-16 10 95,2-3 9,-1 0-1,1 0 1,1 1-1,0 1 1,1 0 0,0 0-1,0 1 1,0 1-1,14-8 1,-23 15 115,-1 0 0,1-1 0,-1 1 0,1 0 0,-1 0 0,1 0 0,0 0 0,-1 0 1,1 1-1,-1-1 0,1 0 0,-1 1 0,1-1 0,-1 1 0,1-1 0,-1 1 0,0 0 0,1-1 0,-1 1 0,2 1 0,25 25 586,-3-3 133,-17-18 39,0-2-5977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3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1076,'4'-5'1102,"1"0"0,-1 1 0,1-1 0,0 1-1,0 0 1,0 0 0,0 0 0,0 1 0,1 0 0,0 0 0,6-2-1,-9 4-760,0 0-1,0 0 0,0 0 0,0 0 1,0 1-1,1 0 0,-1-1 0,0 1 0,0 0 1,0 0-1,1 1 0,-1-1 0,0 1 0,0 0 1,0-1-1,0 1 0,0 1 0,0-1 0,0 0 1,0 1-1,0-1 0,4 5 0,-6-5-160,1 1 0,-1 1 0,0-1 0,0 0 0,0 0 0,-1 0 0,1 0 0,0 1 0,-1-1 0,0 0 0,1 1 0,-1-1 0,0 0 0,0 1 0,0-1 0,0 0 0,-1 1 0,1-1 0,-1 0 0,1 1 0,-1-1 0,0 0 0,0 0 0,-1 3 0,-1 2 327,0-1 1,0 1-1,-1 0 0,1-1 0,-1 0 1,-7 8-1,11-13-502,0-1 0,0 1 0,0-1 0,0 0 0,0 1 0,0-1 0,1 0 0,-1 1 0,0-1 0,0 1 0,0-1 0,1 0 0,-1 1 0,0-1 0,0 0 0,1 0 0,-1 1 1,0-1-1,1 0 0,-1 0 0,0 1 0,1-1 0,-1 0 0,0 0 0,1 0 0,-1 0 0,0 1 0,1-1 0,-1 0 0,1 0 0,-1 0 0,0 0 0,1 0 0,-1 0 0,1 0 0,-1 0 0,1 0 0,17 4-108,-17-4 98,25 2-496,0-1-1,0-1 1,45-6 0,-48 2-1979,0-1 0,25-8 0,-42 11-2130,-3 1 2239,0 0 429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3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26 185 964,'0'0'3710,"-26"-4"10796,88-3-13592,92 1 0,-37 4-521,689-15 1314,-325 18-965,389-32 90,-99-62-710,-605 73 174,-164 20-209,42-6 2439,-43 6-2492,0 0 0,0 0 1,0 0-1,0 1 1,0-1-1,0 0 0,0 1 1,0-1-1,-1 0 1,1 1-1,0-1 0,0 1 1,0-1-1,-1 1 1,1-1-1,0 1 0,-1 0 1,1-1-1,0 1 1,-1 0-1,1 0 0,-1-1 1,1 1-1,-1 0 1,1 0-1,-1 0 0,0 0 1,1-1-1,-1 1 1,0 0-1,0 0 1,0 0-1,1 0 0,-1 0 1,0 0-1,0 0 1,-1 0-1,1 0 0,0 0 1,0 1-1,-1 54 39,0-39 27,2 108 316,20 146 0,-14-197 82,-3 83 0,-4-132-266,-1-19-1672,-3 4 4280,2-5-6436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829 1 1584,'-516'642'11068,"253"-312"-8055,248-312-3053,12-15-111,-1 0 0,1 0 0,0 1 0,0-1 0,1 1 0,-1 0 1,1-1-1,0 1 0,0 0 0,0 1 0,0-1 0,1 0 0,-2 6 1,36-29-9127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1 1076,'-101'165'7467,"-72"70"-2915,-15-10-2105,56-79-6969,107-120 1042,4-1 40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7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23 972,'-23'-7'16592,"30"4"-16312,1 0-1,-1 1 1,1 0-1,0 0 1,0 1-1,0-1 1,0 2 0,0-1-1,0 1 1,0 1-1,10 1 1,14-2 191,240 6 2107,-66 0-2169,-205-6-848,6 0-1563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2:57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2352,'2'1'18323,"18"-4"-17879,8-4 754,0 2 1,0 0-1,42 0 1,-30 2-461,66-3 556,65-7 206,-168 13-1649,0 0 0,0-1 1,-1 1-1,1-1 0,0 0 0,0 0 1,0 0-1,-1 0 0,1 0 1,-1 0-1,5-4 0,0-4-3178,-5-5-3318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17 119 2460,'-16'0'11698,"49"-13"-11019,1 2-1,1 1 1,-1 2-1,47-5 1,-20 2-129,12-1-183,31-6-633,-37-2-5300,-58 18 1544</inkml:trace>
  <inkml:trace contextRef="#ctx0" brushRef="#br0" timeOffset="1">430 136 1864,'-16'34'3984,"-21"67"1,24-56-1715,-6 50 0,9-17 336,0 131 1,16-135-2199,-5-68-916,1-1 1,0 0 0,-1 1-1,2-1 1,-1 0 0,5 7-1,9-11-10878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51 1640,'-3'-4'550,"1"1"0,-1-1-1,1 1 1,-1-1 0,0 1-1,0 0 1,-1 0 0,1 0-1,-1 1 1,1-1 0,-1 1-1,0 0 1,0 0 0,0 0 0,0 0-1,0 1 1,0 0 0,-1 0-1,1 0 1,-8-1 0,5 3-215,0-1 0,0 1 0,-1 0 1,1 1-1,0 0 0,0 0 0,0 0 0,1 1 1,-1 0-1,0 1 0,-8 5 0,-3 3-87,1 1-1,1 1 1,0 0-1,1 1 1,1 1-1,0 0 1,-19 30-1,27-36-77,1 0-1,0 0 0,0 1 0,1-1 0,1 1 0,-5 21 0,7-27-109,0 1 1,1-1-1,0 0 0,0 0 1,0 0-1,1 0 0,0 0 0,0 0 1,0 0-1,0 0 0,1 0 1,0 0-1,0-1 0,0 1 0,0-1 1,1 1-1,4 4 0,-6-7-43,0-1 0,1 0-1,-1 1 1,1-1-1,0 0 1,-1 0 0,1 0-1,0 0 1,0-1 0,-1 1-1,1 0 1,0-1 0,0 1-1,0-1 1,0 0 0,0 0-1,0 1 1,-1-1-1,1 0 1,0-1 0,0 1-1,0 0 1,0 0 0,0-1-1,0 1 1,0-1 0,-1 0-1,1 0 1,0 1-1,0-1 1,-1 0 0,1 0-1,-1-1 1,3 0 0,2-3 10,1 0 1,-1 0 0,0 0 0,-1-1 0,1 1-1,9-14 1,-4 0 0,-1 0 0,0 0 1,-1-1-1,-1 0 0,-1-1 0,-1 0 0,-1 0 1,-1 0-1,3-39 0,-7 59-11,4 17 88,4 145 335,-5-57-173,38 252-207,-39-338-1508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9 302 2048,'-8'-9'12725,"20"-3"-11405,2 1 1,-1 1-1,17-10 1,51-26-804,-31 18-1573,-10 2-1397,-15 6-5603,-17 15 3881</inkml:trace>
  <inkml:trace contextRef="#ctx0" brushRef="#br0" timeOffset="1">352 2 1148,'1'-1'1120,"-1"0"-934,1 1 1,-1 0 0,7 3 5971,-7-3-5972,0 0 1,0 0-1,0 0 1,0 1 0,0-1-1,1 0 1,-1 0 0,0 1-1,7 23 3644,2 42-2693,-7-53-68,-1-5-1389,14 91 2635,-9-77-5579,0-1-3376,-4-15 2572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3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1540,'0'0'1734,"31"0"2357,18 1-543,62 8 1,-69 3-4388,-40-12 155,-2 6-1333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3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 1356,'0'0'6087,"18"-18"2249,15 8-6058,0 1 0,60-7-1,-13 3-938,-30 0-2571,-34 8-2423,-1-1-4581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96 2752,'0'0'1870,"-19"-6"11684,87-12-10757,116-16 0,-112 22-1880,-59 11-1511,14-4 2361,-18-2-5445,-5-6-7044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308 261 2612,'1'-2'276,"-1"0"1,1 1-1,-1-1 0,0 0 0,1 0 1,-1 0-1,0 0 0,0 0 0,0 0 0,-1 0 1,1 0-1,0 1 0,-1-1 0,1 0 0,-1 0 1,0 0-1,1 0 0,-1 1 0,0-1 1,0 0-1,0 1 0,0-1 0,-1 1 0,1-1 1,0 1-1,0 0 0,-1-1 0,1 1 0,-1 0 1,0 0-1,1 0 0,-1 0 0,0 0 0,1 0 1,-1 1-1,0-1 0,0 1 0,0-1 1,0 1-1,1-1 0,-1 1 0,0 0 0,-2 0 1,-3 0 30,1 0 1,-1 1-1,1 0 1,-1 0 0,1 0-1,0 1 1,-1 0 0,1 0-1,0 1 1,0 0-1,-10 6 1,0 3-74,2 1 1,0 0-1,0 1 1,1 1-1,1-1 0,0 2 1,1 0-1,1 0 1,1 1-1,0 1 0,1-1 1,1 1-1,0 0 1,2 1-1,0 0 0,-4 36 1,7-43-168,1 0 0,0 1 0,1-1 0,1 0 0,0 0 0,0 0 0,1 0 1,1 0-1,0 0 0,0 0 0,1-1 0,1 1 0,0-1 0,1 0 0,0-1 0,0 1 0,1-1 0,1 0 0,-1-1 1,2 0-1,-1 0 0,1-1 0,1 0 0,-1-1 0,1 1 0,0-2 0,18 9 0,-18-11-47,-1 0-1,1-1 0,0 0 1,0-1-1,0 0 1,0-1-1,0 0 0,0-1 1,0 0-1,0 0 0,0-1 1,0 0-1,0-1 1,0 0-1,0 0 0,0-1 1,-1-1-1,1 0 0,-1 0 1,0-1-1,0 0 1,-1 0-1,11-9 0,1-1 36,0-2-1,-2 0 0,0-2 0,-1 0 0,0-1 0,-2 0 1,0-1-1,12-25 0,-17 26 38,0-1 0,-1 0 0,-2 0 0,0-1 0,-1 0 0,-1 0 1,-1-1-1,-1 1 0,-1-1 0,-1 1 0,-1-1 0,-5-36 0,3 44-61,-1 1 0,0 0 1,-1 0-1,-1 0 0,0 0 0,-1 1 1,0 0-1,-1 0 0,-1 0 0,0 1 1,0 0-1,-1 1 0,-1 0 0,0 0 0,0 1 1,-1 0-1,0 1 0,-1 0 0,0 1 1,-20-10-1,21 13-143,0 0 0,-1 1 1,0 0-1,0 1 0,0 0 1,0 1-1,0 0 0,-1 1 1,1 1-1,0 0 0,-1 0 1,-18 4-1,22-2-401,0 0 1,1 0-1,-1 1 1,1 1-1,-1-1 0,1 1 1,-13 9-1,15-8-428,0-1 0,1 1 0,-1 0 0,1 1 0,0 0-1,0-1 1,1 1 0,0 1 0,0-1 0,-3 8 0,-3 4-4331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5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1968,'47'40'7555,"3"-4"-3741,37 30-445,52 55 746,62 60 104,-190-171-5186,4 2-11028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 1384,'-4'0'327,"1"1"-1,-1 0 0,0 0 1,1 1-1,-1-1 1,1 1-1,0-1 1,-1 1-1,1 0 1,0 0-1,0 0 1,0 1-1,0-1 1,1 1-1,-1 0 0,1 0 1,-1 0-1,1 0 1,0 0-1,0 0 1,-2 5-1,-7 13 196,1 0 0,-9 28 0,14-34 33,-12 30 75,-78 226 2014,80-221-2103,3 2-1,2 0 0,-5 75 0,14-103-445,1 0 1,1 1-1,1-1 0,1 0 0,1 0 1,1-1-1,2 1 0,13 34 0,-13-42-253,1-1-1,0 0 1,1-1-1,1 0 0,0 0 1,1-1-1,1 0 0,0-1 1,0 0-1,1-1 1,1 0-1,0-1 0,18 9 1,62 25-1997,-24-21-2549,-20-12 1084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2092,'0'0'5563,"2"4"-4291,24 33 646,7 8-466,-1 1 0,-3 1 0,-2 1-1,36 93 1,-50-98-1121,-2 1-1,-2 0 1,-2 1 0,-2 0-1,-2 0 1,-2 1-1,-2-1 1,-12 80-1,-11 9-1825,5-46-3145,9-43-627,4-17 758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11 1608,'-4'-10'10776,"5"15"-7257,-1 7-4567,-25 223 3643,-2 30-712,22-198-1269,2-44-148,2 1-1,0 0 1,1 0-1,5 31 1,-5-54-397,0 1-1,0-1 1,1 1 0,-1-1 0,0 0 0,1 1 0,-1-1 0,0 1 0,1-1-1,0 1 1,-1-1 0,1 0 0,0 0 0,0 1 0,0-1 0,0 0 0,0 0-1,0 0 1,0 0 0,0 0 0,0 0 0,0 0 0,0 0 0,1 0 0,-1-1-1,0 1 1,1 0 0,-1-1 0,1 1 0,-1-1 0,1 0 0,-1 1 0,0-1 0,1 0-1,-1 0 1,1 0 0,-1 0 0,1 0 0,-1 0 0,1 0 0,-1-1 0,1 1-1,-1 0 1,1-1 0,0 0 0,85-16-41,162-53 1,-242 68-827,15-7-1294,-15-3-4601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08.62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138 172 1084,'-16'14'1000,"12"-11"-745,1 0 1,0 0-1,-1 0 1,0-1-1,1 1 1,-1-1 0,0 0-1,-7 3 1,9-5 90,1 1-322,1-1-1,-1 1 1,1-1-1,-1 0 1,1 1-1,-1-1 1,1 0-1,-1 0 0,1 1 1,-1-1-1,0 0 1,1 0-1,-1 0 1,1 0-1,-1 0 0,0 0 1,1 0-1,-1 0 1,0 0-1,1 0 1,-1 0-1,1 0 1,-1-1-1,0 1 0,1 0 1,-1 0-1,1-1 1,-1 1-1,1 0 1,-1-1-1,1 1 1,-2-1-1,-20-9 334,20 8-347,-1 0 0,0 0 0,0 0 0,1 0-1,0 0 1,-1-1 0,1 1 0,0-1 0,0 1 0,0-1-1,0 0 1,1 0 0,-1 0 0,1 0 0,0 0 0,0 0 0,0 0-1,0 0 1,0-1 0,1 1 0,-1-4 0,2-1-103,-1 1 0,2 0 0,-1 0 0,1 0 0,0 0 0,0 0 0,1 0 0,6-12-1,16-33-2325,-20 42 1354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51 106 1792,'-13'37'4037,"2"1"1,-6 43-1,12-53-4355,0 49 0,8-66-8790</inkml:trace>
  <inkml:trace contextRef="#ctx0" brushRef="#br0" timeOffset="1">106 18 2904,'0'0'5597,"-7"-5"-2713,9-8-3924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26 208 992,'-1'1'495,"0"-1"0,0 1 0,0-1 0,0 0 0,-1 0 0,1 1 0,0-1 0,0 0 0,0 0 0,0 0 0,-1 0 0,1 0 0,0 0 0,0-1 0,0 1 0,0 0 0,0-1 0,-1 1 0,1 0 0,-1-2 0,2 1-293,0 1-1,0-1 1,0 0-1,0 0 0,0 1 1,0-1-1,1 0 0,-1 0 1,0 1-1,1-1 1,-1 0-1,0 1 0,1-1 1,-1 0-1,1 1 1,-1-1-1,1 0 0,-1 1 1,1-1-1,-1 1 1,2-1-1,44-36 2145,-13 15-1960,1 2 0,1 1 0,1 2 0,0 1 0,1 2 0,1 1 0,0 3 0,1 1-1,42-5 1,-58 14-2831,-11 4-7802,-12 3 5912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4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2460,'0'0'9777,"3"-2"-8926,1 0-643,0 0 0,0-1 0,1 1 0,-1 1 0,1-1 0,-1 1 0,1 0 0,-1 0 0,1 0 0,0 0 0,-1 1 0,1 0 0,0 0-1,-1 0 1,1 0 0,0 1 0,-1 0 0,1 0 0,0 0 0,-1 1 0,0-1 0,1 1 0,-1 0 0,0 0 0,6 5 0,-5-4-110,0 1-1,-1 0 0,1 0 1,-1 1-1,0-1 0,-1 1 1,1 0-1,-1 0 0,0 0 1,0 0-1,0 1 1,-1-1-1,1 1 0,-2-1 1,1 1-1,0 0 0,-1 0 1,0 0-1,-1 0 1,1 6-1,-2 7 22,-1 0 1,0 0-1,-1 0 1,-1-1 0,-1 0-1,-14 35 1,3-18 241,-1-1 0,-33 47 0,40-60 291,10-20-634,0-1 0,0 0 0,0 0 0,0 0 0,0 1 0,0-1 0,0 0 0,0 0-1,0 0 1,0 1 0,0-1 0,0 0 0,0 0 0,0 0 0,0 1 0,0-1 0,0 0 0,0 0 0,0 0 0,0 0 0,1 1 0,-1-1 0,0 0 0,0 0 0,0 0 0,0 0 0,0 0 0,1 1 0,-1-1 0,0 0 0,0 0 0,0 0 0,1 0 0,-1 0 0,0 0 0,0 0 0,0 0 0,0 0 0,1 0 0,-1 0 0,0 0 0,0 0 0,1 0 0,-1 0 0,36-12 1026,-19 5-1211,44-16 364,66-30-980,-108 43-383,-1 0-1,24-19 1,-11-4-3445,-19 19-1223,-4 4 1031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5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4 944,'1'-3'7568,"-2"10"-3061,-8 30-1545,-15 52-1919,15-55-46,-5 45 0,12-68-759,1 1-1,1-1 1,0 1-1,0 0 1,1-1-1,0 1 0,6 19 1,-7-29-199,1 0-1,0 0 1,-1 0-1,1 0 1,0 0 0,0 0-1,0 0 1,0-1-1,0 1 1,0 0 0,1-1-1,-1 1 1,1-1 0,-1 1-1,1-1 1,-1 0-1,1 0 1,0 0 0,-1 0-1,1 0 1,0 0-1,0 0 1,0 0 0,3 0-1,-1-1-63,-1 0-1,1 0 0,-1 0 1,1-1-1,-1 1 0,1-1 1,-1 0-1,1 0 0,-1 0 1,1-1-1,-1 1 0,6-4 1,4-4-316,0-1 0,0 1 0,-1-2 1,0 0-1,12-14 0,-12 10-806,0-1 0,15-28 1,-3-8-5609,-16 27 2425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5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10 155 1720,'-9'3'10999,"10"-9"-10732,1 0 0,0 1 0,1-1 1,-1 1-1,1 0 0,0 0 1,1 0-1,-1 0 0,1 0 1,0 1-1,4-5 0,57-48 1668,-49 44-1244,-13 11-549,-1-1 0,1 1 0,0 0-1,0 0 1,0 1 0,0-1 0,1 1-1,-1-1 1,0 1 0,1 0-1,-1 0 1,1 0 0,-1 1 0,1-1-1,-1 1 1,1 0 0,-1 0 0,1 0-1,5 2 1,-3-1-18,0 1 0,-1 0 0,1 1-1,-1 0 1,1-1 0,-1 2 0,0-1 0,0 1 0,-1-1-1,8 8 1,3 6 77,-1 0 0,0 1-1,-1 0 1,-2 1 0,12 24 0,-10-13-608,15 29 979,-16-44-4923,1-5-4411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43 2936,'-12'5'13171,"149"-24"-10661,-82 9-1169,97-4 0,-127 12-1228,-14 0-2590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6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 1136,'0'-1'295,"-1"1"1,0 0-1,0-1 0,1 1 1,-1 0-1,0 0 0,1-1 1,-1 1-1,0 0 0,0 0 1,1 0-1,-1 0 0,0 0 1,0 0-1,1 0 0,-1 0 1,0 0-1,0 0 0,1 1 1,-1-1-1,0 0 0,1 0 1,-1 1-1,0-1 0,1 1 1,-1-1-1,-1 1 0,-10 22 3077,5 30-1402,8 52-391,4 0 1,5-1 0,32 142 0,-40-232-2405,2 5-1373,2-7-6133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6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1768,'0'0'7801,"5"6"-6771,6 12-400,0 0-1,-1 1 1,-1 1-1,-1 0 1,0 0 0,7 38-1,17 141 1959,-12-60-1016,14 108 1339,-33-230-2547,5 6 363,-6-23-717,1 0 0,-1 1 0,0-1 1,0 0-1,0 0 0,0 0 0,1 0 1,-1 0-1,0 0 0,0 0 0,0 0 1,1 0-1,-1 0 0,0 0 0,0 0 1,0 0-1,1 0 0,-1 0 0,0 0 0,0 0 1,0 0-1,1 0 0,-1 0 0,0 0 1,0 0-1,0 0 0,0 0 0,1 0 1,-1 0-1,0-1 0,0 1 0,0 0 1,0 0-1,1 0 0,-1 0 0,0 0 0,0-1 1,0 1-1,0 0 0,0 0 0,0 0 1,0 0-1,1-1 0,-1 1 0,0 0 1,0 0-1,0 0 0,0-1 0,16-41 346,-10 24-472,9-24 56,-6 15-32,1 0 1,2 0-1,0 1 0,32-49 0,-43 74 89,0-1-1,0 1 0,0-1 1,0 1-1,1 0 1,-1-1-1,0 1 1,1 0-1,-1 0 1,0 0-1,1 0 1,-1 0-1,1 0 0,0 0 1,-1 1-1,1-1 1,0 1-1,-1-1 1,1 1-1,0 0 1,0-1-1,0 1 1,-1 0-1,3 0 0,-2 1 14,1 0-1,-1 0 0,0 0 1,1 0-1,-1 0 0,0 1 1,0-1-1,0 1 0,0-1 1,0 1-1,-1 0 0,1 0 1,0 0-1,2 4 0,3 6 66,0 0 0,0 1 0,-2 0 0,8 23 0,-1 13 492,-2 1 1,6 95-1,-16-141-626,1 0-35,0 0 0,-1 0 0,0 0 0,0 1 0,0-1 0,0 0 1,0 0-1,-1 0 0,0 0 0,0 1 0,0-1 0,0 0 1,-1-1-1,-2 6 0,-2-26-11404,5 14 10361,2-9-4238</inkml:trace>
  <inkml:trace contextRef="#ctx0" brushRef="#br0" timeOffset="1">655 503 832,'0'0'4049,"20"23"645,-10 9-3312,-1 0 1,-1 1-1,-2 0 1,-1 0-1,1 43 1,-4-45-616,4 25 426,-4 0 1,-1 1-1,-3-1 0,-18 105 1,14-132-858,5-19-258,0 0 0,-1 0-1,-1 0 1,0 0 0,0 0-1,-1-1 1,0 1 0,0-1 0,-1 0-1,-11 15 1,15-24-238,-1 1 0,1-1-1,0 1 1,-1-1 0,1 1-1,0-1 1,-1 0 0,1 0 0,-1 0-1,1 0 1,-1 0 0,1 0 0,-1 0-1,1 0 1,0-1 0,-1 1 0,1 0-1,-1-1 1,1 1 0,0-1 0,-1 0-1,1 1 1,0-1 0,0 0 0,0 0-1,-1 0 1,1 0 0,0 0 0,0 0-1,0 0 1,0 0 0,0-2 0,-35-39-9125,19 14 4012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2264,'0'-6'1174,"1"0"0,-1 1-1,1-1 1,0 0 0,1 1 0,-1-1-1,1 1 1,0 0 0,1 0 0,3-7-1,-2 5-384,1 0 0,1 0 0,-1 0 0,1 1 0,0 0 0,10-8 0,-7 7-366,1 1-1,0-1 1,0 2-1,0-1 1,1 1 0,0 1-1,0 0 1,0 0-1,1 1 1,15-2-1,-19 5 14,1 0 0,0 1 0,0 0 0,0 0 0,0 1 0,15 5 0,-14-5-511,-1 1 0,1-1 1,0 0-1,11 0 1,-19-2-546,5 2-569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17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1972,'1'-1'298,"-1"1"-1,1-1 1,0 0-1,0 0 0,0 1 1,0-1-1,0 0 1,0 1-1,0 0 1,1-1-1,-1 1 1,0-1-1,0 1 0,0 0 1,0 0-1,1 0 1,-1 0-1,0 0 1,0 0-1,0 0 1,0 0-1,2 0 0,26 16 2948,17 35-871,-44-48-2143,15 22 495,-1 0 1,-1 1-1,-1 1 1,-2 0 0,11 32-1,-3 3 656,14 85 0,-23-88-772,-3 2 1,-3-1-1,-3 1 1,-2-1-1,-13 107 1,3-126-2930,1-25-8824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20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2196,'0'0'2600,"-1"3"-1460,-3 23-192,0 0 1,2 0-1,0 1 1,5 48-1,-1-7 234,-2-26-270,1 0 0,2-1 0,13 67-1,-15-102-756,1 0-1,0 1 1,1-1 0,-1 0-1,1 0 1,1-1-1,-1 1 1,8 8-1,-10-12-114,0-1 0,1 1 0,-1-1-1,1 1 1,0-1 0,-1 0 0,1 1 0,0-1 0,0 0-1,0-1 1,0 1 0,0 0 0,0 0 0,0-1-1,0 1 1,0-1 0,0 0 0,0 1 0,0-1-1,0 0 1,1 0 0,-1-1 0,0 1 0,0 0-1,0-1 1,0 1 0,0-1 0,0 1 0,0-1 0,3-2-1,13-8 149,-1-1 0,0-1 0,-1 0 0,0-1 0,-1-1 0,0 0 0,-2-2-1,0 1 1,-1-1 0,14-25 0,-26 42-155,0 0-1,0-1 1,0 1-1,0-1 0,0 1 1,1 0-1,-1-1 1,0 1-1,0-1 1,0 1-1,1 0 1,-1 0-1,0-1 0,1 1 1,-1 0-1,0-1 1,1 1-1,-1 0 1,0 0-1,1-1 1,-1 1-1,0 0 0,1 0 1,-1 0-1,1 0 1,-1 0-1,0 0 1,1-1-1,-1 1 1,1 0-1,-1 0 0,0 0 1,1 0-1,-1 0 1,1 1-1,0-1 1,7 15 513,0 30-170,-7-42-301,5 59 238,3 16-184,-1-27-3016,-2-44 1378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57 210 2220,'1'1'361,"0"0"1,0 0-1,0 0 0,0-1 0,0 1 0,0 0 1,1-1-1,-1 1 0,0-1 0,0 1 1,1-1-1,-1 1 0,0-1 0,1 0 0,-1 0 1,0 0-1,1 0 0,-1 0 0,0 0 0,3 0 1,29-15 2554,-18 5-2666,-1-2 0,18-17 1,-21 18 591,34-42 204,-42 50-1005,0-1 1,-1 1 0,0-1-1,0 0 1,0 0 0,0 1-1,-1-1 1,1-1-1,-1 1 1,0 0 0,-1 0-1,1 0 1,0-8-1,-1 11-38,0 0-1,0-1 0,-1 1 0,1 0 1,0 0-1,0 0 0,-1 0 0,1 0 1,-1 0-1,1-1 0,-1 1 0,1 0 1,-1 0-1,0 0 0,1 0 0,-1 1 1,0-1-1,0 0 0,0 0 0,0 0 1,0 1-1,0-1 0,0 0 0,0 1 1,0-1-1,0 1 0,0-1 0,0 1 1,0 0-1,-2-1 0,0 1 9,0 0-1,-1 1 0,1-1 1,0 1-1,0-1 1,0 1-1,0 0 1,0 0-1,0 1 1,0-1-1,-3 2 1,-7 5 81,0 1 0,1 0 0,-20 18 0,19-12 70,0 0 0,1 0 0,1 1 0,0 0 0,2 1 0,-1 0 0,2 1 1,0 0-1,-5 21 0,9-25-33,0-1 0,1 1 0,1 0 1,0 0-1,1 1 0,1-1 0,0 0 0,1 0 1,0 1-1,1-1 0,1 0 0,0 0 0,6 15 0,-8-24-138,1-1 0,0 0-1,0 0 1,0 0-1,1 0 1,-1 0 0,1 0-1,0 0 1,0-1-1,0 1 1,1-1 0,-1 0-1,1 0 1,0 0-1,-1-1 1,1 1 0,1-1-1,-1 0 1,0 0-1,0 0 1,1-1-1,-1 1 1,1-1 0,-1 0-1,1-1 1,0 1-1,6-1 1,-4 0-391,0-1-1,0 0 1,-1 0-1,1 0 1,0-1-1,-1 0 1,12-6-1,-10 4-896,0 0 0,0-1 0,0 0 0,-1-1 0,13-11 0,-5 0-2722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20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1992,'1'0'287,"0"0"0,0 0 0,-1 0 0,1 0 0,0 0 0,0 0 0,0 0 0,0 0 0,-1 1 0,1-1 0,0 0 0,0 0 0,-1 1 0,1-1 0,0 0 0,0 1 0,-1-1 0,1 1 0,0-1 0,-1 1 0,1-1 0,-1 1 0,1 0 0,-1-1 0,1 1 0,-1 0 0,1 0 0,13 30 3385,-2 35-1153,-8-13-1141,0 5-1333,3-21-8894</inkml:trace>
  <inkml:trace contextRef="#ctx0" brushRef="#br0" timeOffset="1">139 0 2104,'0'0'4260,"1"3"-3084,21 122 4995,-12 6-4515,-16-106-3448,-3-12-4074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2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2844,'0'-1'421,"0"0"-1,0 0 1,0 0-1,1 0 1,-1 0 0,0 0-1,1 0 1,-1 0-1,1 0 1,-1 0-1,1 0 1,-1 0-1,1 0 1,0 0-1,-1 0 1,1 0 0,0 0-1,0 0 1,0 1-1,-1-1 1,1 0-1,2 0 1,30-10 3513,46 7-2630,-66 4-470,106 6 1107,-60-2-2405,-2-2-3332,-46-3-1645,-8 0 3964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21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1396,'0'0'3380,"-2"3"-1909,-6 10-728,1 0 1,1 0 0,0 0-1,1 1 1,0 0 0,1 0-1,1 0 1,0 1 0,-1 15 0,1-2-65,2-1 0,1 1 1,1 0-1,5 29 0,-3-43-328,0-1-1,1 1 1,0 0 0,1-1-1,12 23 1,-14-31-360,0 1 0,0-1 0,0 0 0,1 0 0,0 0 0,0-1 0,1 1 0,-1-1 0,1 0 0,0 0 0,0 0 0,0-1 0,0 0 0,1 0 0,9 4 0,-14-7-143,1 1-1,-1-1 1,1 0-1,-1 0 0,1 1 1,-1-1-1,1 0 1,-1 0-1,1 0 0,-1-1 1,1 1-1,-1 0 1,1-1-1,-1 1 0,3-1 1,5-12-7898</inkml:trace>
  <inkml:trace contextRef="#ctx0" brushRef="#br0" timeOffset="1">18 295 1916,'-18'11'9908,"50"1"-7851,204-22-4556,-229 12 2801,-1 1-1,-1 0 0,1 0 0,0 0 0,-1 0 0,1 1 0,-1 0 0,0 0 1,0 1-1,-1-1 0,9 11 0,-4-5 94,-3-4-168,1 0-1,0 0 0,1-1 0,-1 1 0,1-2 1,0 1-1,0-1 0,1 0 0,-1-1 0,1 0 0,0 0 1,0-1-1,0 0 0,0-1 0,0 0 0,0 0 1,0-1-1,0 0 0,0-1 0,1 1 0,-1-2 1,0 0-1,9-2 0,-15 2-170,0 1 0,0-1 0,-1 0 0,1 0 0,0 0-1,-1 0 1,1 0 0,-1 0 0,0-1 0,0 1 0,0-1 0,0 0 0,0 1 0,0-1 0,-1 0 0,1 0 0,-1 0 0,0 0 0,0-1 0,0 1-1,0 0 1,-1 0 0,1-1 0,-1 1 0,0 0 0,0 0 0,0-1 0,0 1 0,-1 0 0,1-1 0,-1 1 0,0 0 0,0 0 0,0 0-1,0 0 1,-1 0 0,1 0 0,-1 0 0,0 0 0,0 0 0,0 1 0,0-1 0,0 1 0,0-1 0,-1 1 0,1 0 0,-1 0 0,0 0-1,1 0 1,-1 1 0,0-1 0,-5-1 0,4 2-223,1 1 1,-1 0-1,1 0 0,0 0 1,-1 1-1,1-1 0,-1 1 0,1 0 1,0 0-1,-1 0 0,1 0 0,0 1 1,0-1-1,0 1 0,-5 3 0,-18 16-3466,7 1-3594,14-12 2432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5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 2360,'-19'-6'9098,"-4"-1"-2900,5 2 1678,326 33-4893,-148-8-2095,-156-19-850,1 0 0,0-1 0,0 1 0,0-1 0,0 0 0,0 0 0,0-1 0,-1 0 0,1 0-1,0 0 1,0 0 0,-1-1 0,9-3 0,-13 4-334,0-1 0,0 1 0,0-1-1,0 1 1,0-1 0,0 1 0,0-1 0,-1 1-1,1 0 1,0-1 0,-1 1 0,0 0 0,1-1 0,-1 1-1,0 0 1,1 0 0,-1-1 0,0 1 0,0 0-1,0 0 1,0 0 0,0 0 0,-2-1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416 111 1308,'-2'-1'480,"0"0"0,0 0 0,0 0 0,0 0 0,0 0 0,0 1-1,0-1 1,0 1 0,0-1 0,0 1 0,-1 0 0,1 0 0,-4 0 0,-31 12 2400,21-4-2340,1 2 0,-23 17 0,26-17 269,-15 11-123,2 1 0,0 1 0,1 1 0,2 2 1,0 0-1,-28 46 0,40-56-466,1-1 0,1 1 1,0 1-1,1 0 0,1 0 0,1 0 1,0 1-1,1 0 0,1-1 1,1 2-1,1-1 0,0 0 0,4 35 1,-2-42-163,1 0 1,1 0 0,0 0 0,1-1 0,0 0 0,1 0 0,-1 0 0,2 0-1,0-1 1,0 1 0,0-2 0,1 1 0,1-1 0,-1 0 0,1 0 0,1-1-1,-1 0 1,1-1 0,1 1 0,-1-2 0,1 1 0,0-2 0,0 1-1,0-1 1,1-1 0,-1 0 0,1 0 0,18 1 0,-10-1-27,-1-2 0,1 0 0,-1-1 0,1-1 0,0-1 0,-1-1 0,0 0 0,1-1 0,-1-1 0,-1-1 0,1 0 0,-1-2 0,0 0 0,-1-1 0,0 0 0,19-15-1,-20 12 1,0-1 0,-2-1 0,0 0 0,0-1 0,-1 0 0,-1-1 0,-1 0 0,0 0 0,-1-1 0,-1-1 0,0 0 0,-1 0 0,4-20 0,-7 17 20,0-1 0,-1 1 0,-2-1 0,0 0 0,-1 1 0,-1-1 0,-2 0 0,0 1 0,-1-1 1,-1 1-1,-10-27 0,8 26 35,-2-1 0,-1 2 1,0 0-1,-2 0 1,0 1-1,-1 0 0,-32-35 1,39 49-194,0 0 0,-1 0 0,0 0 0,0 1 0,-1 0 0,1 0-1,-1 1 1,0 0 0,-1 0 0,1 1 0,-1 0 0,1 1 0,-1 0 0,0 0 0,0 0 0,1 2 0,-1-1 0,0 1 0,0 0 0,0 1 0,0 0 0,0 0 0,0 1-1,-9 3 1,-44 19-3486,27 2-4591,23-11 3102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1728,'27'28'6797,"17"12"-3482,40 50 0,10 10-874,105 81 1408,-132-116-2218,-35-33 242,42 32-1,-61-53-2038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0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 1456,'-4'-9'13457,"-7"35"-9746,-16 62-5027,22-71 2756,-19 61-708,-8 27 983,-34 195 0,62-267-1375,1 0 1,1 1-1,2 0 1,1-1-1,2 0 1,1 1 0,2-1-1,1 0 1,1-1-1,19 46 1,-20-60-122,2-1-1,0 1 1,0-1 0,2-1 0,0 0-1,26 27 1,-34-39-247,1-1 0,0 1-1,0-1 1,1 0 0,-1-1 0,1 1 0,-1-1-1,1 0 1,0 0 0,0 0 0,0-1 0,0 0-1,7 1 1,-7-2-195,0 0 0,0 0 0,0-1 0,0 0 0,-1 0 0,1 0 0,0 0 0,0-1 0,-1 0 0,1 0 0,0 0 0,-1-1 0,0 0 0,0 1 0,0-1 0,5-5 1,12-12-2595,0-3-4301,-18 20 5744,12-14-4634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23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31 533 1600,'-29'-11'10810,"29"11"-10724,0 0 0,0 0 1,0 0-1,0 0 0,-1-1 0,1 1 0,0 0 1,0 0-1,0 0 0,0 0 0,0-1 1,0 1-1,-1 0 0,1 0 0,0 0 1,0-1-1,0 1 0,0 0 0,0 0 0,0-1 1,0 1-1,0 0 0,0 0 0,0 0 1,0-1-1,0 1 0,0 0 0,0 0 1,0-1-1,0 1 0,1 0 0,-1 0 1,0 0-1,0-1 0,0 1 0,0 0 0,0 0 1,0 0-1,1 0 0,-1-1 0,0 1 1,0 0-1,0 0 0,0 0 0,1 0 1,-1 0-1,0 0 0,0-1 0,0 1 1,1 0-1,-1 0 0,20-15 1283,22-11-507,-16 16-455,-1 0 0,2 2 0,-1 1 0,49-7-1,113 0 311,-58 6-183,-48 5-66,90 7-1,77-4 360,-129-4-500,33-4 64,28-20 62,185-18 528,-239 42-639,86-6 85,-26 3-139,-28 2-38,-17 2-45,-50 2-100,311 13 281,-84 1 12,158-42 87,0 0-318,-162 23-73,206 6 12,-315-1-73,-76-2 6,358-15 53,-111 2-11,-240 13-62,75 2-32,178-11 68,841-97-15,-846 65-26,-312 38-2,116-5 88,-131 14 1053,-56-3-946,-26-9-6961,19 6 5708,0 1-758,-5-1-5970,-17-5 1100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2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31 1368,'13'-30'13223,"-24"40"-6347,-29 46-5015,0 10-1497,4 1 0,2 3 0,3 0 0,4 2-1,-22 84 1,34-94-173,3 1 0,3 0-1,2 0 1,3 1-1,2 0 1,12 99 0,-5-130-103,2 0 0,2 0 0,0-1 0,2 0-1,25 48 1,3-6 114,51 70 0,15-9 134,-56-76 254,-40-49-551,9 10 753,-12-11-7279,-1-23 2655,0-2-3222,-5 8 1310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60 126 1812,'6'-12'2057,"-2"-1"-1,0 1 1,5-23 0,5-18 4960,-28 97-3376,-8 46-2474,-8 27-783,21-81-90,1 1 0,3 0 0,0 0-1,3 1 1,1-1 0,7 73 0,-6-104-123,1 1 1,0-1-1,0 0 1,1 1-1,-1-1 0,1 0 1,0 0-1,1 0 1,3 6-1,-4-10-104,0 1 1,0-1-1,1 0 1,-1 0-1,0 0 1,1 0-1,0 0 0,-1 0 1,1-1-1,0 1 1,0-1-1,0 0 1,0 0-1,0 0 0,0 0 1,0 0-1,0-1 1,0 1-1,0-1 1,1 0-1,4-1 1,4 2 20,-1-2 0,1 0 1,-1 0-1,1-1 0,-1-1 1,12-4-1,-18 5-612,0 0 1,0 0-1,0-1 0,0 0 0,-1 0 0,8-6 1,-9 6-761,0 0 0,0-1 0,0 1 0,-1 0-1,0-1 1,1 0 0,-1 0 0,0 1 0,2-8 0,-2 3-4189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3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1552,'-12'81'6421,"8"46"-2480,3-35-1633,1-56-989,2 0 1,1 0-1,10 47 1,-13-83-1296,0 1 0,0-1 0,0 0 0,0 0 0,0 1 0,0-1 0,0 0 0,0 0 1,0 1-1,0-1 0,0 0 0,0 0 0,0 0 0,0 1 0,0-1 0,1 0 0,-1 0 0,0 0 0,0 1 1,0-1-1,0 0 0,1 0 0,-1 0 0,0 0 0,0 1 0,0-1 0,0 0 0,1 0 0,-1 0 0,0 0 0,0 0 1,1 0-1,-1 0 0,0 0 0,0 1 0,0-1 0,1 0 0,-1 0 0,0 0 0,0 0 0,1 0 0,-1 0 1,0 0-1,0 0 0,1-1 0,-1 1 0,0 0 0,0 0 0,1 0 0,-1 0 0,0 0 0,0 0 0,0 0 0,1 0 1,-1-1-1,0 1 0,16-18 278,8-26-366,-3-16-354,14-65 1,-7 0-3101,-26 115 3010,1-7-980,2-7-4721,-2 14 2260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0 104 972,'9'-26'9663,"-1"19"-9093,0-1 1,0 1-1,1 0 0,0 1 0,1 0 1,0 0-1,0 1 0,0 0 0,0 1 1,1 0-1,-1 1 0,1 0 1,0 1-1,19-2 0,-28 4-498,0 0 0,0 1 1,0-1-1,0 1 0,0 0 0,0 0 0,-1 0 0,1-1 0,0 2 1,0-1-1,-1 0 0,1 0 0,0 1 0,-1-1 0,1 0 0,-1 1 1,0 0-1,1-1 0,-1 1 0,0 0 0,0 0 0,0-1 1,0 1-1,-1 0 0,1 0 0,0 0 0,-1 0 0,1 0 0,-1 0 1,0 0-1,0 0 0,0 4 0,2 7 181,-2 1 1,0-1-1,-3 24 0,-32 126 1886,35-161-2096,0 0 1,-1 0-1,1 0 1,0 0 0,0 0-1,0 0 1,0 0-1,0 0 1,0 0 0,1 0-1,-1 0 1,1 0-1,0 0 1,-1 0-1,1 0 1,0-1 0,0 1-1,0 0 1,0 0-1,0-1 1,0 1 0,1-1-1,-1 1 1,1-1-1,-1 0 1,1 1 0,-1-1-1,1 0 1,0 0-1,-1 0 1,1 0 0,0 0-1,0 0 1,0-1-1,0 1 1,0-1 0,0 1-1,0-1 1,0 0-1,0 0 1,2 0-1,12 2-316,1-2-1,-1 0 1,0-1-1,18-3 0,-16 2-479,-1 0-350,0-1-1549,-5 3-2050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1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1 126 876,'1'3'7674,"12"-2"-3102,33-7-1503,52-13-2221,330-63 4566,-228 61-2783,-178 20-5487,-39 4-8976,6 0 12037,-11 5-5177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1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 1004,'-11'-22'13334,"4"52"-11991,1 0 0,-2 52 0,8-69-1027,-1 1 1,2-1-1,0 0 1,1 0-1,0 1 0,1-2 1,0 1-1,11 25 1,-14-37-288,1 0 0,0 0 0,0 0 0,0 0 0,0 0 0,0 0 1,0 0-1,0 0 0,0 0 0,0 0 0,0-1 0,0 1 0,1 0 1,-1-1-1,0 1 0,1-1 0,-1 1 0,0-1 0,1 0 1,-1 1-1,0-1 0,1 0 0,-1 0 0,1 0 0,-1 0 0,0 0 1,1-1-1,-1 1 0,1 0 0,-1-1 0,0 1 0,1-1 0,-1 1 1,0-1-1,0 1 0,1-1 0,-1 0 0,0 0 0,0 0 0,0 1 1,1-3-1,9-4 13,-1-1 0,0-1 0,11-11 0,-17 16-5,170-186 480,-174 190-514,0 0 0,0-1 1,1 1-1,-1 0 1,0 0-1,1 0 0,-1-1 1,0 1-1,0 0 0,1 0 1,-1 0-1,0 0 0,1 0 1,-1-1-1,0 1 0,1 0 1,-1 0-1,0 0 0,1 0 1,-1 0-1,0 0 0,1 0 1,-1 0-1,0 0 0,1 0 1,-1 0-1,0 1 0,1-1 1,-1 0-1,0 0 0,0 0 1,1 0-1,-1 0 0,0 1 1,1-1-1,-1 0 1,0 0-1,0 0 0,1 1 1,-1-1-1,0 0 0,11 20 91,1 25 55,-12-42-126,10 45 159,-2-5 14,2-2 1,25 69-1,-34-106-1404,4 11 2229,-2-10-4643,21-21-11551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65 964,'0'0'2006,"26"-19"6584,24 10-6315,1 2 0,92 0 0,-45 3-1050,-33-2-1222,-40 3-3730,-22 2 2823,3-7-5460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1364,'0'0'1674,"-12"19"2412,12 1-2647,2 1-1,0-1 1,9 34 0,48 116 2724,-18-60-2197,-39-105-2167,0 0 1,0 0-1,0 0 0,1 0 0,-1 0 0,1 0 0,0-1 0,7 9 0,-8-12-788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2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4 964,'0'0'1581,"10"-3"6720,0 20-7520,-1 1 0,-1-1 0,-1 2 0,-1-1 0,8 37-1,11 109 1367,-18-111-1421,23 283 2354,-30-335-3067,-1-1-1,1 1 1,0 0-1,0-1 1,-1 1-1,1-1 1,0 1 0,0 0-1,0-1 1,0 1-1,0 0 1,0-1 0,0 1-1,0 0 1,0-1-1,0 1 1,1-1-1,-1 1 1,0 0 0,0-1-1,1 1 1,-1-1-1,0 1 1,1-1-1,-1 1 1,0-1 0,1 1-1,-1-1 1,1 1-1,-1-1 1,1 1 0,-1-1-1,1 1 1,0-1-1,13-20 74,16-55-214,-27 67 157,6-18-46,38-89-49,-42 106 52,-1 0 0,2 0 1,0 0-1,0 1 1,0 0-1,1 0 1,0 0-1,0 1 1,12-9-1,-16 15 13,-1 0 1,0 1-1,0-1 0,0 0 0,1 1 1,-1 0-1,0-1 0,1 1 1,-1 0-1,0 0 0,0 0 1,1 1-1,-1-1 0,0 1 0,1-1 1,-1 1-1,0 0 0,0-1 1,0 1-1,0 0 0,0 1 1,0-1-1,0 0 0,0 0 0,0 1 1,-1-1-1,1 1 0,2 3 1,4 2 22,-1 0 1,-1 1 0,0 0 0,0 0 0,6 11 0,-2 3 99,0 1 1,-2 1 0,-1 0 0,0 0-1,-2 0 1,-1 0 0,-1 1 0,-1 0-1,-2 26 1,3 47 0,-3-97-602,0-39-16556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1476,'1'-4'683,"0"1"0,1-1 0,-1 1-1,1-1 1,0 1 0,0 0 0,0 0-1,0 0 1,5-4 0,31-24 2091,-25 24-2153,0 0 0,0 0-1,1 1 1,19-5 0,-31 10-475,0 1-1,1-1 1,-1 0-1,0 1 1,1-1 0,-1 1-1,1 0 1,-1 0 0,1 0-1,-1 0 1,1 0-1,-1 0 1,0 1 0,1-1-1,-1 1 1,0 0 0,1 0-1,-1-1 1,0 2-1,0-1 1,1 0 0,-1 0-1,0 1 1,0-1 0,0 1-1,-1-1 1,4 4-1,-3-1-3,0 0 0,0 0 0,-1 0 0,1 0 0,-1 0 0,0 0-1,0 1 1,0-1 0,-1 0 0,1 1 0,-1-1 0,0 0 0,0 1-1,-2 6 1,-1 8 349,-2-1-1,0 1 0,-14 32 0,12-33 363,0 1 0,-7 33 0,14-51-823,-1 0 1,1 0-1,0 0 1,0 0-1,0 0 0,0 0 1,-1 0-1,1 0 1,1 0-1,-1 0 1,0 0-1,0 0 0,0 0 1,0 0-1,1 0 1,-1 0-1,0 0 1,1 0-1,-1 0 0,1 0 1,-1-1-1,1 1 1,0 0-1,-1 0 1,1 0-1,0-1 0,-1 1 1,1 0-1,1 0 1,0 0-111,0-1 1,0 1 0,0-1-1,0 0 1,0 0 0,1 0-1,-1 0 1,0 0 0,0 0-1,0 0 1,0-1-1,0 1 1,3-1 0,10-5-1207,-1 1-1,27-16 1,-37 19 1059,34-19-2450,1-2-5042,-20 13 2932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3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1396,'-1'-13'3144,"4"-15"5333,10 23-5912,-6 6-2333,0 0-1,0 1 0,0 0 1,0 0-1,0 1 1,-1 0-1,1 0 1,-1 0-1,0 1 1,0 0-1,0 0 1,-1 0-1,1 1 1,-1 0-1,0 0 1,5 7-1,13 16 483,36 54-1,-57-78-632,24 38 236,-2 2 0,-3 0-1,-1 2 1,-2 0 0,-2 1-1,-3 1 1,9 52 0,-10-24 188,-4 0 1,-3 1-1,-9 141 1,-7-123 391,-25 99-1,8-55 8,13-80-1262,12-54-784,2-9-194,6-31-1468,7-35-6903,-3 38 3577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4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1852,'0'4'9161,"-3"7"-4497,-22 68-2689,-66 117 1983,54-125-2351,-35 102 0,70-170-3136,-1 0 3501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5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1356,'2'-5'770,"1"1"0,0 0 1,0 0-1,0 0 0,0 1 0,1-1 0,-1 1 1,1 0-1,0 0 0,0 0 0,0 0 0,1 1 0,-1-1 1,1 1-1,-1 0 0,9-2 0,-11 3-601,1 1 0,0-1 0,-1 0 0,1 1 0,0 0 0,0 0 0,-1 0 0,1 0 0,0 0 1,-1 0-1,1 1 0,0-1 0,0 1 0,-1 0 0,1 0 0,-1 0 0,1 0 0,-1 0 0,1 0 0,-1 1 0,0-1 0,0 1 0,1 0 0,-1 0 0,0 0 0,-1 0 0,1 0 0,0 0 0,-1 0 0,3 3 0,-1 3 61,0 0 0,0 0-1,-1 1 1,0-1 0,-1 0 0,1 1 0,-2-1-1,1 1 1,-1 0 0,0-1 0,-3 17-1,-4 14 1011,-14 49-1,11-51-289,7-27-660,-4 28 910,7-36-1138,0 0 1,0-1-1,1 1 0,-1-1 1,0 1-1,0-1 1,1 1-1,-1-1 0,1 1 1,0-1-1,-1 1 0,1-1 1,0 0-1,0 1 1,0-1-1,0 0 0,0 0 1,0 1-1,0-1 1,0 0-1,2 1 0,1-2-90,0 0-1,-1 0 1,1 0-1,0 0 1,0-1-1,-1 0 1,1 0-1,-1 0 1,1 0-1,-1 0 1,1-1-1,-1 0 0,5-3 1,12-6-875,-1-2 0,0 0 0,30-28 0,12-23-6237,-47 48 1469,5 3 49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7 320 2052,'-3'25'2744,"0"1"-1,2 0 0,1 0 0,7 50 1,-7-76-2698,0 0 0,0 1 0,1-1 0,-1 0 0,0 0 0,0 0 0,1 0 0,-1 1 1,0-1-1,0 0 0,1 0 0,-1 0 0,0 0 0,1 0 0,-1 0 0,0 0 0,1 0 0,-1 0 0,0 0 0,0 0 1,1 0-1,-1 0 0,0 0 0,1 0 0,-1 0 0,0 0 0,1 0 0,-1 0 0,0-1 0,0 1 0,1 0 0,-1 0 1,0 0-1,0 0 0,1-1 0,-1 1 0,0 0 0,0 0 0,0-1 0,1 1 0,-1 0 0,0 0 0,0-1 0,0 1 0,0 0 1,0 0-1,1-1 0,-1 1 0,0 0 0,0-1 0,0 1 0,0 0 0,0-1 0,14-21 83,7-31 338,23-87 0,11-28-909,-49 152-181,-1 4 102,0-1 1,1 1 0,10-16 0,-14 25-330,1 0 0,-1 0 0,1 0 0,0 0-1,0 0 1,0 0 0,0 1 0,1 0 0,4-3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3:38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 1156,'0'0'521,"-34"-15"14036,25 15-11135,10-2-3295,0 1 0,0 0-1,0 0 1,0 0 0,0 0 0,0 0 0,0 0 0,1 0 0,-1 0 0,0 0-1,1 1 1,-1-1 0,0 0 0,1 1 0,-1-1 0,1 1 0,-1 0 0,1-1-1,-1 1 1,1 0 0,-1 0 0,1 0 0,-1 0 0,1 0 0,-1 0 0,1 1-1,-1-1 1,2 1 0,5-1-41,0 0 0,0 1 0,0 1 0,-1-1-1,9 4 1,-9-2-37,0 1 0,-1 0 0,1 0-1,-1 1 1,0-1 0,0 1 0,-1 1-1,1-1 1,-1 1 0,0 0 0,-1 0 0,0 1-1,0-1 1,0 1 0,0 0 0,-1 0 0,0 0-1,-1 1 1,0-1 0,2 14 0,-2-10-7,0 1 0,-1-1 1,-1 0-1,0 1 0,-1-1 1,0 0-1,0 0 1,-1 0-1,-1 0 0,0 0 1,0 0-1,-1 0 0,-9 16 1,9-22-27,0 0 1,0 0 0,0 0-1,0-1 1,-1 0-1,0 0 1,0 0 0,0 0-1,-8 4 1,2-1-77,9-6 20,6-3-371,-2 2 411,0-1-1,1 0 1,-1 0 0,0 1 0,0-1-1,1 1 1,-1-1 0,0 1 0,0 0-1,1 0 1,-1 0 0,0 0 0,1 1-1,-1-1 1,0 1 0,0-1-1,0 1 1,1 0 0,-1 0 0,0 0-1,0 0 1,0 0 0,0 0 0,0 0-1,-1 1 1,1-1 0,0 1 0,0 0-1,-1-1 1,1 1 0,-1 0 0,0 0-1,0 0 1,1 0 0,-1 0-1,0 0 1,0 0 0,-1 0 0,1 0-1,0 1 1,-1-1 0,0 0 0,1 0-1,-1 5 1,1 2 72,0 0 0,-1 0-1,0 0 1,-1 0 0,0 0 0,0 0-1,-1 0 1,0 0 0,0 0 0,-7 14-1,6-18 4,1 0 0,-1 0 0,-1 0-1,1 0 1,-1-1 0,1 0-1,-1 0 1,-1 0 0,-7 6 0,10-9-222,0 0 0,1 0 0,-1 0 0,0 0 0,0 0 1,1-1-1,-1 1 0,0-1 0,0 1 0,0-1 0,0 0 0,0 1 0,0-1 1,0 0-1,0 0 0,1-1 0,-1 1 0,0 0 0,0-1 0,0 1 1,0-1-1,0 0 0,1 1 0,-1-1 0,0 0 0,0 0 0,1 0 1,-1 0-1,1 0 0,-1-1 0,1 1 0,-2-2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3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 2640,'-3'1'624,"1"0"0,-1 0 0,1 0 0,-1-1 1,1 1-1,-1-1 0,0 1 0,1-1 0,-1 0 0,0 0 0,1-1 0,-1 1 0,-6-2 5945,33 11-5331,17 2-674,1-3 0,0-1 1,0-2-1,0-2 1,49-3-1,57-10-25,-148 10-631,1 0 0,0 0 0,-1 0 1,1 0-1,-1 0 0,1 0 0,-1 0 0,1 0 1,0-1-1,-1 1 0,1 0 0,-1 0 0,1 0 1,-1-1-1,1 1 0,-1 0 0,1-1 0,-1 1 1,1 0-1,-1-1 0,0 1 0,1 0 1,-1-1-1,0 1 0,1-1 0,-1 1 0,0-1 1,1 1-1,-1-1 0,0 1 0,0-1 0,0 1 1,1-1-1,-1 1 0,0-1 0,0 0 0,0 1 1,0-1-1,0 1 0,0-1 0,0 1 0,0-1 1,0 0-1,-8-20-7940,3 12 3155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34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2996,'0'0'236,"0"0"0,-1 0-1,1 0 1,0-1 0,-1 1-1,1 0 1,-1 0 0,1 0-1,0 0 1,-1 0 0,1 0-1,0 0 1,-1 0 0,1 1-1,-1-1 1,1 0 0,0 0 0,-1 0-1,1 0 1,0 0 0,-1 1-1,1-1 1,0 0 0,-1 0-1,1 0 1,0 1 0,-1-1-1,1 0 1,0 1 0,0-1-1,-1 0 1,1 1 0,0-1-1,0 0 1,0 1 0,-4 19 3010,8 30-2816,-3-41 394,22 322 4610,-19-112-5108,-4-204-1290,0 2-849,2-2-6696,0-5 3615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3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46 2464,'-20'-8'6562,"7"0"4543,496-17-6543,-422 23-5486,-49 1-3569,-1 0-4121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3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285 151 2368,'1'-1'291,"-1"0"0,0 0 1,0 0-1,0 0 0,0 0 0,0 0 0,0 0 0,0 0 0,0 0 0,-1 0 0,1-1 1,0 1-1,-1 0 0,1 0 0,-1 1 0,1-1 0,-1 0 0,1 0 0,-1 0 0,1 0 1,-1 0-1,0 0 0,0 1 0,1-1 0,-1 0 0,0 1 0,-1-2 0,1 2-94,-1 0 0,1 0-1,-1 0 1,1 0 0,-1 0-1,1 1 1,-1-1 0,1 0-1,-1 1 1,1-1 0,0 1-1,-1-1 1,1 1 0,0 0-1,-1-1 1,-1 2 0,-6 5 194,-1 0 1,1 1 0,-12 14 0,-2 4 54,1 2-1,2 1 1,1 0 0,1 2 0,1 0-1,-22 60 1,30-67-246,1 1 0,1 1 0,2-1 0,0 1 1,2 0-1,0 0 0,2 1 0,1-1 0,7 49 0,-5-61-111,1-1 0,1 1-1,0-1 1,1 0 0,0 0-1,1-1 1,1 1 0,0-1-1,0-1 1,1 1 0,10 10-1,-13-17-50,1 1 1,0-1-1,-1-1 0,2 1 0,-1-1 1,0 0-1,1-1 0,0 1 0,-1-1 0,1 0 1,1-1-1,-1 0 0,0 0 0,1-1 1,-1 1-1,0-2 0,1 1 0,0-1 0,-1 0 1,1-1-1,12-2 0,-6 0-5,-1 0 1,1-1-1,-1-1 0,0 0 1,-1-1-1,1 0 0,-1-1 0,-1 0 1,1-1-1,11-11 0,-8 5 3,0-1 0,-1 0 0,-1 0 0,-1-2 0,0 0 0,13-26 0,-12 18 5,-1-2 1,-1 0-1,-2 0 0,0-1 1,-2 0-1,-1 0 0,-2-1 0,0 0 1,-2-53-1,-4 48 6,-2-1-1,-1 1 1,-2 0 0,-15-47 0,16 65-206,0 0 0,0 1 0,-2 0 0,0 0 0,0 0 0,-1 1 0,-1 0 0,-1 1 0,0 0 0,0 1 0,-16-12 0,24 21-71,0 1 1,-1 0-1,1 0 1,-1 0 0,0 0-1,0 1 1,1-1-1,-1 1 1,0 0 0,0 0-1,0 1 1,0-1-1,-1 1 1,1 0-1,-8 0 1,7 1-508,-1 0 0,0 1-1,1-1 1,-1 1 0,1 0 0,-1 1 0,1-1-1,0 1 1,0 0 0,-6 5 0,-18 18-3948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3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2432,'55'59'15550,"-1"1"-10129,88 91-6234,-119-129-429,20 17-1463,-9-17-5844,-15-12 3831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3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7 1764,'1'0'141,"-1"0"0,0-1 0,0 1 0,0 0 0,0 0 0,0 0 0,0-1 0,-2-3 3525,2 4-3525,-1 0 0,1 0 0,0 0 0,0 0 0,0 0 0,0 0 0,-1 0 0,1 0 0,0 0 0,0 0 0,0 0 0,-1 0 0,1 0 0,0 0 0,-11 8 1571,-10 19-975,-19 50 388,3 3 1,3 1-1,4 2 1,3 1-1,5 0 1,3 2-1,3 1 1,-6 162-1,21-218-780,1 0 0,2 0 0,1 0 0,2 0 0,1-1 0,1 1 0,2-1 0,1-1 0,15 33 0,-13-39-460,0-1 0,2 0 0,0-1 0,1-1 0,1-1 0,1 0 0,20 17 0,-35-34-101,1 0 0,-1-1 0,0 1 0,0-1 0,1 0 0,-1 0 0,1 0 0,-1 0 0,1 0-1,3 0 1,7 2-3661,-3-2-2948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1108,'0'0'1661,"-18"7"11261,24-3-12549,0-1 0,0 1 0,0-1 0,1-1 0,-1 1 0,1-1 0,-1 0 0,13 2 0,64 5 663,-48-6-547,-19-1-401,2 0-382,0 0 1,0-1-1,0-1 1,0 0 0,26-5-1,-22-6-3356,-12 0-2136,-3 6 1378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1632,'-3'22'9470,"0"34"-6387,-1 18-2465,-2-23 47,3 0-1,2 0 1,2 0 0,2 0 0,2 0 0,3 0 0,15 55 0,-22-102-591,0-1 0,0 0 1,0 1-1,1-1 0,-1 0 0,1 0 1,0 0-1,-1 0 0,2 0 0,-1 0 1,0 0-1,0-1 0,1 1 0,-1-1 1,1 0-1,0 0 0,4 3 0,-3-4-27,0 1 0,1-1-1,-1 0 1,0-1 0,1 1-1,-1-1 1,0 0 0,1 0-1,-1 0 1,0 0-1,1-1 1,-1 0 0,7-2-1,51-13-3,-13 3-1562,-18 6-2438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3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74 876,'0'0'11701,"5"-1"-10780,54-16 592,109-26 1366,-142 38-3459,1 2 0,33-1 0,-52 6-246,-5 0-930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3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1 1328,'0'0'6040,"-3"2"-4945,-14 9 15,1 1 0,0 1 0,1 1 0,0 0-1,1 1 1,1 0 0,-22 34 0,29-40-923,0 1 0,1-1-1,0 1 1,1 0 0,0 0 0,0 0 0,1 1-1,1-1 1,-1 1 0,2-1 0,-1 1 0,2 0-1,-1 0 1,2 0 0,-1 0 0,1-1 0,3 12 0,-4-21-170,1 0 1,-1 0-1,0-1 1,0 1-1,0 0 1,1-1-1,-1 1 1,0 0-1,1-1 1,-1 1-1,0-1 1,1 1-1,-1 0 1,1-1-1,-1 1 1,1-1-1,-1 1 1,1-1-1,0 0 1,-1 1-1,1-1 1,-1 1 0,1-1-1,0 0 1,-1 0-1,1 1 1,0-1-1,0 0 1,-1 0-1,1 0 1,1 0-1,22-10 67,15-30-229,-22 16 131,-1-1 0,-2 0-1,-1-2 1,-1 1 0,-1-2 0,-1 1 0,8-40 0,-12 48 500,-3 16 176,2 27 538,0 7-1101,9 27 347,34 87 0,-37-118-1356,1-1-1,2-1 0,0 0 0,2-1 1,25 31-1,-15-20-7199,-14-17 3015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2104,'0'0'2702,"19"3"1838,4-3-2766,-9-1-977,0 0 1,0 2 0,0 0 0,0 0-1,0 1 1,19 6 0,-31-7-688,1 0 0,0 0 0,-1 1 0,1-1 0,0 1 1,-1-1-1,0 1 0,1 0 0,-1 0 0,0 0 0,0 0 0,0 1 0,0-1 0,-1 0 0,3 4 1,-3-2-30,1 0 1,-1 0-1,0 0 1,0 0-1,-1 0 0,1 0 1,-1 0-1,0 0 1,0 0-1,0 0 1,-1 0-1,1 1 1,-1-1-1,-1 4 1,-11 33 336,-1-1 1,-32 65 0,-5 12 508,51-117-924,-1 1 11,0 0 1,1 0-1,-1 0 1,1 0-1,-1 0 1,1 0-1,-1 1 1,1-1-1,0 0 1,-1 0-1,1 0 1,0 0-1,0 0 1,0 1-1,0-1 1,0 0-1,0 0 1,0 0-1,1 0 1,-1 1-1,0-1 1,1 0-1,-1 0 1,0 0-1,1 0 1,-1 0-1,1 0 1,0 0-1,1 2 1,-1-3 13,5 0-59,11-4-194,0-1 0,0 0 0,-1-1 1,0-1-1,28-16 0,76-54-2424,-55 23-2464,-48 39 1076,1 2-213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141 271 1420,'0'0'4464,"-2"5"-3204,-6 13-514,1 1 1,1-1-1,0 1 1,1 0-1,2 0 0,0 1 1,1-1-1,0 1 0,2 23 1,1-27-399,0 1 1,1-1 0,1 0-1,0 0 1,2 0-1,-1 0 1,2 0 0,0-1-1,1 0 1,0 0-1,15 20 1,-21-34-337,0 1 0,0-1 0,0 1 0,0-1 1,0 0-1,0 0 0,0 1 0,1-1 0,-1 0 0,0 0 0,1-1 0,-1 1 0,1 0 1,-1 0-1,1-1 0,-1 1 0,1 0 0,0-1 0,-1 0 0,3 1 0,-3-1-86,1-1-1,-1 1 0,0 0 1,1-1-1,-1 1 0,0-1 1,0 1-1,0-1 0,1 0 1,-1 0-1,0 1 0,0-1 1,0 0-1,0 0 1,0 0-1,0 0 0,0 0 1,-1 0-1,2-2 0,1-2-813,0 0 0,-1 0 0,1-1 0,-1 1 0,-1-1 0,1 0 0,-1 1 0,0-1 0,1-11-1,-2-3-3114</inkml:trace>
  <inkml:trace contextRef="#ctx0" brushRef="#br0" timeOffset="1">10 269 1176,'-1'-2'261,"0"0"-1,0 0 1,0 0-1,0 0 1,0 0-1,0 0 1,1 0-1,-1 0 1,1 0-1,-1 0 1,1 0-1,0 0 1,0-1 0,-1 1-1,2 0 1,-1 0-1,0 0 1,0 0-1,1-1 1,-1 1-1,1 0 1,0 0-1,0 0 1,-1 0-1,1 0 1,0 0-1,2-2 1,40-59 1662,-31 48-927,-1 1-403,0 0 0,1 1 0,0 0-1,1 1 1,1 0 0,0 1-1,0 1 1,31-17 0,-42 26-466,0 0 0,0 0 0,0 1-1,0-1 1,0 1 0,0 0 0,0 0 0,0 0 0,0 0 0,0 0 0,0 1 0,0 0 0,0-1-1,0 1 1,-1 0 0,1 0 0,0 0 0,0 1 0,-1-1 0,1 1 0,-1 0 0,1-1-1,-1 1 1,0 0 0,0 0 0,0 1 0,0-1 0,0 0 0,0 1 0,2 4 0,7 9 220,-1 1 0,0 0 1,9 27-1,-16-38-260,5 14-396,31 61 280,-21-57-3845,3-3-4186,-14-14 3457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5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1524,'13'-4'6865,"4"-1"-4526,96-9 2111,56-1-2156,-77 8-4412,-90 7 1281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1268,'0'0'6473,"0"4"-5147,-8 50 2011,-1 69 0,1-9-1339,2-58-1616,-5 48 1285,8-36-7565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1904,'0'0'7169,"1"7"-6042,2 37 925,-4 62-1,-1-28-681,-10 138 1504,2-89-1456,3-29-360,-3 65 1519,71-283-1749,-20 26-961,-14 29-44,56-98 0,-83 164 181,0-1 1,0 1-1,1-1 1,-1 1-1,0-1 1,0 1-1,0-1 1,0 1-1,0-1 1,0 1-1,1-1 1,-1 0-1,0 1 0,0-1 1,1 1-1,-1-1 1,0 1-1,1-1 1,-1 0-1,0 1 1,1-1-1,-1 0 1,1 0-1,-1 1 1,0-1-1,1 0 1,-1 0-1,1 1 1,-1-1-1,1 0 0,-1 0 1,1 0-1,-1 0 1,1 0-1,-1 0 1,1 0-1,-1 0 1,1 0-1,-1 0 1,1 0-1,-1 0 1,1 0-1,-1 0 1,1 0-1,-1 0 1,1-1-1,-1 1 0,1 0 1,-1 0-1,0-1 1,1 1-1,-1 0 1,1-1-1,-1 1 1,0 0-1,1-1 1,-1 1-1,0 0 1,1-1-1,-1 1 1,0-1-1,0 1 1,0-1-1,1 1 0,-1 0 1,0-1-1,0 1 1,0-1-1,7 40 208,-11 314 1171,6-294-1979,-2-57 126,14-31-8746,-8 15 4764,4-6-773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172 165 2432,'11'23'3180,"-2"1"0,14 47 0,-15-37-950,5 61-1,-10-53-1294,-2 0 1,-2 0-1,-2 0 1,-9 46-1,5-58-288,0 0 0,-2 0 0,-20 46 1,23-64-755,0 0 1,0-1-1,-1 0 1,0 0-1,-1 0 1,0-1-1,-1 0 1,0-1-1,0 0 1,-1-1-1,-13 10 1,-2-12-2078,23-6 1379,-1-1-1,1 1 0,0 0 1,-1-1-1,1 0 0,-1 0 0,1 0 1,0 0-1,0 0 0,0 0 1,-4-3-1,-1-4-4148</inkml:trace>
  <inkml:trace contextRef="#ctx0" brushRef="#br0" timeOffset="1">51 112 2540,'35'-35'9112,"-6"11"-4902,-23 18-3740,0 1-1,0-1 1,1 1 0,0 0-1,0 1 1,0-1 0,1 1 0,-1 1-1,1 0 1,10-3 0,-17 6-441,1 0-1,-1 0 1,1 0 0,-1 1 0,1-1 0,-1 1 0,1-1 0,-1 1 0,1-1 0,-1 1 0,0 0 0,0 0 0,1 0 0,-1 0 0,0 0 0,0 0 0,0 0 0,0 0 0,0 0 0,0 0 0,0 1 0,0-1-1,0 0 1,-1 1 0,1-1 0,0 0 0,-1 1 0,0-1 0,1 1 0,-1-1 0,0 1 0,1-1 0,-1 3 0,10 64-16,-9-55-107,7 45-641,0 3-1240,-6-22-3468,8-31-3324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6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1516,'0'0'1916,"4"2"-149,2 3-1246,1 0 0,-1 0-1,-1 1 1,1-1 0,-1 1 0,0 0-1,0 1 1,-1-1 0,1 1 0,-2 0-1,1 0 1,-1 0 0,5 14 0,5 20 808,11 48 0,-22-80-1102,22 122 2184,-5 1-1,2 207 1,-19-286-2118,-2 1 1,-3-1 0,-2 0-1,-2 0 1,-2 0 0,-3-1-1,-2 0 1,-22 54 0,27-88-726,0 0 0,-1-1 0,-1 0 1,-1-1-1,0 0 0,-1 0 0,-1-2 1,-21 20-1,20-22-1322,-1-1 1,0 0 0,-1-1-1,0 0 1,-20 7 0,-2-1-3334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46 157 2584,'-45'28'13641,"45"-27"-13446,1 0 0,-1 0 0,1 0 0,-1 0 0,1 0 0,-1 0 0,1 0 0,0 0 0,0-1 0,-1 1 0,1 0 0,0 0 0,0-1 0,0 1 0,0 0 0,0-1 0,0 1 0,0-1 0,0 0 0,0 1 0,0-1 0,0 0 0,0 1 0,0-1 0,0 0 0,1 0 0,1 0 0,40 3-139,-34-2 366,913-23 1566,-661 6-1791,-50 5-81,676-24 199,-565 30-231,816 12 155,-1012 0-198,133-11-1,432-53 111,-635 51-143,-12 2 47,221-15 2678,-242 14-1781,-13-1-3640,-146-18-2826,35 19-3477,30 5 3379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1268,'-2'2'1754,"-8"14"-940,1 0-1,1 1 1,1 0-1,0 0 1,1 0 0,0 1-1,-4 33 1,-2-2 173,0 2 139,1 0 0,-6 97-1,16-127-783,0-1 0,2 0-1,0 0 1,2 0-1,0 0 1,1 0-1,1-1 1,0 1-1,2-1 1,16 32-1,-22-48-286,0-1-1,1 1 1,0-1-1,-1 1 1,1-1-1,0 0 1,0 0-1,0 0 1,1 0-1,-1 0 1,0 0-1,1-1 1,-1 1-1,1-1 1,0 0 0,-1 1-1,1-1 1,0 0-1,5 1 1,-3-2-9,-1 0-1,0 0 1,1-1 0,-1 1 0,0-1 0,1 0 0,-1 0 0,0-1 0,0 1 0,0-1 0,0 0 0,4-2 0,11-9 56,-2 0-1,1 0 1,-2-2 0,20-21-1,-24 24-17,4-8 22,-13 16-40,0 0 1,0 1-1,0-1 0,1 0 1,-1 1-1,9-6 1,-11 9 55,4 27 368,-7 35-324,2 35-101,7-34-3267,-6-60 3219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8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21 852,'0'0'1858,"28"23"4094,-20-4-4693,0 1 0,-1 0-1,-1 0 1,-1 0 0,-1 1-1,3 27 1,8 39-4413</inkml:trace>
  <inkml:trace contextRef="#ctx0" brushRef="#br0" timeOffset="1">222 1 1684,'9'53'5451,"-10"35"-2148,-1-38-1791,2-32-1227,-1-1-1,0 1 1,-6 21 0,-8 4-1732,-10-6-3722,12-27 2260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1 629 1268,'2'11'7486,"-2"-10"-7317,9-31 284,-2 0-1,0 0 0,-3-1 0,0 1 0,-1-42 0,-13-168 949,4 147-711,2 57-500,1-10 1374,3 46-1549,0 0 1,0 0-1,0 0 1,0 0-1,0 0 1,1 0-1,-1 0 1,0 0-1,0 0 0,0 0 1,0 0-1,0 0 1,0 0-1,0 0 1,0 0-1,0 0 1,0 0-1,0-1 0,0 1 1,1 0-1,-1 0 1,0 0-1,0 0 1,0 0-1,0 0 1,0 0-1,0 0 1,0 0-1,0 0 0,0 0 1,0 0-1,0 0 1,0-1-1,0 1 1,0 0-1,0 0 1,0 0-1,0 0 0,0 0 1,0 0-1,0 0 1,7 23 127,5 28 130,20 68 182,-28-106-402,1 0 0,1-1 0,0 0 0,0 0 0,1-1 0,16 20 0,-21-29-45,0 0 0,0 0 0,0 0 0,0 0 0,0 0 0,0-1 0,0 1 0,1-1 0,-1 1 0,1-1 0,-1 0 0,1 0 0,-1 0 0,1 0 1,0-1-1,-1 1 0,1-1 0,0 1 0,-1-1 0,6 0 0,-4-1 0,0 0 0,0 0 0,0 0-1,0-1 1,0 0 0,0 1 0,0-1 0,0-1 0,-1 1 0,1 0 0,-1-1 0,4-4-1,1-1 4,0-1-1,0 0 1,-1 0-1,-1 0 1,1-1-1,-2 0 1,1 0-1,-1-1 1,4-13-1,-6 9 225,2 1-1,0 0 0,14-26 1,-19 39 319,14 38-70,-4-13-222,37 179 1172,-12-45-219,-33-151-1225,0 3-35,0 0-1,1 0 0,1 0 1,-1-1-1,2 1 0,-1-1 1,11 15-1,-13-23-266,-1 0 1,0-1-1,1 1 1,-1-1-1,1 0 1,0 0-1,-1 1 0,1-1 1,-1 0-1,1 0 1,-1 0-1,1-1 0,-1 1 1,1 0-1,-1 0 1,1-1-1,-1 1 0,1-1 1,-1 0-1,3-1 1,-1 1 688,18-10-7217,-10 6 2542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8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2420,'1'-1'361,"-1"0"0,0 0 0,0 0 0,0 0 0,1 0 1,-1 0-1,0 0 0,1 0 0,-1 0 0,1 0 0,-1 1 0,1-1 0,-1 0 0,1 0 0,0 0 0,0 1 0,-1-1 0,1 0 0,1 0 0,23-12 2971,35-1-1939,-47 12-823,57-10 946,117-4 0,-14 13-6741,-152 4 1169,-1 6 37</inkml:trace>
  <inkml:trace contextRef="#ctx0" brushRef="#br0" timeOffset="1">882 0 1456,'0'0'3222,"-4"5"-1827,-10 10-544,1 2 0,1 0 1,0 0-1,2 1 0,-15 33 1,3 0 527,-15 55 0,34-96-1225,-10 32 675,2 0 1,-9 58-1,19-88-706,0-1-1,0 1 1,1 0 0,0-1-1,1 1 1,1-1-1,0 1 1,0-1-1,1 0 1,0 0-1,1 0 1,1 0 0,-1 0-1,8 10 1,-10-19-324,0 1 0,0-1 0,0 0 0,0 0 0,0 0 0,0 0 0,1 0 0,-1 0 0,1 0 0,0-1 0,-1 1 0,1-1 0,0 0 0,0 0 0,0 0 0,0 0 1,0-1-1,0 1 0,4-1 0,11-7-9720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2612,'0'0'7074,"3"-2"-6551,21-4-513,0 1-1,0 1 1,0 1-1,0 1 1,33 1-1,-19 3-2477,42 7 0,-58-5 134</inkml:trace>
  <inkml:trace contextRef="#ctx0" brushRef="#br0" timeOffset="1">474 184 1812,'-3'21'1795,"1"-7"-322,0 0 0,1 0 0,1 21 0,0-33-1280,0 0-1,1 0 1,-1 1-1,0-1 1,1 0-1,-1 0 1,1 0-1,0 0 1,-1 1-1,1-1 1,0 0-1,1 0 1,-1-1-1,0 1 1,0 0-1,1 0 1,-1-1-1,1 1 1,-1 0-1,1-1 1,0 0-1,0 1 1,0-1-1,0 0 1,0 0-1,0 0 1,4 2-1,0-3-58,1 1-1,0 0 1,0-1-1,-1-1 0,1 1 1,0-1-1,-1 0 1,1 0-1,-1-1 1,1 0-1,-1 0 0,0 0 1,1-1-1,-1 0 1,-1 0-1,1-1 0,10-8 1,-9 7-33,0-1 0,0 0 0,0 0-1,-1-1 1,0 0 0,0 0 0,-1 0 0,0-1 0,0 0 0,-1 0 0,0 0-1,4-12 1,-7 16-60,0 1 0,0-1 0,0 0 0,-1 1 0,0-1 0,1 0 0,-1 1 0,-1-1 0,1 0 0,0 0 0,-1 1 0,0-1 0,0 1 0,0-1-1,0 1 1,-1-1 0,1 1 0,-1 0 0,0-1 0,0 1 0,0 0 0,0 0 0,-1 0 0,1 1 0,-1-1 0,0 1 0,1-1 0,-1 1 0,0 0 0,0 0-1,-1 0 1,1 0 0,0 1 0,-1-1 0,1 1 0,-7-2 0,2 1-212,1 1-1,-1-1 1,0 1-1,0 0 1,0 1-1,1 0 1,-13 1 0,13 0-377,1 0 0,0 0 0,-1 1 0,1 0 0,0 0 0,0 0 0,0 1 0,1 0 0,-7 3 0,3 4-3681,4 0 44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2368,'-33'44'1366,"1"1"0,3 1 0,1 2 0,3 1 0,2 1 0,-22 68 0,24-46-690,2-1 1,4 2 0,3 0-1,-4 83 1,16-131-487,0-1 1,1 1-1,2 0 1,0-1 0,2 1-1,0-1 1,2 0-1,17 41 1,-17-50-262,0 0-1,1-1 1,1 0 0,0 0 0,1-1-1,0-1 1,1 1 0,1-2-1,0 1 1,0-2 0,1 1 0,0-2-1,1 0 1,16 8 0,-25-14-149,1-1 1,0 0-1,1 0 1,-1 0-1,0-1 1,1 0-1,-1 0 1,0-1-1,1 1 1,-1-2-1,13 0 1,-11-1-703,-1 1 1,0-1 0,0-1 0,0 1 0,13-8-1,3-4-2651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4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2172,'0'0'7066,"-1"6"-5972,-8 37 520,-21 132 2498,28-155-3554,1 0 0,0 0 0,1 0 1,2 0-1,0-1 0,8 36 0,-9-52-491,0 0 0,0-1 0,0 1 0,0 0 0,0 0 0,1-1 0,-1 1 0,1-1-1,0 1 1,-1-1 0,1 0 0,0 0 0,0 1 0,1-1 0,-1-1 0,0 1 0,1 0 0,-1-1 0,1 1 0,0-1 0,-1 0-1,1 1 1,0-1 0,0-1 0,0 1 0,-1 0 0,1-1 0,0 1 0,0-1 0,0 0 0,0 0 0,0 0 0,0-1 0,6 0-1,7-3-374,1 0 0,-1-2 0,0 0 0,29-15 0,-24 11-755,5-7-721,-17 10-918,1 1-3728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11 104 2948,'-10'7'11746,"72"-32"-10897,104-37 1123,-146 56-2450,0 1 1,1 0-1,-1 2 0,1 0 0,0 2 0,27 0 1,-47 1 144,1 0 0,-1 0 0,0 0 0,0 0 1,0 1-1,0-1 0,1 0 0,-1 0 0,0 1 1,0-1-1,0 1 0,0-1 0,0 1 0,0-1 1,0 1-1,0 0 0,1 1 0,4 3-3431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2404,'0'0'13451,"4"3"-12985,0 1-345,0 0-1,-1 0 0,1 1 0,-1 0 0,0-1 0,0 1 0,-1 0 0,1 0 0,-1 1 0,0-1 0,0 0 0,-1 1 0,0-1 0,0 1 0,0-1 0,0 1 0,-1 0 0,0-1 0,-2 12 0,-1 15 317,-1 0 0,-13 43 1,9-38-74,2-16-55,-4 17 194,10-36-466,0 0-1,-1-1 1,1 1-1,0-1 1,0 1-1,0 0 1,1-1-1,-1 1 1,0-1-1,1 1 1,-1-1-1,1 1 1,-1-1-1,1 1 1,-1-1-1,1 1 1,0-1-1,2 3 1,1-4-35,1 0 1,-1 0-1,1 0 0,-1 0 1,1-1-1,-1 0 0,1 1 0,-1-2 1,0 1-1,1 0 0,-1-1 1,5-3-1,16-6-873,-1-2 0,27-18 0,-20 8-2491,-2-4-3347,-21 19 2411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1488,'0'0'4399,"-2"6"-3169,-11 31 274,2 1 1,1 0 0,-8 74 0,12-42 114,3 99-1,3-152-1578,1-1 0,0 1-1,1-1 1,1 1 0,1-1-1,11 32 1,-11-44-967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1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2476,'13'-36'5709,"-10"33"-5305,0 0 0,0 0-1,0 1 1,0-1-1,1 1 1,0 0-1,-1 0 1,1 0 0,7-3-1,-10 5 156,21 5 504,-20-3-974,0-1-1,-1 1 0,1 0 1,0 0-1,-1 0 0,1 0 1,-1 0-1,0 0 0,0 0 1,0 1-1,0-1 0,0 0 1,0 1-1,-1-1 0,1 0 1,-1 1-1,1-1 0,-1 1 1,0-1-1,0 1 0,-1 4 1,2-3 86,-3 21 173,0-1 0,-1 1 0,-1 0 0,-2-1-1,0 0 1,-2 0 0,0-1 0,-15 28 0,-13 42 1355,36-93-1689,0 1-1,0-1 1,-1 1 0,1 0 0,0-1-1,0 1 1,0 0 0,0-1 0,0 1-1,0 0 1,0-1 0,0 1 0,1-1-1,-1 1 1,0 0 0,0-1 0,0 1-1,1-1 1,-1 1 0,0-1 0,1 1-1,-1 0 1,0-1 0,1 1 0,-1-1-1,1 0 1,-1 1 0,1-1 0,-1 1-1,1-1 1,-1 0 0,1 1 0,-1-1-1,1 0 1,-1 1 0,1-1 0,0 0-1,-1 0 1,1 0 0,0 0 0,-1 0-1,1 0 1,-1 0 0,1 0 0,0 0-1,-1 0 1,1 0 0,0 0 0,0 0-1,36-5-300,-34 4 232,93-25-1418,-11 1-1635,-27 18-4088,-33 7 2844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1356,'-5'7'11567,"39"0"-10841,-1-1 0,2-2 0,-1-1 0,59-4 0,-51 1-1042,-39 0 13,22-2-911,-11-5-5530,-10 0 3080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2568,'0'0'1557,"0"4"-109,7 163 5942,27 88-4543,-21-220-5051,-2-24-4071,-3-7 2932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1500,'43'-5'7194,"26"-11"-4240,-19 4-1742,-13 4-544,15-4 255,0 3 0,87-5-1,-114 18-2659,-17 4-4970,-4 0 3107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1596,'0'0'1623,"1"4"-156,9 47 496,-3 1 1,-2-1-1,-3 97 1,-2-44-265,2-40-689,12 172 3683,-14-235-4678,0-1-1,0 0 0,0 1 1,0-1-1,0 0 0,0 1 1,0-1-1,0 0 0,0 1 1,0-1-1,0 0 0,0 1 1,1-1-1,-1 0 0,0 1 1,0-1-1,0 0 0,1 0 1,-1 1-1,0-1 0,0 0 1,1 0-1,-1 1 0,0-1 1,0 0-1,1 0 0,-1 0 1,0 0-1,1 0 0,-1 1 1,0-1-1,1 0 0,-1 0 1,0 0-1,1 0 0,-1 0 1,0 0-1,1 0 0,-1 0 1,0 0-1,1 0 0,-1 0 0,0 0 1,1 0-1,-1 0 0,0-1 1,1 1-1,-1 0 0,0 0 1,1 0-1,-1 0 0,0-1 1,0 1-1,1 0 0,-1 0 1,0-1-1,0 1 0,1 0 1,-1 0-1,0-1 0,0 1 1,0 0-1,1-1 0,-1 1 1,0 0-1,0-1 0,23-27-224,-17 20 243,40-52-281,-8 10-196,50-53 0,-84 100 425,-1 0-1,1 0 1,0 0-1,0 0 1,0 1 0,0-1-1,8-2 1,-11 4 91,24 20 319,-18-7-239,-2 1 0,1 0 0,-2 0 1,1 0-1,-2 1 0,0 0 0,1 15 0,1 101 625,-5-117-745,-9 18-2876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1744,'10'-8'1380,"1"0"-1,0 1 1,1 1-1,-1 0 1,25-9-1,-31 13-1043,-1 0 1,1 1-1,0 0 0,0 0 0,0 0 0,1 0 0,-1 1 0,0 0 0,0 0 0,0 1 1,0-1-1,0 1 0,0 0 0,0 0 0,0 1 0,0-1 0,0 1 0,5 3 1,-8-3-171,1 0 1,0 1 0,-1-1 0,0 1 0,1 0 0,-1 0 0,0-1 0,0 1 0,-1 1 0,1-1-1,0 0 1,-1 0 0,0 0 0,0 1 0,0-1 0,0 1 0,-1-1 0,1 1 0,-1-1 0,0 5-1,0 9 351,-1-1 0,-5 32-1,4-35-261,-4 16 725,-14 44 0,4-16-135,15-56-1011,24-5-2968,31-31-3856,-38 25 2612,-3 1-220</inkml:trace>
  <inkml:trace contextRef="#ctx0" brushRef="#br0" timeOffset="1">517 10 2236,'1'-1'290,"-1"0"0,0 1 0,1-1 0,-1 1 0,0-1-1,1 1 1,-1-1 0,1 1 0,-1-1 0,1 1 0,-1-1 0,1 1-1,-1 0 1,1-1 0,0 1 0,-1 0 0,1-1 0,0 1 0,-1 0-1,1 0 1,-1 0 0,1-1 0,0 1 0,-1 0 0,1 0 0,0 0-1,1 0 1,13 13 2563,10 34-2621,-21-39 653,20 50 221,-3 1 0,-3 0 0,20 113 0,-21-73-304,-4 2 1,-5-1-1,-4 1 1,-5 0-1,-4 0 1,-26 144 0,24-203-527,0 3 22,-1 1 1,-3-2 0,-2 1-1,-30 69 1,43-112-376,-1-1 0,1 0-1,-1 1 1,0-1 0,0 0 0,0 1 0,0-1 0,0 0-1,0 0 1,0 0 0,0 0 0,0 0 0,-1 0-1,1 0 1,0 0 0,-2 0 0,2-1-55,0 1-1,0-1 1,1 0 0,-1 0 0,0 0 0,0 0-1,0 0 1,0 0 0,1-1 0,-1 1 0,0 0-1,0 0 1,0-1 0,1 1 0,-1 0 0,0-1-1,1 1 1,-1 0 0,0-1 0,0 1 0,0-2-1,-2-1-913,0-1 0,0 1 0,0-1 0,1 0 0,-1 0 0,1 0 0,0 0 0,0-1 0,-1-5 0,-3-12-4345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3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4 143 1820,'0'0'2530,"0"-1"-2445,-1 1 0,1 0 1,0 0-1,0-1 0,-1 1 1,1 0-1,0 0 0,0-1 0,-1 1 1,1 0-1,0-1 0,0 1 1,0 0-1,0-1 0,-1 1 1,1 0-1,0-1 0,0 1 0,0 0 1,0-1-1,0 1 0,0-1 1,0 1-1,0 0 0,0-1 0,0 1 1,0 0-1,0-1 0,0 1 1,1-1-1,6-10 212,0 0 1,1 1-1,0-1 0,1 2 1,0-1-1,1 1 0,0 1 1,0 0-1,1 0 1,0 1-1,1 0 0,-1 1 1,24-9-1,-34 15-248,0-1 0,1 1 0,-1 0 0,0-1 0,0 1 0,0 0-1,1 0 1,-1 0 0,0 0 0,0 0 0,1 0 0,-1 1 0,0-1 0,0 0 0,1 1 0,-1-1 0,0 0 0,0 1-1,0 0 1,0-1 0,0 1 0,0 0 0,0-1 0,0 1 0,0 0 0,0 0 0,0 0 0,0 0 0,-1 0 0,1 0-1,0 0 1,-1 0 0,1 0 0,0 0 0,-1 0 0,0 0 0,1 1 0,-1-1 0,0 0 0,1 0 0,-1 0 0,0 1-1,0-1 1,0 0 0,0 0 0,0 3 0,-1 7 203,0 1-1,0-1 1,-1 1-1,-4 11 1,2-7 123,-5 23 389,6-30-528,1 1-1,-1-1 0,2 1 1,-1 11-1,2-21-250,0 0-1,0 0 1,0 1 0,0-1-1,0 0 1,0 1 0,0-1-1,0 0 1,0 0-1,0 1 1,0-1 0,1 0-1,-1 0 1,0 1 0,0-1-1,0 0 1,0 0-1,1 0 1,-1 1 0,0-1-1,0 0 1,1 0 0,-1 0-1,0 1 1,0-1-1,1 0 1,-1 0 0,0 0-1,0 0 1,1 0 0,-1 0-1,0 0 1,1 0-1,-1 0 1,0 0 0,0 0-1,1 0 1,-1 0 0,0 0-1,1 0 1,-1 0-1,0 0 1,0 0 0,1 0-1,-1 0 1,0 0 0,1-1-1,74-15-991,-74 16 1027,0 0 0,0 0-1,-1 0 1,1 0-1,0 0 1,0 1 0,-1-1-1,1 0 1,0 1-1,0-1 1,-1 1 0,1-1-1,-1 0 1,1 1-1,0 0 1,-1-1 0,1 1-1,-1-1 1,1 1-1,-1 0 1,1-1-1,-1 1 1,0 0 0,1-1-1,-1 1 1,0 0-1,0-1 1,1 1 0,-1 0-1,0 0 1,0 0-1,0-1 1,0 1 0,0 0-1,0 0 1,0-1-1,0 1 1,0 0 0,0 0-1,-1 1 1,-2 32 517,-4 1-393,-2-1 1,-1 0 0,-2-1 0,-28 57 0,52-117-12839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1268,'-80'147'9233,"-26"45"-6647,79-142-3738,14-15-4240,12-25 2449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4:5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32 912,'4'-1'1478,"11"-4"164,-3 0-538,0 1 0,-1 0 1,2 1-1,-1 0 0,0 0 1,0 2-1,1 0 0,18 0 1,-29 2-966,0 0 1,0 0 0,-1 0-1,1 0 1,0 0 0,-1 0-1,1 1 1,-1-1 0,0 0-1,1 1 1,-1-1 0,0 1-1,0 0 1,0-1-1,0 1 1,0 0 0,0 0-1,0 0 1,-1 0 0,1-1-1,-1 1 1,1 0 0,-1 0-1,0 0 1,0 0 0,0 0-1,0 0 1,0 0 0,-1 2-1,-8 58 1444,1-34-848,-3 0-1,0 0 1,-20 33-1,16-33 423,2 1 0,-16 46 0,28-74-1135,1-1 0,0 1 0,0-1 1,-1 1-1,1-1 0,0 1 0,0-1 0,0 1 1,0-1-1,-1 1 0,1-1 0,0 1 1,0 0-1,0-1 0,0 1 0,1-1 0,-1 1 1,0-1-1,0 1 0,0-1 0,0 1 0,0-1 1,1 1-1,-1-1 0,0 1 0,0-1 1,1 1-1,-1-1 0,0 1 0,1-1 0,-1 1 1,1-1-1,-1 1 0,20-5-412,26-25-1565,-42 27 1711,8-8-1171,0-1-1,0 0 1,11-13-1,10-11-5063,-4 7 727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0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54 864,'-37'2'4905,"10"-1"705,33-1-825,18 1-2112,8-2-3395,129-15 1888,69-2 1184,-153 13-1456,-77 5-1009,0 0 0,-1 0 0,1 0 0,0 0 0,0 0 0,-1-1-460,1 1 460,0 0 0,0 0 0,0-1 0,0 1 0,0 0 0,0 0 0,0 0 0,0 0 0,0-1 0,0 1 0,0 0 0,0 0 0,0 0 0,0 0 0,0-1 0,0 1 0,0 0 0,0 0 0,0 0 0,0 0 0,0-1 0,0 1 1,0 0-1,0 0 0,0 0 0,0 0 0,0-1 0,1 1 0,-1 0 0,0 0 0,0-1-460,1 1 460,-1 0 0,0 0 0,0 0 0,0 0 0,0 0 0,1 0 0,-1 0 0,0 0 0,0 0 0,0 0 0,0 0 0,1 0 0,-12-10-5851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 1716,'-7'-11'6530,"2"14"-2676,3 30-1631,9 45-1942,4 32 1024,-9-70-640,2 0 0,1 0 0,3-1 0,17 55 0,-15-57 115,-10-29-4338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3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24 159 1732,'-23'-17'6544,"23"8"-6200,1 1 1,-1 0-1,2 0 1,-1 0-1,1 0 0,0 0 1,1 0-1,0 0 1,7-13-1,-8 17-209,0 1 0,0 0 0,1 0 0,-1 0 0,1 0 0,-1 0 0,1 1 0,0-1 0,0 1 0,0-1 0,0 1 0,0 0 0,1 0 0,-1 1 0,1-1 0,-1 1 0,1-1 0,0 1 0,-1 0 0,1 1 0,0-1 0,6 0 0,-6 2-64,0 0 1,0-1-1,-1 1 1,1 1-1,0-1 1,-1 0-1,1 1 1,-1 0-1,0 0 1,1 0-1,-1 0 1,0 1-1,0-1 1,4 6-1,35 42 523,-31-34-440,-1 1 1,-1 1-1,-1-1 1,0 1-1,-2 1 1,0-1-1,-1 1 1,0 1-1,-2-1 1,0 0-1,-1 24 1,-1 3 247,-2 0-1,-2 0 1,-15 75 0,15-108-277,0 1 0,-1-1 0,0 0 0,-1-1 0,-8 16 0,11-24-65,-1 0-1,1 0 1,-1 0-1,0 0 0,0-1 1,0 1-1,-1-1 1,0 1-1,1-1 1,-1 0-1,0-1 0,0 1 1,-1-1-1,1 0 1,0 0-1,-1 0 1,-4 1-1,4-4-17,1 0 0,0 0 0,0-1 0,0 1 0,0-1 0,0 0 0,0 0 0,0-1-1,0 1 1,-3-4 0,7 6-39,0-1 0,-1 1 0,1 0 1,0 0-1,0 0 0,0 0 0,0-1 0,0 1 0,-1 0 0,1 0 0,0 0 0,0 0 0,0-1 0,0 1 0,0 0 0,0 0 0,0-1 0,0 1 0,0 0 0,0 0 0,0 0 0,0-1 0,0 1 0,0 0 0,0 0 0,0 0 1,0-1-1,0 1 0,0 0 0,0 0 0,0-1 0,0 1 0,0 0 0,1 0 0,-1 0 0,0 0 0,0-1 0,0 1 0,0 0 0,0 0 0,1 0 0,-1 0 0,0-1 0,0 1 0,0 0 0,1 0 0,-1 0 0,0 0 0,0 0 1,0 0-1,1 0 0,-1 0 0,0 0 0,0 0 0,0 0 0,1 0 0,-1 0 0,0 0 0,0 0 0,1 0 0,25 3 91,42 16 27,-56-15-65,114 33 543,-125-37-667,1 0 1,-1 0-1,0 1 1,0-1 0,1 0-1,-1 0 1,0 0-1,0 0 1,0 0-1,1-1 1,-1 1-1,0 0 1,0 0-1,0-1 1,1 1-1,-1-1 1,0 1 0,0-1-1,0 0 1,0 1-1,0-1 1,0 0-1,0 1 1,0-1-1,0 0 1,-1 0-1,1 0 1,0 0 0,0 0-1,0-2 1,15-34-8536,-14 33 6276,0-8-2476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67 239 1284,'-16'-17'10078,"11"22"-9844,2 0-1,-1 0 1,0 0-1,1 0 0,0 1 1,0 0-1,1-1 0,-1 1 1,1 0-1,1 0 1,-1 0-1,1 0 0,-1 8 1,-8 92 1337,9-99-1466,0 46 497,2 0 1,2 0-1,3-1 0,2 0 1,24 89-1,-29-132-540,0 0 0,0 0-1,1-1 1,0 1 0,1-1 0,0 0 0,0-1 0,0 1 0,1-1-1,0 0 1,1 0 0,-1 0 0,1-1 0,1 0 0,7 4 0,-8-6-27,0 0 1,0-1 0,0 0 0,1 0-1,-1-1 1,1 0 0,0 0 0,-1-1 0,1 0-1,0 0 1,0-1 0,0 0 0,0 0-1,0-1 1,0 0 0,-1 0 0,1-1 0,7-3-1,2-1-2,0-1 0,0-1 0,-1 0 0,0-1 0,-1-1 0,0-1 0,-1 0 0,0 0 0,-1-2 0,0 0 0,0 0 0,-2-1 0,0-1 0,0 0 0,-2 0 0,0-1 0,10-23 0,-9 16 7,-2 0-1,0 0 1,-1-1 0,-2 0 0,0 0 0,-2-1 0,-1 1-1,-1-1 1,0 1 0,-2-1 0,-1 1 0,-7-35 0,0 22 34,-1 1 0,-2 1 0,-23-50 1,26 67-48,0 1 1,-2 0 0,1 1-1,-2 0 1,0 1 0,-1 0-1,-1 1 1,-21-19 0,30 30-61,1-1-1,-1 1 1,0 0 0,0 1-1,0-1 1,0 1 0,-1 0-1,1 0 1,0 0 0,-1 1 0,1 0-1,-1 0 1,0 0 0,1 1-1,-1 0 1,0 0 0,1 0-1,-11 2 1,7 1-50,1 0-1,-1 0 1,1 1-1,0 0 1,0 0-1,0 1 1,0 0-1,1 1 1,0-1 0,-12 12-1,5-1-793,-1 1 1,2 0-1,-22 36 0,23-32-1923,1 0 0,-13 38 1,15-33-1767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4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1504,'3'2'618,"0"0"0,0 0 0,-1 1-1,1-1 1,-1 1 0,1 0 0,-1-1 0,2 5-1,23 50 2724,-10-21-2091,-10-23-882,23 43 1591,3-1 1,74 96 0,4-38 715,-63-65-2084,-39-44-1229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16 1908,'-20'17'14876,"42"-17"-11813,67-14-614,27-2-3049,-104 14-850,-1 1-1443,0 2-3470,8 1 1206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41 836,'27'-41'17029,"-28"45"-16570,-35 89 545,5 2 0,-23 111 0,44-153-728,2 0-1,2 0 0,3 0 1,2 0-1,11 95 0,-8-128-171,2 0 0,0 0 0,1-1 0,1 1-1,1-2 1,1 1 0,0-1 0,1 0 0,1 0 0,1-1-1,1-1 1,0 0 0,1 0 0,0-2 0,1 1 0,18 12 0,-5-6 72,-19-14-98,1 0 0,0 0 0,0-1 0,0-1 1,1 0-1,12 5 0,-21-9-53,22-6-3499,-21-5 1789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 2340,'0'0'3205,"-18"-4"8232,371 53-6256,-311-37-4761,-30-8-298,0 0 0,-1-1 1,1-1-1,16 1 0,-27-3-363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8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1880,'2'-10'4664,"-2"10"-4590,0 0 0,0-1 0,0 1 0,0 0 0,0 0 0,0 0 0,-1 0 0,1 0 0,0-1 0,0 1 0,0 0 0,1 0 0,-1 0 0,0 0 0,0-1 0,0 1 0,0 0 0,0 0 0,0 0 0,0 0 0,0 0 0,0-1 0,0 1 0,0 0 0,0 0 0,0 0 0,1 0 0,-1 0 0,0 0 0,0 0 0,0-1 0,0 1 0,0 0 0,0 0 0,1 0 0,-1 0 0,0 0 0,0 0 0,0 0 0,0 0 0,0 0 0,1 0 0,-1 0 0,0 0 0,0 0 0,0 0 0,0 0 0,1 0 0,-1 0 0,0 0 0,0 0 0,0 0 0,0 0 0,0 0 0,1 0 0,-1 0 0,0 0 0,0 0 0,0 0 0,0 1 0,0-1 0,0 0 0,1 0 0,-1 0 0,0 0 0,0 0 0,8 16 279,-1 0 0,0 1 0,-2 0 0,0 0-1,0 0 1,-2 0 0,0 0 0,0 21-1,3 8 212,43 342 3063,-40-306-2887,-4-34 606,13 49 0,-18-102-1313,0 0 0,0-1 0,1 1 0,0-1-1,0 1 1,0 0 0,4-11 0,2-8 47,5-48 41,-7 37-77,1 0-1,2 1 1,1-1-1,2 1 1,21-44-1,-32 76-40,1 1-1,0-1 1,-1 0-1,1 1 0,0-1 1,0 1-1,0 0 0,0-1 1,0 1-1,1 0 0,-1-1 1,0 1-1,0 0 1,1 0-1,-1 0 0,1 0 1,-1 1-1,1-1 0,-1 0 1,1 0-1,0 1 0,-1-1 1,1 1-1,0 0 1,0-1-1,-1 1 0,1 0 1,0 0-1,-1 0 0,1 0 1,0 0-1,0 1 0,-1-1 1,1 0-1,0 1 1,-1-1-1,1 1 0,0 0 1,-1-1-1,1 1 0,-1 0 1,1 0-1,-1 0 1,0 0-1,1 0 0,-1 1 1,0-1-1,0 0 0,2 2 1,6 7 83,-1 0 0,0 0 1,0 1-1,9 18 0,-16-28-68,11 23 240,-2 1 0,0 0-1,-2 1 1,-1 0 0,4 26 0,2 3 411,-13-53-677,0-2-75,1 0 0,-1 0 0,0 0 0,0 0 0,0 0 0,0 0 0,1 0 0,-1 0 0,0 0 0,0 1 0,0-1 0,0 0 0,0 0 0,0 0 0,1 0 0,-1 0 0,0 1 0,0-1 0,0 0 0,0 0 0,0 0 0,0 0 0,0 1 0,0-1 0,0 0 0,0 0 0,0 0 0,0 1 0,0-1 0,0 0 0,0 0 0,0 0 0,0 0 0,0 1 0,0-1 0,0 0 0,0 0 0,0 0 0,0 0 0,-1 1 0,1-1 0,0 0 0,0 0 0,0 0 0,0 0 0,0 0 0,0 1 0,0-1 0,-1 0 0,1 0 0,0 0 0,0 0 0,0 0 0,0 0 0,-1 0 1,1 0-1,0 0 0,0 0 0,0 1 0,0-1 0,-1 0 0,1 0 0,0 0 0,0 0 0,0 0 0,0 0 0,-1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8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 1940,'8'-32'8480,"-4"21"-4070,2 12-1780,8 25-1040,7 41-1390,6 64 1388,16 186-1,-42-293-1235,-2 0-1,-4 32 1,0 18 680,5-72-1036,0 0 0,-1 0 1,1 0-1,0 0 1,-1 0-1,1-1 0,-1 1 1,0 0-1,0 0 1,1-1-1,-1 1 1,0 0-1,0-1 0,-1 1 1,1-1-1,0 1 1,-1-1-1,1 0 0,0 0 1,-1 1-1,1-1 1,-1 0-1,-3 1 1,3-1-408,-22-8-851,20 5 866,-1-1 1,1 1-1,0-1 1,0 1-1,0-1 1,1 0-1,-1-1 1,1 1-1,0-1 1,-1 1-1,2-1 1,-6-7-1,-6-14-4962,11 20 3560,-7-12-3096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1 350 964,'6'-21'3039,"1"0"0,12-26 1,50-79 1313,-11 24-1388,-58 100-2809,1 0 1,0 0 0,0 0-1,0 0 1,0 0 0,0 0-1,0 1 1,1-1 0,-1 0-1,1 1 1,-1-1 0,1 1-1,-1-1 1,1 1 0,0 0-1,0 0 1,0 0 0,0 0-1,3-1 1,-4 2-90,1 0 0,0 1 0,0-1 0,0 1 0,0 0 0,-1-1-1,1 1 1,0 0 0,-1 0 0,1 0 0,-1 1 0,1-1 0,-1 0 0,1 0 0,-1 1 0,0-1 0,1 1-1,-1-1 1,0 1 0,0 0 0,0-1 0,0 4 0,52 92 1279,4 7-2423,-56-102 259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0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50 1752,'0'-8'795,"-1"7"-334,1-1 1,-1 0-1,1 0 1,0 1-1,0-1 0,0 0 1,0 0-1,0 0 0,0 1 1,1-1-1,-1 0 0,1 0 1,-1 1-1,1-1 1,-1 0-1,1 1 0,0-1 1,0 0-1,0 1 0,0-1 1,0 1-1,0 0 1,2-3-1,-2 4 339,3 2-18,7 6-489,0 0 0,-1 0 0,0 1 0,0 1 0,-1 0 0,0 0 0,-1 1 0,0 0 0,-1 0 0,0 0 0,6 16 0,8 19 474,26 82-1,-23-41-116,-4 1 0,-3 0 1,-4 1-1,-5 1 0,-3-1 0,-4 1 0,-4 0 0,-4 0 0,-3-1 0,-29 108 1,7-67 1449,32-129-2208,-2-1-160,0 0 1,1-1-1,-1 0 1,1 1-1,-1-1 1,1 0-1,-1 0 1,1 0-1,0 0 1,-1 0-1,1 0 1,0 0-1,0 0 1,0 0-1,-1-1 1,1 1-1,1 0 1,-1-1-1,0 1 1,0-1-1,-1-2 1,-16-42-9330,17 42 7790,-4-11-3910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1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77 142 2280,'-9'3'2090,"0"1"-1,0 1 1,0 0 0,1 0-1,-16 13 1245,15-6-93,13-7-3049,-1 0 1,1 0-1,0-1 1,0 1-1,1-1 0,-1 0 1,1-1-1,0 1 0,0-1 1,0 0-1,1 0 0,-1 0 1,9 2-1,7 2 480,1-1 0,28 4 0,-25-5-98,-23-5-463,51 2 854,-51-2-875,46 6 404,3-1-128,-49-5-308,46 2 253,283-14 683,-190 0-761,191-42 0,-295 48-198,-18 4-15,-1-1-1,0-1 0,31-11 0,-42 13-14,0 0 1,0 0-1,0 0 0,0 1 0,1 0 0,12-1 0,-13 2 0,0 0 0,0-1-1,0 0 1,0 0 0,-1-1-1,12-4 1,-14 4-1,0 1-4,22-1 21,311-58 74,-325 57-91,208-46 27,-40 15-17,-167 31-20,1 2 0,0-1-1,25 2 1,17-4 11,-43 3-10,-1 1 0,1 1 0,17 3 0,-19-3 4,201 26 17,-14 1-18,-61-7-8,-45-7-2,-20-3 7,112 4 1,-101-14 0,-24 1-7,68-8 0,-86 3 18,40 3-1,-47 1-12,-1-1 1,51-8 0,-40 3-1,79 0-1,5 0-4,121-12 9,-194 14 5,530-3-4,-268 26 18,78-9-3,-128-9 16,-244 0 249,0 0 1,40 9-1,-61-10-7,-1-1 282,11-1-2437,-11 1 1697,-1-1 0,0 1 0,0 0 1,1 0-1,-1 0 0,0 0 0,1-1 0,-1 1 0,0 0 1,0 0-1,1-1 0,-1 1 0,0 0 0,0 0 0,0-1 0,0 1 1,1 0-1,-1-1 0,0 1 0,0 0 0,0-1 0,0 1 1,0 0-1,0-1 0,0 1 0,0 0 0,0-1 0,0 1 1,0 0-1,0-1 0,0 1 0,0 0 0,0 0 0,0-1 1,0 1-1,0 0 0,0-1 0,-1 1 0,1 0 0,0-1 0,0 1 1,0 0-1,0 0 0,-1-1 0,-7-14-6340,0 3 50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19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1168,'-1'0'228,"1"0"-1,-1 0 1,1-1 0,-1 1-1,1 0 1,-1 0 0,0 0-1,1-1 1,-1 1 0,1 0-1,-1 0 1,1 0-1,-1 0 1,0 0 0,1 0-1,-1 0 1,1 0 0,-1 1-1,1-1 1,-1 0 0,0 0-1,1 0 1,-1 1 0,1-1-1,-1 0 1,1 0 0,-1 1-1,1-1 1,0 1-1,-1-1 1,1 0 0,-1 1-1,1-1 1,0 1 0,-1-1-1,0 2 1,-7 28 3340,10 32-749,0-56-2676,-1-1 0,0 0-1,1 1 1,0-1 0,1 0-1,-1 0 1,1 0 0,0 0-1,0-1 1,0 1 0,1-1-1,-1 0 1,8 6 0,-7-7-228,0 0 0,1-1-1,-1 1 1,0-1 0,1 0 0,0-1 0,-1 1 0,1-1 0,0 0 0,0 0 0,0-1 0,0 1 0,0-1-1,0 0 1,0 0 0,-1-1 0,1 0 0,0 1 0,0-2 0,0 1 0,-1 0 0,1-1 0,5-2-1,-5 1-131,1 0 133,0 1 1,1 0 0,-1 0-1,0 0 1,1 0 0,6 0-1,-12 2 132,0 0-1,0 0 0,1 0 0,-1 1 0,0-1 0,0 0 0,0 0 1,1 1-1,-1-1 0,0 1 0,0-1 0,0 1 0,0-1 0,0 1 1,0 0-1,0 0 0,0-1 0,0 1 0,0 0 0,0 0 0,0 0 1,0 0-1,-1 0 0,1 0 0,0 0 0,-1 0 0,1 0 0,-1 0 0,1 1 1,-1-1-1,0 0 0,1 0 0,-1 1 0,0-1 0,0 0 0,0 0 1,0 0-1,0 3 0,8 250 4107,-7-238-3659,5-3-4732,-5-13 4006,0 1 0,-1-1-1,1 0 1,0 0 0,-1 0-1,1 0 1,-1 0 0,1 0-1,0 0 1,-1 0 0,1 0-1,0 0 1,-1 0 0,1 0-1,-1 0 1,1-1 0,0 1-1,-1 0 1,1 0 0,-1-1-1,1 1 1,-1 0 0,1-1-1,-1 1 1,1-1 0,-1 1-1,1-1 1,-1 1 0,0-1-1,1 1 1,-1-1 0,0 1-1,1-1 1,-1 1 0,0-1-1,1 0 1,7-11-3853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19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1076,'3'2'1729,"-2"1"-1364,1-1 0,0 0 0,-1 1 1,1-1-1,-1 1 0,0-1 0,0 1 0,0 0 0,0 0 0,0-1 1,-1 1-1,1 0 0,-1 0 0,0 0 0,0 0 0,0 0 1,-1 3-1,-5 69 3263,3-40-2045,0 63 842,3-98-2867,1 3-624,2 2 1198,8-30-11534</inkml:trace>
  <inkml:trace contextRef="#ctx0" brushRef="#br0" timeOffset="1">81 25 1420,'9'2'5580,"-5"32"-3510,0 0 0,-3 1 0,-3 58 0,-1-9-808,-5-57-2033,5-19-1804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20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2088,'4'-24'8279,"63"-5"-3569,39-10-2253,13-5-985,-47 19-1514,-30 11-2511,-5 0-5245,-26 9 3817</inkml:trace>
  <inkml:trace contextRef="#ctx0" brushRef="#br0" timeOffset="1">593 1 1564,'0'0'1730,"-5"5"-198,-1 4-1000,1 0 0,-1 1 0,1 0 0,1 0 0,0 0 0,0 1-1,1-1 1,0 1 0,-1 15 0,-9 113 2784,12-122-2958,-1 28 656,3 0 0,1 0 0,11 57-1,-11-91-810,1 1 1,1-1-1,0 1 0,5 10 0,-7-18-345,-1 0-1,1-1 0,0 1 1,1-1-1,-1 1 0,0-1 1,1 0-1,0 0 0,0 0 1,0 0-1,0-1 0,0 1 1,0-1-1,8 4 0,-10-5-721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53 912,'4'87'4305,"28"150"-1,-28-216-3511,-4-21-764,0 0 0,0 0 0,0 0 0,0 0 0,0 0 0,0 0 0,0 0 0,0 0 0,0-1 0,1 1 0,-1 0 0,0 0 0,0 0 0,0 0 1,0 0-1,0 0 0,0 0 0,0 0 0,0 0 0,0 0 0,1 0 0,-1 0 0,0 0 0,0 0 0,0 0 0,0 0 0,0 0 0,0 0 0,0 0 0,0 0 0,0 0 1,1 0-1,-1 0 0,0 0 0,0 0 0,0 0 0,0 0 0,0 1 0,0-1 0,0 0 0,0 0 0,0 0 0,0 0 0,0 0 0,1 0 0,-1 0 0,5-20 330,4-27-255,23-131 179,-16 95-203,-15 78-75,0 1 0,0-1 0,0 0 0,1 0-1,0 1 1,0-1 0,0 0 0,0 1 0,1 0 0,-1 0-1,1 0 1,0 0 0,1 0 0,3-4 0,-6 8-1,1 0 0,-1 0 0,0 0 0,0 1 1,0-1-1,1 0 0,-1 1 0,0-1 0,0 0 1,0 1-1,0-1 0,0 1 0,0 0 0,0-1 0,0 1 1,0 0-1,0 0 0,0 0 0,0-1 0,-1 1 0,1 0 1,0 0-1,-1 0 0,1 0 0,0 0 0,-1 0 0,1 1 1,-1 0-1,15 32 122,-4 7 286,-1 1-1,6 64 1,-13-85-223,-2-5-19,-1-11-109,0 0 0,1-1 0,-1 1 0,1 0-1,0 0 1,0 0 0,1-1 0,-1 1 0,3 4-1,-3-8-2,3-8-85,-1 1 1,0 0-1,1-1 1,-2 0-1,3-8 1,-4 14 18,14-43-167,2 0 0,27-46 0,-44 89 181,0 0 0,1 1-1,-1-1 1,0 0 0,1 1 0,-1-1 0,1 0 0,-1 0 0,1 1 0,-1-1 0,1 1 0,-1-1 0,1 1 0,0-1 0,-1 1 0,1-1-1,0 1 1,-1-1 0,1 1 0,0 0 0,0-1 0,-1 1 0,1 0 0,0 0 0,0-1 0,0 1 0,-1 0 0,1 0 0,0 0 0,0 0-1,0 0 1,0 0 0,1 1 0,-1 0 15,1 0 0,0 0-1,0 1 1,0-1 0,-1 1-1,1-1 1,-1 1 0,1 0-1,-1-1 1,1 1-1,-1 0 1,1 2 0,24 57 463,-21-40-185,0 0 1,1 28 0,6 23-2245,-12-71 897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2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2048,'-6'-10'12560,"32"1"-12558,66-20-875,-30 14-5824</inkml:trace>
  <inkml:trace contextRef="#ctx0" brushRef="#br0" timeOffset="1">302 43 2084,'6'5'846,"0"1"0,0 1-1,-1-1 1,0 1 0,8 13 0,24 27 2976,-31-42-3515,1 0 1,0-1-1,-1 1 1,2-1-1,-1-1 0,0 0 1,1 0-1,-1 0 1,1-1-1,0 0 1,0 0-1,0-1 0,0 0 1,0-1-1,0 1 1,0-2-1,11 0 0,-14 0-209,-1 0-1,1 0 0,0 0 0,-1 0 0,1-1 0,0 1 0,-1-1 0,0 0 0,0-1 0,1 1 0,-1-1 0,-1 0 0,1 0 0,0 0 0,-1 0 0,1-1 0,-1 1 0,0-1 0,0 0 1,-1 0-1,1 0 0,-1 0 0,0-1 0,0 1 0,0-1 0,-1 1 0,1-1 0,-1 0 0,0 1 0,0-7 0,0 8-92,-1 0 0,0 1 0,0-1-1,0 1 1,0-1 0,0 1 0,-1-1 0,1 1-1,-1-1 1,1 1 0,-1-1 0,0 1 0,0-1-1,0 1 1,0 0 0,-1 0 0,1-1-1,-1 1 1,1 0 0,-1 0 0,0 0 0,1 1-1,-1-1 1,0 0 0,0 1 0,-1-1 0,1 1-1,0 0 1,0 0 0,-1-1 0,1 1 0,0 1-1,-1-1 1,1 0 0,-1 1 0,0-1 0,1 1-1,-4 0 1,3 0-306,0 0 0,0 1 0,0-1 0,0 1-1,0-1 1,1 1 0,-1 0 0,0 1 0,0-1 0,1 0-1,-1 1 1,1-1 0,-1 1 0,1 0 0,0 0-1,-1 0 1,1 0 0,0 0 0,0 0 0,1 1 0,-1-1-1,-2 4 1,1 3-3767,0 3 37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2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1252,'-4'31'1627,"0"0"0,2 35-1,-5 36-130,-8 50 1704,5 156-1,17-136 40,-6-170-2682,2-7-245,5-16-189,7-30-244,0-5 55,23-75-251,-33 118 259,0 1 0,1-1-1,0 1 1,1 1 0,0-1 0,1 1-1,14-16 1,-20 25 67,-1 1-1,1-1 0,0 0 0,-1 1 1,1 0-1,0-1 0,0 1 1,0 0-1,0 0 0,0 0 0,0 0 1,1 1-1,-1-1 0,0 0 1,0 1-1,0 0 0,1-1 0,-1 1 1,0 0-1,1 0 0,-1 0 1,0 1-1,4 0 0,-2 0 22,0 1 0,0 0 1,0 0-1,0 0 0,0 1 0,-1-1 0,1 1 0,-1 0 1,1 0-1,-1 0 0,4 5 0,4 6 133,-1 1 0,-1 0 0,0 1 0,0 0 0,6 18-1,-5-10 240,-1 1 0,-1 1-1,-1 0 1,-1 0 0,-2 0-1,2 35 1,-6-59-303,-13 16-358,8-12-3224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6:2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51 1892,'0'0'2632,"-3"-2"-768,-20-9 8445,15 6-10168,7 3 675,42-24 98,-11 22-662,-28 4-174,2 0 4,-2 0-61,0 1-1,0-1 1,1 0 0,-1 1 0,0 0 0,0-1 0,0 1-1,0 0 1,0 0 0,0 0 0,0 1 0,-1-1-1,1 0 1,0 1 0,-1-1 0,1 1 0,-1-1 0,1 1-1,-1 0 1,0 0 0,1-1 0,-1 1 0,0 0 0,0 0-1,-1 0 1,1 0 0,0 1 0,-1-1 0,1 4-1,0 1 1,0 1-1,-1-1 1,0 1 0,-1 0-1,0-1 1,0 1-1,0-1 1,-1 1-1,-4 11 1,-1 3-262,7-20 152,-5 13-556,7-9 611,0-1 0,0 0 0,1 0 0,0 0 0,0 0 0,0-1 0,1 1 0,-1-1-1,1 0 1,0 0 0,0 0 0,8 5 0,27 33-22,-34-35 138,-1-1 1,0 1-1,-1 0 1,0 0 0,0 0-1,0 0 1,-1 1-1,0-1 1,2 14 0,-4-16 35,0-1 0,-1 0 1,1 1-1,-1-1 0,0 0 1,0 0-1,-1 0 1,1 0-1,-1 0 0,0 0 1,0 0-1,0 0 1,-1 0-1,1-1 0,-1 0 1,0 1-1,0-1 1,0 0-1,-6 5 0,3-4 22,-1 0-1,1 0 1,-1 0 0,0-1-1,0 0 1,0 0-1,-1-1 1,1 0-1,0 0 1,-1-1 0,0 0-1,-12 0 1,-4 0 70,-1-2 1,-37-5 0,59 5-444,-4 0-260,-10-2-2459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23 972,'-23'-7'16592,"30"4"-16312,1 0-1,-1 1 1,1 0-1,0 0 1,0 1-1,0-1 1,0 2 0,0-1-1,0 1 1,0 1-1,10 1 1,14-2 191,240 6 2107,-66 0-2169,-205-6-848,6 0-1563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2352,'2'1'18323,"18"-4"-17879,8-4 754,0 2 1,0 0-1,42 0 1,-30 2-461,66-3 556,65-7 206,-168 13-1649,0 0 0,0-1 1,-1 1-1,1-1 0,0 0 0,0 0 1,0 0-1,-1 0 0,1 0 1,-1 0-1,5-4 0,0-4-3178,-5-5-3318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11 1608,'-4'-10'10776,"5"15"-7257,-1 7-4567,-25 223 3643,-2 30-712,22-198-1269,2-44-148,2 1-1,0 0 1,1 0-1,5 31 1,-5-54-397,0 1-1,0-1 1,1 1 0,-1-1 0,0 0 0,1 1 0,-1-1 0,0 1 0,1-1-1,0 1 1,-1-1 0,1 0 0,0 0 0,0 1 0,0-1 0,0 0 0,0 0-1,0 0 1,0 0 0,0 0 0,0 0 0,0 0 0,0 0 0,1 0 0,-1-1-1,0 1 1,1 0 0,-1-1 0,1 1 0,-1-1 0,1 0 0,-1 1 0,0-1 0,1 0-1,-1 0 1,1 0 0,-1 0 0,1 0 0,-1 0 0,1 0 0,-1-1 0,1 1-1,-1 0 1,1-1 0,0 0 0,85-16-41,162-53 1,-242 68-827,15-7-1294,-15-3-4601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26 208 992,'-1'1'495,"0"-1"0,0 1 0,0-1 0,0 0 0,-1 0 0,1 1 0,0-1 0,0 0 0,0 0 0,0 0 0,-1 0 0,1 0 0,0 0 0,0-1 0,0 1 0,0 0 0,0-1 0,-1 1 0,1 0 0,-1-2 0,2 1-293,0 1-1,0-1 1,0 0-1,0 0 0,0 1 1,0-1-1,1 0 0,-1 0 1,0 1-1,1-1 1,-1 0-1,0 1 0,1-1 1,-1 0-1,1 1 1,-1-1-1,1 0 0,-1 1 1,1-1-1,-1 1 1,2-1-1,44-36 2145,-13 15-1960,1 2 0,1 1 0,1 2 0,0 1 0,1 2 0,1 1 0,0 3 0,1 1-1,42-5 1,-58 14-2831,-11 4-7802,-12 3 5912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2460,'0'0'9777,"3"-2"-8926,1 0-643,0 0 0,0-1 0,1 1 0,-1 1 0,1-1 0,-1 1 0,1 0 0,-1 0 0,1 0 0,0 0 0,-1 1 0,1 0 0,0 0-1,-1 0 1,1 0 0,0 1 0,-1 0 0,1 0 0,0 0 0,-1 1 0,0-1 0,1 1 0,-1 0 0,0 0 0,6 5 0,-5-4-110,0 1-1,-1 0 0,1 0 1,-1 1-1,0-1 0,-1 1 1,1 0-1,-1 0 0,0 0 1,0 0-1,0 1 1,-1-1-1,1 1 0,-2-1 1,1 1-1,0 0 0,-1 0 1,0 0-1,-1 0 1,1 6-1,-2 7 22,-1 0 1,0 0-1,-1 0 1,-1-1 0,-1 0-1,-14 35 1,3-18 241,-1-1 0,-33 47 0,40-60 291,10-20-634,0-1 0,0 0 0,0 0 0,0 0 0,0 1 0,0-1 0,0 0 0,0 0-1,0 0 1,0 1 0,0-1 0,0 0 0,0 0 0,0 0 0,0 1 0,0-1 0,0 0 0,0 0 0,0 0 0,0 0 0,1 1 0,-1-1 0,0 0 0,0 0 0,0 0 0,0 0 0,0 0 0,1 1 0,-1-1 0,0 0 0,0 0 0,0 0 0,1 0 0,-1 0 0,0 0 0,0 0 0,0 0 0,0 0 0,1 0 0,-1 0 0,0 0 0,0 0 0,1 0 0,-1 0 0,36-12 1026,-19 5-1211,44-16 364,66-30-980,-108 43-383,-1 0-1,24-19 1,-11-4-3445,-19 19-1223,-4 4 1031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4 944,'1'-3'7568,"-2"10"-3061,-8 30-1545,-15 52-1919,15-55-46,-5 45 0,12-68-759,1 1-1,1-1 1,0 1-1,0 0 1,1-1-1,0 1 0,6 19 1,-7-29-199,1 0-1,0 0 1,-1 0-1,1 0 1,0 0 0,0 0-1,0 0 1,0-1-1,0 1 1,0 0 0,1-1-1,-1 1 1,1-1 0,-1 1-1,1-1 1,-1 0-1,1 0 1,0 0 0,-1 0-1,1 0 1,0 0-1,0 0 1,0 0 0,3 0-1,-1-1-63,-1 0-1,1 0 0,-1 0 1,1-1-1,-1 1 0,1-1 1,-1 0-1,1 0 0,-1 0 1,1-1-1,-1 1 0,6-4 1,4-4-316,0-1 0,0 1 0,-1-2 1,0 0-1,12-14 0,-12 10-806,0-1 0,15-28 1,-3-8-5609,-16 27 2425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10 155 1720,'-9'3'10999,"10"-9"-10732,1 0 0,0 1 0,1-1 1,-1 1-1,1 0 0,0 0 1,1 0-1,-1 0 0,1 0 1,0 1-1,4-5 0,57-48 1668,-49 44-1244,-13 11-549,-1-1 0,1 1 0,0 0-1,0 0 1,0 1 0,0-1 0,1 1-1,-1-1 1,0 1 0,1 0-1,-1 0 1,1 0 0,-1 1 0,1-1-1,-1 1 1,1 0 0,-1 0 0,1 0-1,5 2 1,-3-1-18,0 1 0,-1 0 0,1 1-1,-1 0 1,1-1 0,-1 2 0,0-1 0,0 1 0,-1-1-1,8 8 1,3 6 77,-1 0 0,0 1-1,-1 0 1,-2 1 0,12 24 0,-10-13-608,15 29 979,-16-44-4923,1-5-4411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5 2128,'-6'-2'423,"1"1"1,-1 1-1,0-1 0,1 1 1,-1 0-1,0 0 0,1 0 0,-1 1 1,0 0-1,1 0 0,-1 1 0,0-1 1,1 1-1,0 0 0,0 1 0,-1-1 1,1 1-1,1 0 0,-7 5 1,0 0-104,1 0 0,0 1 0,1 0 0,0 0 1,0 1-1,1 0 0,-10 16 0,13-18-146,1 1 1,-1 0-1,1 0 0,1 0 1,-1 1-1,2 0 0,-1-1 0,-1 17 1,4-23-141,0 0 0,0 0 0,0 0 0,0 0 0,0-1 0,1 1 1,-1 0-1,1 0 0,0 0 0,0-1 0,0 1 0,0 0 0,0-1 1,1 1-1,-1-1 0,1 1 0,-1-1 0,1 0 0,0 1 0,0-1 0,0 0 1,1-1-1,-1 1 0,0 0 0,1 0 0,-1-1 0,1 0 0,-1 1 0,1-1 1,0 0-1,-1 0 0,1 0 0,3 0 0,-1 0-19,0-1-1,0 0 1,0 0 0,-1 0-1,1 0 1,0-1-1,0 0 1,0 0 0,0 0-1,-1-1 1,1 1-1,-1-1 1,1 0 0,4-4-1,3 0 10,0-2 1,-1 1-1,17-17 0,-18 15 11,-1-2 0,0 1 1,-1-1-1,-1 0 0,1-1 0,-2 0 0,0 0 0,0 0 1,-1-1-1,-1 0 0,0 0 0,0 0 0,-1 0 0,0-15 1,-1 12 588,-4 18 90,2 32-283,1-31-550,4 21 300,1-1 0,12 32-1,10-9-2462,-25-43 1327,0 1-1,1-1 1,-1 0 0,1 0-1,0 0 1,0 0-1,0 0 1,8 3-1,-3-2-2735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1768,'0'0'7801,"5"6"-6771,6 12-400,0 0-1,-1 1 1,-1 1-1,-1 0 1,0 0 0,7 38-1,17 141 1959,-12-60-1016,14 108 1339,-33-230-2547,5 6 363,-6-23-717,1 0 0,-1 1 0,0-1 1,0 0-1,0 0 0,0 0 0,1 0 1,-1 0-1,0 0 0,0 0 0,0 0 1,1 0-1,-1 0 0,0 0 0,0 0 1,0 0-1,1 0 0,-1 0 0,0 0 0,0 0 1,0 0-1,1 0 0,-1 0 0,0 0 1,0 0-1,0 0 0,0 0 0,1 0 1,-1 0-1,0-1 0,0 1 0,0 0 1,0 0-1,1 0 0,-1 0 0,0 0 0,0-1 1,0 1-1,0 0 0,0 0 0,0 0 1,0 0-1,1-1 0,-1 1 0,0 0 1,0 0-1,0 0 0,0-1 0,16-41 346,-10 24-472,9-24 56,-6 15-32,1 0 1,2 0-1,0 1 0,32-49 0,-43 74 89,0-1-1,0 1 0,0-1 1,0 1-1,1 0 1,-1-1-1,0 1 1,1 0-1,-1 0 1,0 0-1,1 0 1,-1 0-1,1 0 0,0 0 1,-1 1-1,1-1 1,0 1-1,-1-1 1,1 1-1,0 0 1,0-1-1,0 1 1,-1 0-1,3 0 0,-2 1 14,1 0-1,-1 0 0,0 0 1,1 0-1,-1 0 0,0 1 1,0-1-1,0 1 0,0-1 1,0 1-1,-1 0 0,1 0 1,0 0-1,2 4 0,3 6 66,0 0 0,0 1 0,-2 0 0,8 23 0,-1 13 492,-2 1 1,6 95-1,-16-141-626,1 0-35,0 0 0,-1 0 0,0 0 0,0 1 0,0-1 0,0 0 1,0 0-1,-1 0 0,0 0 0,0 1 0,0-1 0,0 0 1,-1-1-1,-2 6 0,-2-26-11404,5 14 10361,2-9-4238</inkml:trace>
  <inkml:trace contextRef="#ctx0" brushRef="#br0" timeOffset="1">655 503 832,'0'0'4049,"20"23"645,-10 9-3312,-1 0 1,-1 1-1,-2 0 1,-1 0-1,1 43 1,-4-45-616,4 25 426,-4 0 1,-1 1-1,-3-1 0,-18 105 1,14-132-858,5-19-258,0 0 0,-1 0-1,-1 0 1,0 0 0,0 0-1,-1-1 1,0 1 0,0-1 0,-1 0-1,-11 15 1,15-24-238,-1 1 0,1-1-1,0 1 1,-1-1 0,1 1-1,0-1 1,-1 0 0,1 0 0,-1 0-1,1 0 1,-1 0 0,1 0 0,-1 0-1,1 0 1,0-1 0,-1 1 0,1 0-1,-1-1 1,1 1 0,0-1 0,-1 0-1,1 1 1,0-1 0,0 0 0,0 0-1,-1 0 1,1 0 0,0 0 0,0 0-1,0 0 1,0 0 0,0-2 0,-35-39-9125,19 14 4012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2264,'0'-6'1174,"1"0"0,-1 1-1,1-1 1,0 0 0,1 1 0,-1-1-1,1 1 1,0 0 0,1 0 0,3-7-1,-2 5-384,1 0 0,1 0 0,-1 0 0,1 1 0,0 0 0,10-8 0,-7 7-366,1 1-1,0-1 1,0 2-1,0-1 1,1 1 0,0 1-1,0 0 1,0 0-1,1 1 1,15-2-1,-19 5 14,1 0 0,0 1 0,0 0 0,0 0 0,0 1 0,15 5 0,-14-5-511,-1 1 0,1-1 1,0 0-1,11 0 1,-19-2-546,5 2-569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1972,'1'-1'298,"-1"1"-1,1-1 1,0 0-1,0 0 0,0 1 1,0-1-1,0 0 1,0 1-1,0 0 1,1-1-1,-1 1 1,0-1-1,0 1 0,0 0 1,0 0-1,1 0 1,-1 0-1,0 0 1,0 0-1,0 0 1,0 0-1,2 0 0,26 16 2948,17 35-871,-44-48-2143,15 22 495,-1 0 1,-1 1-1,-1 1 1,-2 0 0,11 32-1,-3 3 656,14 85 0,-23-88-772,-3 2 1,-3-1-1,-3 1 1,-2-1-1,-13 107 1,3-126-2930,1-25-8824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2196,'0'0'2600,"-1"3"-1460,-3 23-192,0 0 1,2 0-1,0 1 1,5 48-1,-1-7 234,-2-26-270,1 0 0,2-1 0,13 67-1,-15-102-756,1 0-1,0 1 1,1-1 0,-1 0-1,1 0 1,1-1-1,-1 1 1,8 8-1,-10-12-114,0-1 0,1 1 0,-1-1-1,1 1 1,0-1 0,-1 0 0,1 1 0,0-1 0,0 0-1,0-1 1,0 1 0,0 0 0,0 0 0,0-1-1,0 1 1,0-1 0,0 0 0,0 1 0,0-1-1,0 0 1,1 0 0,-1-1 0,0 1 0,0 0-1,0-1 1,0 1 0,0-1 0,0 1 0,0-1 0,3-2-1,13-8 149,-1-1 0,0-1 0,-1 0 0,0-1 0,-1-1 0,0 0 0,-2-2-1,0 1 1,-1-1 0,14-25 0,-26 42-155,0 0-1,0-1 1,0 1-1,0-1 0,0 1 1,1 0-1,-1-1 1,0 1-1,0-1 1,0 1-1,1 0 1,-1 0-1,0-1 0,1 1 1,-1 0-1,0-1 1,1 1-1,-1 0 1,0 0-1,1-1 1,-1 1-1,0 0 0,1 0 1,-1 0-1,1 0 1,-1 0-1,0 0 1,1-1-1,-1 1 1,1 0-1,-1 0 0,0 0 1,1 0-1,-1 0 1,1 1-1,0-1 1,7 15 513,0 30-170,-7-42-301,5 59 238,3 16-184,-1-27-3016,-2-44 1378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1992,'1'0'287,"0"0"0,0 0 0,-1 0 0,1 0 0,0 0 0,0 0 0,0 0 0,0 0 0,-1 1 0,1-1 0,0 0 0,0 0 0,-1 1 0,1-1 0,0 0 0,0 1 0,-1-1 0,1 1 0,0-1 0,-1 1 0,1-1 0,-1 1 0,1 0 0,-1-1 0,1 1 0,-1 0 0,1 0 0,13 30 3385,-2 35-1153,-8-13-1141,0 5-1333,3-21-8894</inkml:trace>
  <inkml:trace contextRef="#ctx0" brushRef="#br0" timeOffset="1">139 0 2104,'0'0'4260,"1"3"-3084,21 122 4995,-12 6-4515,-16-106-3448,-3-12-4074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2844,'0'-1'421,"0"0"-1,0 0 1,0 0-1,1 0 1,-1 0 0,0 0-1,1 0 1,-1 0-1,1 0 1,-1 0-1,1 0 1,-1 0-1,1 0 1,0 0-1,-1 0 1,1 0 0,0 0-1,0 0 1,0 1-1,-1-1 1,1 0-1,2 0 1,30-10 3513,46 7-2630,-66 4-470,106 6 1107,-60-2-2405,-2-2-3332,-46-3-1645,-8 0 3964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1396,'0'0'3380,"-2"3"-1909,-6 10-728,1 0 1,1 0 0,0 0-1,1 1 1,0 0 0,1 0-1,1 0 1,0 1 0,-1 15 0,1-2-65,2-1 0,1 1 1,1 0-1,5 29 0,-3-43-328,0-1-1,1 1 1,0 0 0,1-1-1,12 23 1,-14-31-360,0 1 0,0-1 0,0 0 0,1 0 0,0 0 0,0-1 0,1 1 0,-1-1 0,1 0 0,0 0 0,0 0 0,0-1 0,0 0 0,1 0 0,9 4 0,-14-7-143,1 1-1,-1-1 1,1 0-1,-1 0 0,1 1 1,-1-1-1,1 0 1,-1 0-1,1 0 0,-1-1 1,1 1-1,-1 0 1,1-1-1,-1 1 0,3-1 1,5-12-7898</inkml:trace>
  <inkml:trace contextRef="#ctx0" brushRef="#br0" timeOffset="1">18 295 1916,'-18'11'9908,"50"1"-7851,204-22-4556,-229 12 2801,-1 1-1,-1 0 0,1 0 0,0 0 0,-1 0 0,1 1 0,-1 0 0,0 0 1,0 1-1,-1-1 0,9 11 0,-4-5 94,-3-4-168,1 0-1,0 0 0,1-1 0,-1 1 0,1-2 1,0 1-1,0-1 0,1 0 0,-1-1 0,1 0 0,0 0 1,0-1-1,0 0 0,0-1 0,0 0 0,0 0 1,0-1-1,0 0 0,0-1 0,1 1 0,-1-2 1,0 0-1,9-2 0,-15 2-170,0 1 0,0-1 0,-1 0 0,1 0 0,0 0-1,-1 0 1,1 0 0,-1 0 0,0-1 0,0 1 0,0-1 0,0 0 0,0 1 0,0-1 0,-1 0 0,1 0 0,-1 0 0,0 0 0,0-1 0,0 1-1,0 0 1,-1 0 0,1-1 0,-1 1 0,0 0 0,0 0 0,0-1 0,0 1 0,-1 0 0,1-1 0,-1 1 0,0 0 0,0 0 0,0 0-1,0 0 1,-1 0 0,1 0 0,-1 0 0,0 0 0,0 0 0,0 1 0,0-1 0,0 1 0,0-1 0,-1 1 0,1 0 0,-1 0 0,0 0-1,1 0 1,-1 1 0,0-1 0,-5-1 0,4 2-223,1 1 1,-1 0-1,1 0 0,0 0 1,-1 1-1,1-1 0,-1 1 0,1 0 1,0 0-1,-1 0 0,1 0 0,0 1 1,0-1-1,0 1 0,-5 3 0,-18 16-3466,7 1-3594,14-12 2432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416 111 1308,'-2'-1'480,"0"0"0,0 0 0,0 0 0,0 0 0,0 0 0,0 1-1,0-1 1,0 1 0,0-1 0,0 1 0,-1 0 0,1 0 0,-4 0 0,-31 12 2400,21-4-2340,1 2 0,-23 17 0,26-17 269,-15 11-123,2 1 0,0 1 0,1 1 0,2 2 1,0 0-1,-28 46 0,40-56-466,1-1 0,1 1 1,0 1-1,1 0 0,1 0 0,1 0 1,0 1-1,1 0 0,1-1 1,1 2-1,1-1 0,0 0 0,4 35 1,-2-42-163,1 0 1,1 0 0,0 0 0,1-1 0,0 0 0,1 0 0,-1 0 0,2 0-1,0-1 1,0 1 0,0-2 0,1 1 0,1-1 0,-1 0 0,1 0 0,1-1-1,-1 0 1,1-1 0,1 1 0,-1-2 0,1 1 0,0-2 0,0 1-1,0-1 1,1-1 0,-1 0 0,1 0 0,18 1 0,-10-1-27,-1-2 0,1 0 0,-1-1 0,1-1 0,0-1 0,-1-1 0,0 0 0,1-1 0,-1-1 0,-1-1 0,1 0 0,-1-2 0,0 0 0,-1-1 0,0 0 0,19-15-1,-20 12 1,0-1 0,-2-1 0,0 0 0,0-1 0,-1 0 0,-1-1 0,-1 0 0,0 0 0,-1-1 0,-1-1 0,0 0 0,-1 0 0,4-20 0,-7 17 20,0-1 0,-1 1 0,-2-1 0,0 0 0,-1 1 0,-1-1 0,-2 0 0,0 1 0,-1-1 1,-1 1-1,-10-27 0,8 26 35,-2-1 0,-1 2 1,0 0-1,-2 0 1,0 1-1,-1 0 0,-32-35 1,39 49-194,0 0 0,-1 0 0,0 0 0,0 1 0,-1 0 0,1 0-1,-1 1 1,0 0 0,-1 0 0,1 1 0,-1 0 0,1 1 0,-1 0 0,0 0 0,0 0 0,1 2 0,-1-1 0,0 1 0,0 0 0,0 1 0,0 0 0,0 0 0,0 1-1,-9 3 1,-44 19-3486,27 2-4591,23-11 3102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1728,'27'28'6797,"17"12"-3482,40 50 0,10 10-874,105 81 1408,-132-116-2218,-35-33 242,42 32-1,-61-53-2038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 1456,'-4'-9'13457,"-7"35"-9746,-16 62-5027,22-71 2756,-19 61-708,-8 27 983,-34 195 0,62-267-1375,1 0 1,1 1-1,2 0 1,1-1-1,2 0 1,1 1 0,2-1-1,1 0 1,1-1-1,19 46 1,-20-60-122,2-1-1,0 1 1,0-1 0,2-1 0,0 0-1,26 27 1,-34-39-247,1-1 0,0 1-1,0-1 1,1 0 0,-1-1 0,1 1 0,-1-1-1,1 0 1,0 0 0,0 0 0,0-1 0,0 0-1,7 1 1,-7-2-195,0 0 0,0 0 0,0-1 0,0 0 0,-1 0 0,1 0 0,0 0 0,0-1 0,-1 0 0,1 0 0,0 0 0,-1-1 0,0 0 0,0 1 0,0-1 0,5-5 1,12-12-2595,0-3-4301,-18 20 5744,12-14-4634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17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576 816 1300,'0'0'706,"30"28"10931,-29-27-11600,-1-1-1,0 0 1,0 0-1,0 1 1,0-1-1,0 0 1,0 1-1,0-1 1,0 0-1,0 1 1,0-1-1,0 0 0,0 1 1,0-1-1,-1 0 1,1 1-1,0-1 1,0 0-1,0 1 1,0-1-1,0 0 1,-1 0-1,1 1 1,0-1-1,0 0 1,-1 0-1,1 1 1,0-1-1,0 0 1,-1 0-1,1 0 1,0 0-1,0 1 1,-1-1-1,1 0 0,0 0 1,-1 0-1,1 0 1,0 0-1,-1 0 1,1 0-1,0 0 1,-1 0-1,1 0 1,-1 0-1,-15 5 344,15-5-270,-1 0 51,-16 1 11,1-2 0,-1 0 0,1-1 0,-1-1 0,1-1 0,0 0 1,1-1-1,-1-1 0,1 0 0,0-1 0,0-1 0,1-1 0,0 0 0,-27-22 0,4-4-40,1-2 1,1-2-1,-45-64 0,66 81-138,1 0-1,1 0 0,1-1 0,1-1 0,2 1 1,0-2-1,1 0 0,-9-50 0,16 71 0,0 0 0,1-1 1,-1 1-1,1-1 0,0 1 0,0-1 0,1 1 0,-1 0 1,1-1-1,0 1 0,0 0 0,0-1 0,1 1 0,-1 0 1,1 0-1,0 0 0,1 0 0,-1 0 0,0 1 0,1-1 1,0 1-1,0-1 0,0 1 0,0 0 0,1 0 0,-1 1 1,1-1-1,0 1 0,0-1 0,0 1 0,0 0 0,0 1 1,0-1-1,0 1 0,0 0 0,8-2 0,2 1-4,0 0-1,0 1 1,0 0-1,0 1 0,0 0 1,0 1-1,0 1 1,0 0-1,-1 1 1,22 7-1,41 29-1,-35-17 14,-27-13 13,1 1 0,-1 1 0,-1 0 0,19 20-1,-31-30-11,-1 0 17,1-1-20,3 4 0,-3-3-22,3 3 24,-3-3-4,13 4 174,-7-15-203,-1-1 0,0 1 1,0-1-1,-1 0 0,5-18 0,-5 14-27,1 0 0,1 1 0,14-25 0,-9 21 1,1 1-1,0 0 1,1 1-1,21-19 1,-24 28 26,-1 0 1,1 1-1,1 0 1,-1 1-1,1 0 1,0 0-1,0 1 1,0 1-1,0 0 1,1 1-1,-1 0 1,1 1-1,-1 1 1,1 0-1,0 0 1,-1 1-1,1 1 1,-1 0-1,1 1 1,16 5-1,-23-5 25,0 0 1,0 1-1,0-1 0,0 1 0,-1 0 1,1 0-1,-1 1 0,0 0 0,0 0 0,-1 0 1,0 0-1,0 1 0,0-1 0,5 11 0,-5-6 2,1 1-1,-2 1 1,1-1-1,-2 0 0,1 1 1,-2 0-1,2 21 1,-5 1 6,0 0 0,-2 0 0,-1-1 0,-20 64 0,10-56 10,-1 0-1,-2-1 1,-2-1 0,-2-1-1,-40 54 1,-13 15 56,69-101-14,1 0-1,-1 0 1,0 0-1,0-1 1,0 0-1,-1 0 0,1-1 1,-1 0-1,-1 0 1,-13 5-1,5-1-14,-32 12 337,47-19-358,-6 0 57,-3 3-1479,-2-15-7829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2112,'-18'1'4481,"16"0"-4290,0-1 0,0 1 1,0 0-1,0-1 0,0 1 1,0 0-1,1 0 0,-1 0 1,0 1-1,1-1 0,-1 0 1,1 1-1,-1-1 1,1 1-1,0-1 0,-1 1 1,1-1-1,0 1 0,0 0 1,0 0-1,-1 3 0,1 0 29,0 0 0,0 0 0,0 0-1,1 0 1,-1 0 0,1 0-1,1 0 1,0 9 0,4 10 176,1-1 0,17 45 1,-19-57-181,2 5 96,-1-1 0,0 1 0,-1 0 0,-1 0 0,-1 0 0,1 22 0,-3-34-251,0-1-1,0 0 0,0 0 1,0 0-1,-1 1 1,1-1-1,-1 0 0,0 0 1,0 0-1,0 0 0,0 0 1,0 0-1,-1 0 0,0 0 1,1-1-1,-1 1 1,0 0-1,0-1 0,0 0 1,-1 1-1,1-1 0,0 0 1,-1 0-1,0 0 1,1-1-1,-1 1 0,0-1 1,0 1-1,0-1 0,0 0 1,0 0-1,0 0 1,0 0-1,-1-1 0,1 1 1,0-1-1,0 0 0,-6 0 1,3-1-102,0 1 1,0-1-1,0 0 0,1 0 1,-1-1-1,0 1 1,0-1-1,-9-5 1,12 5-172,0 0 0,0 1 0,0-1 0,1 0 0,-1 0 0,1 0 0,-1 0 0,1-1 0,0 1 0,0-1 0,0 1 0,0-1 0,0 0 0,1 0 0,-1 0 0,-1-6 0,7-15-4177,-2 18 1372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31 533 1600,'-29'-11'10810,"29"11"-10724,0 0 0,0 0 1,0 0-1,0 0 0,-1-1 0,1 1 0,0 0 1,0 0-1,0 0 0,0 0 0,0-1 1,0 1-1,-1 0 0,1 0 0,0 0 1,0-1-1,0 1 0,0 0 0,0 0 0,0-1 1,0 1-1,0 0 0,0 0 0,0 0 1,0-1-1,0 1 0,0 0 0,0 0 1,0-1-1,0 1 0,1 0 0,-1 0 1,0 0-1,0-1 0,0 1 0,0 0 0,0 0 1,0 0-1,1 0 0,-1-1 0,0 1 1,0 0-1,0 0 0,0 0 0,1 0 1,-1 0-1,0 0 0,0-1 0,0 1 1,1 0-1,-1 0 0,20-15 1283,22-11-507,-16 16-455,-1 0 0,2 2 0,-1 1 0,49-7-1,113 0 311,-58 6-183,-48 5-66,90 7-1,77-4 360,-129-4-500,33-4 64,28-20 62,185-18 528,-239 42-639,86-6 85,-26 3-139,-28 2-38,-17 2-45,-50 2-100,311 13 281,-84 1 12,158-42 87,0 0-318,-162 23-73,206 6 12,-315-1-73,-76-2 6,358-15 53,-111 2-11,-240 13-62,75 2-32,178-11 68,841-97-15,-846 65-26,-312 38-2,116-5 88,-131 14 1053,-56-3-946,-26-9-6961,19 6 5708,0 1-758,-5-1-5970,-17-5 1100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31 1368,'13'-30'13223,"-24"40"-6347,-29 46-5015,0 10-1497,4 1 0,2 3 0,3 0 0,4 2-1,-22 84 1,34-94-173,3 1 0,3 0-1,2 0 1,3 1-1,2 0 1,12 99 0,-5-130-103,2 0 0,2 0 0,0-1 0,2 0-1,25 48 1,3-6 114,51 70 0,15-9 134,-56-76 254,-40-49-551,9 10 753,-12-11-7279,-1-23 2655,0-2-3222,-5 8 1310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60 126 1812,'6'-12'2057,"-2"-1"-1,0 1 1,5-23 0,5-18 4960,-28 97-3376,-8 46-2474,-8 27-783,21-81-90,1 1 0,3 0 0,0 0-1,3 1 1,1-1 0,7 73 0,-6-104-123,1 1 1,0-1-1,0 0 1,1 1-1,-1-1 0,1 0 1,0 0-1,1 0 1,3 6-1,-4-10-104,0 1 1,0-1-1,1 0 1,-1 0-1,0 0 1,1 0-1,0 0 0,-1 0 1,1-1-1,0 1 1,0-1-1,0 0 1,0 0-1,0 0 0,0 0 1,0 0-1,0-1 1,0 1-1,0-1 1,1 0-1,4-1 1,4 2 20,-1-2 0,1 0 1,-1 0-1,1-1 0,-1-1 1,12-4-1,-18 5-612,0 0 1,0 0-1,0-1 0,0 0 0,-1 0 0,8-6 1,-9 6-761,0 0 0,0-1 0,0 1 0,-1 0-1,0-1 1,1 0 0,-1 0 0,0 1 0,2-8 0,-2 3-4189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0 104 972,'9'-26'9663,"-1"19"-9093,0-1 1,0 1-1,1 0 0,0 1 0,1 0 1,0 0-1,0 1 0,0 0 0,0 1 1,1 0-1,-1 1 0,1 0 1,0 1-1,19-2 0,-28 4-498,0 0 0,0 1 1,0-1-1,0 1 0,0 0 0,0 0 0,-1 0 0,1-1 0,0 2 1,0-1-1,-1 0 0,1 0 0,0 1 0,-1-1 0,1 0 0,-1 1 1,0 0-1,1-1 0,-1 1 0,0 0 0,0 0 0,0-1 1,0 1-1,-1 0 0,1 0 0,0 0 0,-1 0 0,1 0 0,-1 0 1,0 0-1,0 0 0,0 4 0,2 7 181,-2 1 1,0-1-1,-3 24 0,-32 126 1886,35-161-2096,0 0 1,-1 0-1,1 0 1,0 0 0,0 0-1,0 0 1,0 0-1,0 0 1,0 0 0,1 0-1,-1 0 1,1 0-1,0 0 1,-1 0-1,1 0 1,0-1 0,0 1-1,0 0 1,0 0-1,0-1 1,0 1 0,1-1-1,-1 1 1,1-1-1,-1 0 1,1 1 0,-1-1-1,1 0 1,0 0-1,-1 0 1,1 0 0,0 0-1,0 0 1,0-1-1,0 1 1,0-1 0,0 1-1,0-1 1,0 0-1,0 0 1,2 0-1,12 2-316,1-2-1,-1 0 1,0-1-1,18-3 0,-16 2-479,-1 0-350,0-1-1549,-5 3-2050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1 126 876,'1'3'7674,"12"-2"-3102,33-7-1503,52-13-2221,330-63 4566,-228 61-2783,-178 20-5487,-39 4-8976,6 0 12037,-11 5-5177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 1004,'-11'-22'13334,"4"52"-11991,1 0 0,-2 52 0,8-69-1027,-1 1 1,2-1-1,0 0 1,1 0-1,0 1 0,1-2 1,0 1-1,11 25 1,-14-37-288,1 0 0,0 0 0,0 0 0,0 0 0,0 0 0,0 0 1,0 0-1,0 0 0,0 0 0,0 0 0,0-1 0,0 1 0,1 0 1,-1-1-1,0 1 0,1-1 0,-1 1 0,0-1 0,1 0 1,-1 1-1,0-1 0,1 0 0,-1 0 0,1 0 0,-1 0 0,0 0 1,1-1-1,-1 1 0,1 0 0,-1-1 0,0 1 0,1-1 0,-1 1 1,0-1-1,0 1 0,1-1 0,-1 0 0,0 0 0,0 0 0,0 1 1,1-3-1,9-4 13,-1-1 0,0-1 0,11-11 0,-17 16-5,170-186 480,-174 190-514,0 0 0,0-1 1,1 1-1,-1 0 1,0 0-1,1 0 0,-1-1 1,0 1-1,0 0 0,1 0 1,-1 0-1,0 0 0,1 0 1,-1-1-1,0 1 0,1 0 1,-1 0-1,0 0 0,1 0 1,-1 0-1,0 0 0,1 0 1,-1 0-1,0 0 0,1 0 1,-1 0-1,0 1 0,1-1 1,-1 0-1,0 0 0,0 0 1,1 0-1,-1 0 0,0 1 1,1-1-1,-1 0 1,0 0-1,0 0 0,1 1 1,-1-1-1,0 0 0,11 20 91,1 25 55,-12-42-126,10 45 159,-2-5 14,2-2 1,25 69-1,-34-106-1404,4 11 2229,-2-10-4643,21-21-11551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65 964,'0'0'2006,"26"-19"6584,24 10-6315,1 2 0,92 0 0,-45 3-1050,-33-2-1222,-40 3-3730,-22 2 2823,3-7-5460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1364,'0'0'1674,"-12"19"2412,12 1-2647,2 1-1,0-1 1,9 34 0,48 116 2724,-18-60-2197,-39-105-2167,0 0 1,0 0-1,0 0 0,1 0 0,-1 0 0,1 0 0,0-1 0,7 9 0,-8-12-788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4 964,'0'0'1581,"10"-3"6720,0 20-7520,-1 1 0,-1-1 0,-1 2 0,-1-1 0,8 37-1,11 109 1367,-18-111-1421,23 283 2354,-30-335-3067,-1-1-1,1 1 1,0 0-1,0-1 1,-1 1-1,1-1 1,0 1 0,0 0-1,0-1 1,0 1-1,0 0 1,0-1 0,0 1-1,0 0 1,0-1-1,0 1 1,1-1-1,-1 1 1,0 0 0,0-1-1,1 1 1,-1-1-1,0 1 1,1-1-1,-1 1 1,0-1 0,1 1-1,-1-1 1,1 1-1,-1-1 1,1 1 0,-1-1-1,1 1 1,0-1-1,13-20 74,16-55-214,-27 67 157,6-18-46,38-89-49,-42 106 52,-1 0 0,2 0 1,0 0-1,0 1 1,0 0-1,1 0 1,0 0-1,0 1 1,12-9-1,-16 15 13,-1 0 1,0 1-1,0-1 0,0 0 0,1 1 1,-1 0-1,0-1 0,1 1 1,-1 0-1,0 0 0,0 0 1,1 1-1,-1-1 0,0 1 0,1-1 1,-1 1-1,0 0 0,0-1 1,0 1-1,0 0 0,0 1 1,0-1-1,0 0 0,0 0 0,0 1 1,-1-1-1,1 1 0,2 3 1,4 2 22,-1 0 1,-1 1 0,0 0 0,0 0 0,6 11 0,-2 3 99,0 1 1,-2 1 0,-1 0 0,0 0-1,-2 0 1,-1 0 0,-1 1 0,-1 0-1,-2 26 1,3 47 0,-3-97-602,0-39-16556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1476,'1'-4'683,"0"1"0,1-1 0,-1 1-1,1-1 1,0 1 0,0 0 0,0 0-1,0 0 1,5-4 0,31-24 2091,-25 24-2153,0 0 0,0 0-1,1 1 1,19-5 0,-31 10-475,0 1-1,1-1 1,-1 0-1,0 1 1,1-1 0,-1 1-1,1 0 1,-1 0 0,1 0-1,-1 0 1,1 0-1,-1 0 1,0 1 0,1-1-1,-1 1 1,0 0 0,1 0-1,-1-1 1,0 2-1,0-1 1,1 0 0,-1 0-1,0 1 1,0-1 0,0 1-1,-1-1 1,4 4-1,-3-1-3,0 0 0,0 0 0,-1 0 0,1 0 0,-1 0 0,0 0-1,0 1 1,0-1 0,-1 0 0,1 1 0,-1-1 0,0 0 0,0 1-1,-2 6 1,-1 8 349,-2-1-1,0 1 0,-14 32 0,12-33 363,0 1 0,-7 33 0,14-51-823,-1 0 1,1 0-1,0 0 1,0 0-1,0 0 0,0 0 1,-1 0-1,1 0 1,1 0-1,-1 0 1,0 0-1,0 0 0,0 0 1,0 0-1,1 0 1,-1 0-1,0 0 1,1 0-1,-1 0 0,1 0 1,-1-1-1,1 1 1,0 0-1,-1 0 1,1 0-1,0-1 0,-1 1 1,1 0-1,1 0 1,0 0-111,0-1 1,0 1 0,0-1-1,0 0 1,0 0 0,1 0-1,-1 0 1,0 0 0,0 0-1,0 0 1,0-1-1,0 1 1,3-1 0,10-5-1207,-1 1-1,27-16 1,-37 19 1059,34-19-2450,1-2-5042,-20 13 2932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7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2236,'-1'0'278,"-45"2"5772,41-1-5848,0 0 0,0 0 1,0 0-1,0 1 0,0 0 1,0 0-1,1 0 0,-1 0 1,1 1-1,0 0 0,-5 3 1,-5 5 244,2 0 1,-1 1 0,2 0 0,-1 1-1,2 0 1,-11 17 0,16-22-304,1 0 0,0 0 1,0 1-1,1-1 0,0 1 0,0 0 1,1 0-1,0 0 0,0 0 0,1 0 1,1 0-1,-1 1 0,2 9 0,-1-18-134,0 1 0,0-1 0,0 1-1,0-1 1,0 1 0,0-1 0,1 0-1,-1 1 1,0-1 0,1 1 0,-1-1-1,1 0 1,0 1 0,-1-1 0,1 0-1,0 0 1,0 1 0,0-1 0,0 0-1,0 0 1,0 0 0,0 0 0,0 0-1,0 0 1,0-1 0,0 1 0,1 0-1,-1-1 1,0 1 0,1 0 0,-1-1-1,1 0 1,-1 1 0,0-1 0,1 0-1,-1 1 1,1-1 0,-1 0 0,1 0-1,-1 0 1,0-1 0,1 1 0,-1 0-1,1 0 1,-1-1 0,1 1 0,-1-1-1,0 1 1,1-1 0,-1 0 0,2-1-1,7-3-56,0-1 0,0 0 0,0-1 0,-1 0 0,9-9 0,-2-1 27,-1-1 0,-1 0 0,-1-1 0,0-1 0,-2 0 0,16-36 0,-9 20 2228,-16 43-2132,0 0-1,1-1 0,1 1 1,-1-1-1,1 1 0,5 6 1,-1 0 16,-3-5-194,1 1 0,0-1 0,0 1 0,1-2 0,0 1 0,0-1 0,1 0 0,0 0 0,0-1 0,0 0 0,1-1 0,15 8 0,-11-8-643,0 0 0,0-1 1,19 4-1,45 0-5621,-39-7 2499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1396,'-1'-13'3144,"4"-15"5333,10 23-5912,-6 6-2333,0 0-1,0 1 0,0 0 1,0 0-1,0 1 1,-1 0-1,1 0 1,-1 0-1,0 1 1,0 0-1,0 0 1,-1 0-1,1 1 1,-1 0-1,0 0 1,5 7-1,13 16 483,36 54-1,-57-78-632,24 38 236,-2 2 0,-3 0-1,-1 2 1,-2 0 0,-2 1-1,-3 1 1,9 52 0,-10-24 188,-4 0 1,-3 1-1,-9 141 1,-7-123 391,-25 99-1,8-55 8,13-80-1262,12-54-784,2-9-194,6-31-1468,7-35-6903,-3 38 3577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0 1852,'0'4'9161,"-3"7"-4497,-22 68-2689,-66 117 1983,54-125-2351,-35 102 0,70-170-3136,-1 0 3501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1356,'2'-5'770,"1"1"0,0 0 1,0 0-1,0 0 0,0 1 0,1-1 0,-1 1 1,1 0-1,0 0 0,0 0 0,0 0 0,1 1 0,-1-1 1,1 1-1,-1 0 0,9-2 0,-11 3-601,1 1 0,0-1 0,-1 0 0,1 1 0,0 0 0,0 0 0,-1 0 0,1 0 0,0 0 1,-1 0-1,1 1 0,0-1 0,0 1 0,-1 0 0,1 0 0,-1 0 0,1 0 0,-1 0 0,1 0 0,-1 1 0,0-1 0,0 1 0,1 0 0,-1 0 0,0 0 0,-1 0 0,1 0 0,0 0 0,-1 0 0,3 3 0,-1 3 61,0 0 0,0 0-1,-1 1 1,0-1 0,-1 0 0,1 1 0,-2-1-1,1 1 1,-1 0 0,0-1 0,-3 17-1,-4 14 1011,-14 49-1,11-51-289,7-27-660,-4 28 910,7-36-1138,0 0 1,0-1-1,1 1 0,-1-1 1,0 1-1,0-1 1,1 1-1,-1-1 0,1 1 1,0-1-1,-1 1 0,1-1 1,0 0-1,0 1 1,0-1-1,0 0 0,0 0 1,0 1-1,0-1 1,0 0-1,2 1 0,1-2-90,0 0-1,-1 0 1,1 0-1,0 0 1,0-1-1,-1 0 1,1 0-1,-1 0 1,1 0-1,-1 0 1,1-1-1,-1 0 0,5-3 1,12-6-875,-1-2 0,0 0 0,30-28 0,12-23-6237,-47 48 1469,5 3 49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32 1156,'0'0'521,"-34"-15"14036,25 15-11135,10-2-3295,0 1 0,0 0-1,0 0 1,0 0 0,0 0 0,0 0 0,0 0 0,1 0 0,-1 0 0,0 0-1,1 1 1,-1-1 0,0 0 0,1 1 0,-1-1 0,1 1 0,-1 0 0,1-1-1,-1 1 1,1 0 0,-1 0 0,1 0 0,-1 0 0,1 0 0,-1 0 0,1 1-1,-1-1 1,2 1 0,5-1-41,0 0 0,0 1 0,0 1 0,-1-1-1,9 4 1,-9-2-37,0 1 0,-1 0 0,1 0-1,-1 1 1,0-1 0,0 1 0,-1 1-1,1-1 1,-1 1 0,0 0 0,-1 0 0,0 1-1,0-1 1,0 1 0,0 0 0,-1 0 0,0 0-1,-1 1 1,0-1 0,2 14 0,-2-10-7,0 1 0,-1-1 1,-1 0-1,0 1 0,-1-1 1,0 0-1,0 0 1,-1 0-1,-1 0 0,0 0 1,0 0-1,-1 0 0,-9 16 1,9-22-27,0 0 1,0 0 0,0 0-1,0-1 1,-1 0-1,0 0 1,0 0 0,0 0-1,-8 4 1,2-1-77,9-6 20,6-3-371,-2 2 411,0-1-1,1 0 1,-1 0 0,0 1 0,0-1-1,1 1 1,-1-1 0,0 1 0,0 0-1,1 0 1,-1 0 0,0 0 0,1 1-1,-1-1 1,0 1 0,0-1-1,0 1 1,1 0 0,-1 0 0,0 0-1,0 0 1,0 0 0,0 0 0,0 0-1,-1 1 1,1-1 0,0 1 0,0 0-1,-1-1 1,1 1 0,-1 0 0,0 0-1,0 0 1,1 0 0,-1 0-1,0 0 1,0 0 0,-1 0 0,1 0-1,0 1 1,-1-1 0,0 0 0,1 0-1,-1 5 1,1 2 72,0 0 0,-1 0-1,0 0 1,-1 0 0,0 0 0,0 0-1,-1 0 1,0 0 0,0 0 0,-7 14-1,6-18 4,1 0 0,-1 0 0,-1 0-1,1 0 1,-1-1 0,1 0-1,-1 0 1,-1 0 0,-7 6 0,10-9-222,0 0 0,1 0 0,-1 0 0,0 0 0,0 0 1,1-1-1,-1 1 0,0-1 0,0 1 0,0-1 0,0 0 0,0 1 0,0-1 1,0 0-1,0 0 0,1-1 0,-1 1 0,0 0 0,0-1 0,0 1 1,0-1-1,0 0 0,1 1 0,-1-1 0,0 0 0,0 0 0,1 0 1,-1 0-1,1 0 0,-1-1 0,1 1 0,-2-2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10 2640,'-3'1'624,"1"0"0,-1 0 0,1 0 0,-1-1 1,1 1-1,-1-1 0,0 1 0,1-1 0,-1 0 0,0 0 0,1-1 0,-1 1 0,-6-2 5945,33 11-5331,17 2-674,1-3 0,0-1 1,0-2-1,0-2 1,49-3-1,57-10-25,-148 10-631,1 0 0,0 0 0,-1 0 1,1 0-1,-1 0 0,1 0 0,-1 0 0,1 0 1,0-1-1,-1 1 0,1 0 0,-1 0 0,1 0 1,-1-1-1,1 1 0,-1 0 0,1-1 0,-1 1 1,1 0-1,-1-1 0,0 1 0,1 0 1,-1-1-1,0 1 0,1-1 0,-1 1 0,0-1 1,1 1-1,-1-1 0,0 1 0,0-1 0,0 1 1,1-1-1,-1 1 0,0-1 0,0 0 0,0 1 1,0-1-1,0 1 0,0-1 0,0 1 0,0-1 1,0 0-1,-8-20-7940,3 12 3155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2996,'0'0'236,"0"0"0,-1 0-1,1 0 1,0-1 0,-1 1-1,1 0 1,-1 0 0,1 0-1,0 0 1,-1 0 0,1 0-1,0 0 1,-1 0 0,1 1-1,-1-1 1,1 0 0,0 0 0,-1 0-1,1 0 1,0 0 0,-1 1-1,1-1 1,0 0 0,-1 0-1,1 0 1,0 1 0,-1-1-1,1 0 1,0 1 0,0-1-1,-1 0 1,1 1 0,0-1-1,0 0 1,0 1 0,-4 19 3010,8 30-2816,-3-41 394,22 322 4610,-19-112-5108,-4-204-1290,0 2-849,2-2-6696,0-5 3615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285 151 2368,'1'-1'291,"-1"0"0,0 0 1,0 0-1,0 0 0,0 0 0,0 0 0,0 0 0,0 0 0,0 0 0,-1 0 0,1-1 1,0 1-1,-1 0 0,1 0 0,-1 1 0,1-1 0,-1 0 0,1 0 0,-1 0 0,1 0 1,-1 0-1,0 0 0,0 1 0,1-1 0,-1 0 0,0 1 0,-1-2 0,1 2-94,-1 0 0,1 0-1,-1 0 1,1 0 0,-1 0-1,1 1 1,-1-1 0,1 0-1,-1 1 1,1-1 0,0 1-1,-1-1 1,1 1 0,0 0-1,-1-1 1,-1 2 0,-6 5 194,-1 0 1,1 1 0,-12 14 0,-2 4 54,1 2-1,2 1 1,1 0 0,1 2 0,1 0-1,-22 60 1,30-67-246,1 1 0,1 1 0,2-1 0,0 1 1,2 0-1,0 0 0,2 1 0,1-1 0,7 49 0,-5-61-111,1-1 0,1 1-1,0-1 1,1 0 0,0 0-1,1-1 1,1 1 0,0-1-1,0-1 1,1 1 0,10 10-1,-13-17-50,1 1 1,0-1-1,-1-1 0,2 1 0,-1-1 1,0 0-1,1-1 0,0 1 0,-1-1 0,1 0 1,1-1-1,-1 0 0,0 0 0,1-1 1,-1 1-1,0-2 0,1 1 0,0-1 0,-1 0 1,1-1-1,12-2 0,-6 0-5,-1 0 1,1-1-1,-1-1 0,0 0 1,-1-1-1,1 0 0,-1-1 0,-1 0 1,1-1-1,11-11 0,-8 5 3,0-1 0,-1 0 0,-1 0 0,-1-2 0,0 0 0,13-26 0,-12 18 5,-1-2 1,-1 0-1,-2 0 0,0-1 1,-2 0-1,-1 0 0,-2-1 0,0 0 1,-2-53-1,-4 48 6,-2-1-1,-1 1 1,-2 0 0,-15-47 0,16 65-206,0 0 0,0 1 0,-2 0 0,0 0 0,0 0 0,-1 1 0,-1 0 0,-1 1 0,0 0 0,0 1 0,-16-12 0,24 21-71,0 1 1,-1 0-1,1 0 1,-1 0 0,0 0-1,0 1 1,1-1-1,-1 1 1,0 0 0,0 0-1,0 1 1,0-1-1,-1 1 1,1 0-1,-8 0 1,7 1-508,-1 0 0,0 1-1,1-1 1,-1 1 0,1 0 0,-1 1 0,1-1-1,0 1 1,0 0 0,-6 5 0,-18 18-3948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2432,'55'59'15550,"-1"1"-10129,88 91-6234,-119-129-429,20 17-1463,-9-17-5844,-15-12 3831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7 1764,'1'0'141,"-1"0"0,0-1 0,0 1 0,0 0 0,0 0 0,0 0 0,0-1 0,-2-3 3525,2 4-3525,-1 0 0,1 0 0,0 0 0,0 0 0,0 0 0,0 0 0,-1 0 0,1 0 0,0 0 0,0 0 0,0 0 0,-1 0 0,1 0 0,0 0 0,-11 8 1571,-10 19-975,-19 50 388,3 3 1,3 1-1,4 2 1,3 1-1,5 0 1,3 2-1,3 1 1,-6 162-1,21-218-780,1 0 0,2 0 0,1 0 0,2 0 0,1-1 0,1 1 0,2-1 0,1-1 0,15 33 0,-13-39-460,0-1 0,2 0 0,0-1 0,1-1 0,1-1 0,1 0 0,20 17 0,-35-34-101,1 0 0,-1-1 0,0 1 0,0-1 0,1 0 0,-1 0 0,1 0 0,-1 0 0,1 0-1,3 0 1,7 2-3661,-3-2-2948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1108,'0'0'1661,"-18"7"11261,24-3-12549,0-1 0,0 1 0,0-1 0,1-1 0,-1 1 0,1-1 0,-1 0 0,13 2 0,64 5 663,-48-6-547,-19-1-401,2 0-382,0 0 1,0-1-1,0-1 1,0 0 0,26-5-1,-22-6-3356,-12 0-2136,-3 6 1378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 1768,'0'0'2548,"0"0"-2485,-1 0 0,1 0 0,0 0 0,0 0 0,0 0 0,0 0 1,0 0-1,0 0 0,-1 0 0,1 1 0,0-1 0,0 0 0,0 0 1,0 0-1,0 0 0,0 0 0,0 0 0,0 0 0,0 1 0,0-1 0,0 0 1,0 0-1,0 0 0,0 0 0,0 0 0,0 1 0,0-1 0,0 0 0,0 0 1,0 0-1,0 0 0,0 0 0,0 1 0,0-1 0,0 0 0,0 0 0,0 0 1,0 0-1,0 0 0,0 1 0,0-1 0,0 0 0,0 0 0,0 0 1,1 0-1,-1 0 0,0 0 0,0 0 0,0 0 0,0 1 0,0-1 0,0 0 1,0 0-1,1 0 0,-1 0 0,0 0 0,13 4 344,-1 0-1,1-1 1,0 0-1,0-1 1,0 0 0,21-1-1,87-6 477,-82 2-491,17 0-201,73-6 571,-49-6-3362,-69 10-1725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1632,'-3'22'9470,"0"34"-6387,-1 18-2465,-2-23 47,3 0-1,2 0 1,2 0 0,2 0 0,2 0 0,3 0 0,15 55 0,-22-102-591,0-1 0,0 0 1,0 1-1,1-1 0,-1 0 0,1 0 1,0 0-1,-1 0 0,2 0 0,-1 0 1,0 0-1,0-1 0,1 1 0,-1-1 1,1 0-1,0 0 0,4 3 0,-3-4-27,0 1 0,1-1-1,-1 0 1,0-1 0,1 1-1,-1-1 1,0 0 0,1 0-1,-1 0 1,0 0-1,1-1 1,-1 0 0,7-2-1,51-13-3,-13 3-1562,-18 6-2438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74 876,'0'0'11701,"5"-1"-10780,54-16 592,109-26 1366,-142 38-3459,1 2 0,33-1 0,-52 6-246,-5 0-930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2104,'0'0'2702,"19"3"1838,4-3-2766,-9-1-977,0 0 1,0 2 0,0 0 0,0 0-1,0 1 1,19 6 0,-31-7-688,1 0 0,0 0 0,-1 1 0,1-1 0,0 1 1,-1-1-1,0 1 0,1 0 0,-1 0 0,0 0 0,0 0 0,0 1 0,0-1 0,-1 0 0,3 4 1,-3-2-30,1 0 1,-1 0-1,0 0 1,0 0-1,-1 0 0,1 0 1,-1 0-1,0 0 1,0 0-1,0 0 1,-1 0-1,1 1 1,-1-1-1,-1 4 1,-11 33 336,-1-1 1,-32 65 0,-5 12 508,51-117-924,-1 1 11,0 0 1,1 0-1,-1 0 1,1 0-1,-1 0 1,1 0-1,-1 1 1,1-1-1,0 0 1,-1 0-1,1 0 1,0 0-1,0 0 1,0 1-1,0-1 1,0 0-1,0 0 1,0 0-1,1 0 1,-1 1-1,0-1 1,1 0-1,-1 0 1,0 0-1,1 0 1,-1 0-1,1 0 1,0 0-1,1 2 1,-1-3 13,5 0-59,11-4-194,0-1 0,0 0 0,-1-1 1,0-1-1,28-16 0,76-54-2424,-55 23-2464,-48 39 1076,1 2-213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141 271 1420,'0'0'4464,"-2"5"-3204,-6 13-514,1 1 1,1-1-1,0 1 1,1 0-1,2 0 0,0 1 1,1-1-1,0 1 0,2 23 1,1-27-399,0 1 1,1-1 0,1 0-1,0 0 1,2 0-1,-1 0 1,2 0 0,0-1-1,1 0 1,0 0-1,15 20 1,-21-34-337,0 1 0,0-1 0,0 1 0,0-1 1,0 0-1,0 0 0,0 1 0,1-1 0,-1 0 0,0 0 0,1-1 0,-1 1 0,1 0 1,-1 0-1,1-1 0,-1 1 0,1 0 0,0-1 0,-1 0 0,3 1 0,-3-1-86,1-1-1,-1 1 0,0 0 1,1-1-1,-1 1 0,0-1 1,0 1-1,0-1 0,1 0 1,-1 0-1,0 1 0,0-1 1,0 0-1,0 0 1,0 0-1,0 0 0,0 0 1,-1 0-1,2-2 0,1-2-813,0 0 0,-1 0 0,1-1 0,-1 1 0,-1-1 0,1 0 0,-1 1 0,0-1 0,1-11-1,-2-3-3114</inkml:trace>
  <inkml:trace contextRef="#ctx0" brushRef="#br0" timeOffset="1">10 269 1176,'-1'-2'261,"0"0"-1,0 0 1,0 0-1,0 0 1,0 0-1,0 0 1,1 0-1,-1 0 1,1 0-1,-1 0 1,1 0-1,0 0 1,0-1 0,-1 1-1,2 0 1,-1 0-1,0 0 1,0 0-1,1-1 1,-1 1-1,1 0 1,0 0-1,0 0 1,-1 0-1,1 0 1,0 0-1,2-2 1,40-59 1662,-31 48-927,-1 1-403,0 0 0,1 1 0,0 0-1,1 1 1,1 0 0,0 1-1,0 1 1,31-17 0,-42 26-466,0 0 0,0 0 0,0 1-1,0-1 1,0 1 0,0 0 0,0 0 0,0 0 0,0 0 0,0 0 0,0 1 0,0 0 0,0-1-1,0 1 1,-1 0 0,1 0 0,0 0 0,0 1 0,-1-1 0,1 1 0,-1 0 0,1-1-1,-1 1 1,0 0 0,0 0 0,0 1 0,0-1 0,0 0 0,0 1 0,2 4 0,7 9 220,-1 1 0,0 0 1,9 27-1,-16-38-260,5 14-396,31 61 280,-21-57-3845,3-3-4186,-14-14 3457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1904,'0'0'7169,"1"7"-6042,2 37 925,-4 62-1,-1-28-681,-10 138 1504,2-89-1456,3-29-360,-3 65 1519,71-283-1749,-20 26-961,-14 29-44,56-98 0,-83 164 181,0-1 1,0 1-1,1-1 1,-1 1-1,0-1 1,0 1-1,0-1 1,0 1-1,0-1 1,0 1-1,1-1 1,-1 0-1,0 1 0,0-1 1,1 1-1,-1-1 1,0 1-1,1-1 1,-1 0-1,0 1 1,1-1-1,-1 0 1,1 0-1,-1 1 1,0-1-1,1 0 1,-1 0-1,1 1 1,-1-1-1,1 0 0,-1 0 1,1 0-1,-1 0 1,1 0-1,-1 0 1,1 0-1,-1 0 1,1 0-1,-1 0 1,1 0-1,-1 0 1,1 0-1,-1 0 1,1 0-1,-1 0 1,1-1-1,-1 1 0,1 0 1,-1 0-1,0-1 1,1 1-1,-1 0 1,1-1-1,-1 1 1,0 0-1,1-1 1,-1 1-1,0 0 1,1-1-1,-1 1 1,0-1-1,0 1 1,0-1-1,1 1 0,-1 0 1,0-1-1,0 1 1,0-1-1,7 40 208,-11 314 1171,6-294-1979,-2-57 126,14-31-8746,-8 15 4764,4-6-773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172 165 2432,'11'23'3180,"-2"1"0,14 47 0,-15-37-950,5 61-1,-10-53-1294,-2 0 1,-2 0-1,-2 0 1,-9 46-1,5-58-288,0 0 0,-2 0 0,-20 46 1,23-64-755,0 0 1,0-1-1,-1 0 1,0 0-1,-1 0 1,0-1-1,-1 0 1,0-1-1,0 0 1,-1-1-1,-13 10 1,-2-12-2078,23-6 1379,-1-1-1,1 1 0,0 0 1,-1-1-1,1 0 0,-1 0 0,1 0 1,0 0-1,0 0 0,0 0 1,-4-3-1,-1-4-4148</inkml:trace>
  <inkml:trace contextRef="#ctx0" brushRef="#br0" timeOffset="1">51 112 2540,'35'-35'9112,"-6"11"-4902,-23 18-3740,0 1-1,0-1 1,1 1 0,0 0-1,0 1 1,0-1 0,1 1 0,-1 1-1,1 0 1,10-3 0,-17 6-441,1 0-1,-1 0 1,1 0 0,-1 1 0,1-1 0,-1 1 0,1-1 0,-1 1 0,1-1 0,-1 1 0,0 0 0,0 0 0,1 0 0,-1 0 0,0 0 0,0 0 0,0 0 0,0 0 0,0 0 0,0 0 0,0 1 0,0-1-1,0 0 1,-1 1 0,1-1 0,0 0 0,-1 1 0,0-1 0,1 1 0,-1-1 0,0 1 0,1-1 0,-1 3 0,10 64-16,-9-55-107,7 45-641,0 3-1240,-6-22-3468,8-31-3324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1516,'0'0'1916,"4"2"-149,2 3-1246,1 0 0,-1 0-1,-1 1 1,1-1 0,-1 1 0,0 0-1,0 1 1,-1-1 0,1 1 0,-2 0-1,1 0 1,-1 0 0,5 14 0,5 20 808,11 48 0,-22-80-1102,22 122 2184,-5 1-1,2 207 1,-19-286-2118,-2 1 1,-3-1 0,-2 0-1,-2 0 1,-2 0 0,-3-1-1,-2 0 1,-22 54 0,27-88-726,0 0 0,-1-1 0,-1 0 1,-1-1-1,0 0 0,-1 0 0,-1-2 1,-21 20-1,20-22-1322,-1-1 1,0 0 0,-1-1-1,0 0 1,-20 7 0,-2-1-3334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46 157 2584,'-45'28'13641,"45"-27"-13446,1 0 0,-1 0 0,1 0 0,-1 0 0,1 0 0,-1 0 0,1 0 0,0 0 0,0-1 0,-1 1 0,1 0 0,0 0 0,0-1 0,0 1 0,0 0 0,0-1 0,0 1 0,0-1 0,0 0 0,0 1 0,0-1 0,0 0 0,0 1 0,0-1 0,0 0 0,1 0 0,1 0 0,40 3-139,-34-2 366,913-23 1566,-661 6-1791,-50 5-81,676-24 199,-565 30-231,816 12 155,-1012 0-198,133-11-1,432-53 111,-635 51-143,-12 2 47,221-15 2678,-242 14-1781,-13-1-3640,-146-18-2826,35 19-3477,30 5 3379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1268,'-2'2'1754,"-8"14"-940,1 0-1,1 1 1,1 0-1,0 0 1,1 0 0,0 1-1,-4 33 1,-2-2 173,0 2 139,1 0 0,-6 97-1,16-127-783,0-1 0,2 0-1,0 0 1,2 0-1,0 0 1,1 0-1,1-1 1,0 1-1,2-1 1,16 32-1,-22-48-286,0-1-1,1 1 1,0-1-1,-1 1 1,1-1-1,0 0 1,0 0-1,0 0 1,1 0-1,-1 0 1,0 0-1,1-1 1,-1 1-1,1-1 1,0 0 0,-1 1-1,1-1 1,0 0-1,5 1 1,-3-2-9,-1 0-1,0 0 1,1-1 0,-1 1 0,0-1 0,1 0 0,-1 0 0,0-1 0,0 1 0,0-1 0,0 0 0,4-2 0,11-9 56,-2 0-1,1 0 1,-2-2 0,20-21-1,-24 24-17,4-8 22,-13 16-40,0 0 1,0 1-1,0-1 0,1 0 1,-1 1-1,9-6 1,-11 9 55,4 27 368,-7 35-324,2 35-101,7-34-3267,-6-60 3219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21 852,'0'0'1858,"28"23"4094,-20-4-4693,0 1 0,-1 0-1,-1 0 1,-1 0 0,-1 1-1,3 27 1,8 39-4413</inkml:trace>
  <inkml:trace contextRef="#ctx0" brushRef="#br0" timeOffset="1">222 1 1684,'9'53'5451,"-10"35"-2148,-1-38-1791,2-32-1227,-1-1-1,0 1 1,-6 21 0,-8 4-1732,-10-6-3722,12-27 2260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8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2360,'-12'32'2037,"0"1"1,2 1-1,-9 57 0,-5 108 2059,21-167-3360,2-16-508,-4 27 603,3 1 1,3 57-1,8-80-1385,-5-14-1995</inkml:trace>
  <inkml:trace contextRef="#ctx0" brushRef="#br0" timeOffset="1">321 354 1144,'-5'33'5848,"3"-5"-3950,2 0-1,3 35 1,1 11-4097,0-63-2178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2420,'1'-1'361,"-1"0"0,0 0 0,0 0 0,0 0 0,1 0 1,-1 0-1,0 0 0,1 0 0,-1 0 0,1 0 0,-1 1 0,1-1 0,-1 0 0,1 0 0,0 0 0,0 1 0,-1-1 0,1 0 0,1 0 0,23-12 2971,35-1-1939,-47 12-823,57-10 946,117-4 0,-14 13-6741,-152 4 1169,-1 6 37</inkml:trace>
  <inkml:trace contextRef="#ctx0" brushRef="#br0" timeOffset="1">882 0 1456,'0'0'3222,"-4"5"-1827,-10 10-544,1 2 0,1 0 1,0 0-1,2 1 0,-15 33 1,3 0 527,-15 55 0,34-96-1225,-10 32 675,2 0 1,-9 58-1,19-88-706,0-1-1,0 1 1,1 0 0,0-1-1,1 1 1,1-1-1,0 1 1,0-1-1,1 0 1,0 0-1,1 0 1,1 0 0,-1 0-1,8 10 1,-10-19-324,0 1 0,0-1 0,0 0 0,0 0 0,0 0 0,0 0 0,1 0 0,-1 0 0,1 0 0,0-1 0,-1 1 0,1-1 0,0 0 0,0 0 0,0 0 0,0 0 1,0-1-1,0 1 0,4-1 0,11-7-9720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2612,'0'0'7074,"3"-2"-6551,21-4-513,0 1-1,0 1 1,0 1-1,0 1 1,33 1-1,-19 3-2477,42 7 0,-58-5 134</inkml:trace>
  <inkml:trace contextRef="#ctx0" brushRef="#br0" timeOffset="1">474 184 1812,'-3'21'1795,"1"-7"-322,0 0 0,1 0 0,1 21 0,0-33-1280,0 0-1,1 0 1,-1 1-1,0-1 1,1 0-1,-1 0 1,1 0-1,0 0 1,-1 1-1,1-1 1,0 0-1,1 0 1,-1-1-1,0 1 1,0 0-1,1 0 1,-1-1-1,1 1 1,-1 0-1,1-1 1,0 0-1,0 1 1,0-1-1,0 0 1,0 0-1,0 0 1,4 2-1,0-3-58,1 1-1,0 0 1,0-1-1,-1-1 0,1 1 1,0-1-1,-1 0 1,1 0-1,-1-1 1,1 0-1,-1 0 0,0 0 1,1-1-1,-1 0 1,-1 0-1,1-1 0,10-8 1,-9 7-33,0-1 0,0 0 0,0 0-1,-1-1 1,0 0 0,0 0 0,-1 0 0,0-1 0,0 0 0,-1 0 0,0 0-1,4-12 1,-7 16-60,0 1 0,0-1 0,0 0 0,-1 1 0,0-1 0,1 0 0,-1 1 0,-1-1 0,1 0 0,0 0 0,-1 1 0,0-1 0,0 1 0,0-1-1,0 1 1,-1-1 0,1 1 0,-1 0 0,0-1 0,0 1 0,0 0 0,0 0 0,-1 0 0,1 1 0,-1-1 0,0 1 0,1-1 0,-1 1 0,0 0 0,0 0-1,-1 0 1,1 0 0,0 1 0,-1-1 0,1 1 0,-7-2 0,2 1-212,1 1-1,-1-1 1,0 1-1,0 0 1,0 1-1,1 0 1,-13 1 0,13 0-377,1 0 0,0 0 0,-1 1 0,1 0 0,0 0 0,0 0 0,0 1 0,1 0 0,-7 3 0,3 4-3681,4 0 44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2368,'-33'44'1366,"1"1"0,3 1 0,1 2 0,3 1 0,2 1 0,-22 68 0,24-46-690,2-1 1,4 2 0,3 0-1,-4 83 1,16-131-487,0-1 1,1 1-1,2 0 1,0-1 0,2 1-1,0-1 1,2 0-1,17 41 1,-17-50-262,0 0-1,1-1 1,1 0 0,0 0 0,1-1-1,0-1 1,1 1 0,1-2-1,0 1 1,0-2 0,1 1 0,0-2-1,1 0 1,16 8 0,-25-14-149,1-1 1,0 0-1,1 0 1,-1 0-1,0-1 1,1 0-1,-1 0 1,0-1-1,1 1 1,-1-2-1,13 0 1,-11-1-703,-1 1 1,0-1 0,0-1 0,0 1 0,13-8-1,3-4-2651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2172,'0'0'7066,"-1"6"-5972,-8 37 520,-21 132 2498,28-155-3554,1 0 0,0 0 0,1 0 1,2 0-1,0-1 0,8 36 0,-9-52-491,0 0 0,0-1 0,0 1 0,0 0 0,0 0 0,1-1 0,-1 1 0,1-1-1,0 1 1,-1-1 0,1 0 0,0 0 0,0 1 0,1-1 0,-1-1 0,0 1 0,1 0 0,-1-1 0,1 1 0,0-1 0,-1 0-1,1 1 1,0-1 0,0-1 0,0 1 0,-1 0 0,1-1 0,0 1 0,0-1 0,0 0 0,0 0 0,0 0 0,0-1 0,6 0-1,7-3-374,1 0 0,-1-2 0,0 0 0,29-15 0,-24 11-755,5-7-721,-17 10-918,1 1-3728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11 104 2948,'-10'7'11746,"72"-32"-10897,104-37 1123,-146 56-2450,0 1 1,1 0-1,-1 2 0,1 0 0,0 2 0,27 0 1,-47 1 144,1 0 0,-1 0 0,0 0 0,0 0 1,0 1-1,0-1 0,1 0 0,-1 0 0,0 1 1,0-1-1,0 1 0,0-1 0,0 1 0,0-1 1,0 1-1,0 0 0,1 1 0,4 3-3431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2404,'0'0'13451,"4"3"-12985,0 1-345,0 0-1,-1 0 0,1 1 0,-1 0 0,0-1 0,0 1 0,-1 0 0,1 0 0,-1 1 0,0-1 0,0 0 0,-1 1 0,0-1 0,0 1 0,0-1 0,0 1 0,-1 0 0,0-1 0,-2 12 0,-1 15 317,-1 0 0,-13 43 1,9-38-74,2-16-55,-4 17 194,10-36-466,0 0-1,-1-1 1,1 1-1,0-1 1,0 1-1,0 0 1,1-1-1,-1 1 1,0-1-1,1 1 1,-1-1-1,1 1 1,-1-1-1,1 1 1,-1-1-1,1 1 1,0-1-1,2 3 1,1-4-35,1 0 1,-1 0-1,1 0 0,-1 0 1,1-1-1,-1 0 0,1 1 0,-1-2 1,0 1-1,1 0 0,-1-1 1,5-3-1,16-6-873,-1-2 0,27-18 0,-20 8-2491,-2-4-3347,-21 19 2411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1488,'0'0'4399,"-2"6"-3169,-11 31 274,2 1 1,1 0 0,-8 74 0,12-42 114,3 99-1,3-152-1578,1-1 0,0 1-1,1-1 1,1 1 0,1-1-1,11 32 1,-11-44-967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2476,'13'-36'5709,"-10"33"-5305,0 0 0,0 0-1,0 1 1,0-1-1,1 1 1,0 0-1,-1 0 1,1 0 0,7-3-1,-10 5 156,21 5 504,-20-3-974,0-1-1,-1 1 0,1 0 1,0 0-1,-1 0 0,1 0 1,-1 0-1,0 0 0,0 0 1,0 1-1,0-1 0,0 0 1,0 1-1,-1-1 0,1 0 1,-1 1-1,1-1 0,-1 1 1,0-1-1,0 1 0,-1 4 1,2-3 86,-3 21 173,0-1 0,-1 1 0,-1 0 0,-2-1-1,0 0 1,-2 0 0,0-1 0,-15 28 0,-13 42 1355,36-93-1689,0 1-1,0-1 1,-1 1 0,1 0 0,0-1-1,0 1 1,0 0 0,0-1 0,0 1-1,0 0 1,0-1 0,0 1 0,1-1-1,-1 1 1,0 0 0,0-1 0,0 1-1,1-1 1,-1 1 0,0-1 0,1 1-1,-1 0 1,0-1 0,1 1 0,-1-1-1,1 0 1,-1 1 0,1-1 0,-1 1-1,1-1 1,-1 0 0,1 1 0,-1-1-1,1 0 1,-1 1 0,1-1 0,0 0-1,-1 0 1,1 0 0,0 0 0,-1 0-1,1 0 1,-1 0 0,1 0 0,0 0-1,-1 0 1,1 0 0,0 0 0,0 0-1,36-5-300,-34 4 232,93-25-1418,-11 1-1635,-27 18-4088,-33 7 2844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1356,'-5'7'11567,"39"0"-10841,-1-1 0,2-2 0,-1-1 0,59-4 0,-51 1-1042,-39 0 13,22-2-911,-11-5-5530,-10 0 3080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2568,'0'0'1557,"0"4"-109,7 163 5942,27 88-4543,-21-220-5051,-2-24-4071,-3-7 2932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9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11 2192,'0'0'1613,"-18"-8"3580,13 6-8030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1596,'0'0'1623,"1"4"-156,9 47 496,-3 1 1,-2-1-1,-3 97 1,-2-44-265,2-40-689,12 172 3683,-14-235-4678,0-1-1,0 0 0,0 1 1,0-1-1,0 0 0,0 1 1,0-1-1,0 0 0,0 1 1,0-1-1,0 0 0,0 1 1,1-1-1,-1 0 0,0 1 1,0-1-1,0 0 0,1 0 1,-1 1-1,0-1 0,0 0 1,1 0-1,-1 1 0,0-1 1,0 0-1,1 0 0,-1 0 1,0 0-1,1 0 0,-1 1 1,0-1-1,1 0 0,-1 0 1,0 0-1,1 0 0,-1 0 1,0 0-1,1 0 0,-1 0 1,0 0-1,1 0 0,-1 0 0,0 0 1,1 0-1,-1 0 0,0-1 1,1 1-1,-1 0 0,0 0 1,1 0-1,-1 0 0,0-1 1,0 1-1,1 0 0,-1 0 1,0-1-1,0 1 0,1 0 1,-1 0-1,0-1 0,0 1 1,0 0-1,1-1 0,-1 1 1,0 0-1,0-1 0,23-27-224,-17 20 243,40-52-281,-8 10-196,50-53 0,-84 100 425,-1 0-1,1 0 1,0 0-1,0 0 1,0 1 0,0-1-1,8-2 1,-11 4 91,24 20 319,-18-7-239,-2 1 0,1 0 0,-2 0 1,1 0-1,-2 1 0,0 0 0,1 15 0,1 101 625,-5-117-745,-9 18-2876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1744,'10'-8'1380,"1"0"-1,0 1 1,1 1-1,-1 0 1,25-9-1,-31 13-1043,-1 0 1,1 1-1,0 0 0,0 0 0,0 0 0,1 0 0,-1 1 0,0 0 0,0 0 0,0 1 1,0-1-1,0 1 0,0 0 0,0 0 0,0 1 0,0-1 0,0 1 0,5 3 1,-8-3-171,1 0 1,0 1 0,-1-1 0,0 1 0,1 0 0,-1 0 0,0-1 0,0 1 0,-1 1 0,1-1-1,0 0 1,-1 0 0,0 0 0,0 1 0,0-1 0,0 1 0,-1-1 0,1 1 0,-1-1 0,0 5-1,0 9 351,-1-1 0,-5 32-1,4-35-261,-4 16 725,-14 44 0,4-16-135,15-56-1011,24-5-2968,31-31-3856,-38 25 2612,-3 1-220</inkml:trace>
  <inkml:trace contextRef="#ctx0" brushRef="#br0" timeOffset="1">517 10 2236,'1'-1'290,"-1"0"0,0 1 0,1-1 0,-1 1 0,0-1-1,1 1 1,-1-1 0,1 1 0,-1-1 0,1 1 0,-1-1 0,1 1-1,-1 0 1,1-1 0,0 1 0,-1 0 0,1-1 0,0 1 0,-1 0-1,1 0 1,-1 0 0,1-1 0,0 1 0,-1 0 0,1 0 0,0 0-1,1 0 1,13 13 2563,10 34-2621,-21-39 653,20 50 221,-3 1 0,-3 0 0,20 113 0,-21-73-304,-4 2 1,-5-1-1,-4 1 1,-5 0-1,-4 0 1,-26 144 0,24-203-527,0 3 22,-1 1 1,-3-2 0,-2 1-1,-30 69 1,43-112-376,-1-1 0,1 0-1,-1 1 1,0-1 0,0 0 0,0 1 0,0-1 0,0 0-1,0 0 1,0 0 0,0 0 0,0 0 0,-1 0-1,1 0 1,0 0 0,-2 0 0,2-1-55,0 1-1,0-1 1,1 0 0,-1 0 0,0 0 0,0 0-1,0 0 1,0 0 0,1-1 0,-1 1 0,0 0-1,0 0 1,0-1 0,1 1 0,-1 0 0,0-1-1,1 1 1,-1 0 0,0-1 0,0 1 0,0-2-1,-2-1-913,0-1 0,0 1 0,0-1 0,1 0 0,-1 0 0,1 0 0,0 0 0,0-1 0,-1-5 0,-3-12-4345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4 143 1820,'0'0'2530,"0"-1"-2445,-1 1 0,1 0 1,0 0-1,0-1 0,-1 1 1,1 0-1,0 0 0,0-1 0,-1 1 1,1 0-1,0-1 0,0 1 1,0 0-1,0-1 0,-1 1 1,1 0-1,0-1 0,0 1 0,0 0 1,0-1-1,0 1 0,0-1 1,0 1-1,0 0 0,0-1 0,0 1 1,0 0-1,0-1 0,0 1 1,1-1-1,6-10 212,0 0 1,1 1-1,0-1 0,1 2 1,0-1-1,1 1 0,0 1 1,0 0-1,1 0 1,0 1-1,1 0 0,-1 1 1,24-9-1,-34 15-248,0-1 0,1 1 0,-1 0 0,0-1 0,0 1 0,0 0-1,1 0 1,-1 0 0,0 0 0,0 0 0,1 0 0,-1 1 0,0-1 0,0 0 0,1 1 0,-1-1 0,0 0 0,0 1-1,0 0 1,0-1 0,0 1 0,0 0 0,0-1 0,0 1 0,0 0 0,0 0 0,0 0 0,0 0 0,-1 0 0,1 0-1,0 0 1,-1 0 0,1 0 0,0 0 0,-1 0 0,0 0 0,1 1 0,-1-1 0,0 0 0,1 0 0,-1 0 0,0 1-1,0-1 1,0 0 0,0 0 0,0 3 0,-1 7 203,0 1-1,0-1 1,-1 1-1,-4 11 1,2-7 123,-5 23 389,6-30-528,1 1-1,-1-1 0,2 1 1,-1 11-1,2-21-250,0 0-1,0 0 1,0 1 0,0-1-1,0 0 1,0 1 0,0-1-1,0 0 1,0 0-1,0 1 1,0-1 0,1 0-1,-1 0 1,0 1 0,0-1-1,0 0 1,0 0-1,1 0 1,-1 1 0,0-1-1,0 0 1,1 0 0,-1 0-1,0 1 1,0-1-1,1 0 1,-1 0 0,0 0-1,0 0 1,1 0 0,-1 0-1,0 0 1,1 0-1,-1 0 1,0 0 0,0 0-1,1 0 1,-1 0 0,0 0-1,1 0 1,-1 0-1,0 0 1,0 0 0,1 0-1,-1 0 1,0 0 0,1-1-1,74-15-991,-74 16 1027,0 0 0,0 0-1,-1 0 1,1 0-1,0 0 1,0 1 0,-1-1-1,1 0 1,0 1-1,0-1 1,-1 1 0,1-1-1,-1 0 1,1 1-1,0 0 1,-1-1 0,1 1-1,-1-1 1,1 1-1,-1 0 1,1-1-1,-1 1 1,0 0 0,1-1-1,-1 1 1,0 0-1,0-1 1,1 1 0,-1 0-1,0 0 1,0 0-1,0-1 1,0 1 0,0 0-1,0 0 1,0-1-1,0 1 1,0 0 0,0 0-1,-1 1 1,-2 32 517,-4 1-393,-2-1 1,-1 0 0,-2-1 0,-28 57 0,52-117-12839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1268,'-80'147'9233,"-26"45"-6647,79-142-3738,14-15-4240,12-25 2449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32 912,'4'-1'1478,"11"-4"164,-3 0-538,0 1 0,-1 0 1,2 1-1,-1 0 0,0 0 1,0 2-1,1 0 0,18 0 1,-29 2-966,0 0 1,0 0 0,-1 0-1,1 0 1,0 0 0,-1 0-1,1 1 1,-1-1 0,0 0-1,1 1 1,-1-1 0,0 1-1,0 0 1,0-1-1,0 1 1,0 0 0,0 0-1,0 0 1,-1 0 0,1-1-1,-1 1 1,1 0 0,-1 0-1,0 0 1,0 0 0,0 0-1,0 0 1,0 0 0,-1 2-1,-8 58 1444,1-34-848,-3 0-1,0 0 1,-20 33-1,16-33 423,2 1 0,-16 46 0,28-74-1135,1-1 0,0 1 0,0-1 1,-1 1-1,1-1 0,0 1 0,0-1 0,0 1 1,0-1-1,-1 1 0,1-1 0,0 1 1,0 0-1,0-1 0,0 1 0,1-1 0,-1 1 1,0-1-1,0 1 0,0-1 0,0 1 0,0-1 1,1 1-1,-1-1 0,0 1 0,0-1 1,1 1-1,-1-1 0,0 1 0,1-1 0,-1 1 1,1-1-1,-1 1 0,20-5-412,26-25-1565,-42 27 1711,8-8-1171,0-1-1,0 0 1,11-13-1,10-11-5063,-4 7 727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54 864,'-37'2'4905,"10"-1"705,33-1-825,18 1-2112,8-2-3395,129-15 1888,69-2 1184,-153 13-1456,-77 5-1009,0 0 0,-1 0 0,1 0 0,0 0 0,0 0 0,-1-1-460,1 1 460,0 0 0,0 0 0,0-1 0,0 1 0,0 0 0,0 0 0,0 0 0,0 0 0,0-1 0,0 1 0,0 0 0,0 0 0,0 0 0,0 0 0,0-1 0,0 1 0,0 0 0,0 0 0,0 0 0,0 0 0,0-1 0,0 1 1,0 0-1,0 0 0,0 0 0,0 0 0,0-1 0,1 1 0,-1 0 0,0 0 0,0-1-460,1 1 460,-1 0 0,0 0 0,0 0 0,0 0 0,0 0 0,1 0 0,-1 0 0,0 0 0,0 0 0,0 0 0,0 0 0,1 0 0,-12-10-5851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 1716,'-7'-11'6530,"2"14"-2676,3 30-1631,9 45-1942,4 32 1024,-9-70-640,2 0 0,1 0 0,3-1 0,17 55 0,-15-57 115,-10-29-4338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24 159 1732,'-23'-17'6544,"23"8"-6200,1 1 1,-1 0-1,2 0 1,-1 0-1,1 0 0,0 0 1,1 0-1,0 0 1,7-13-1,-8 17-209,0 1 0,0 0 0,1 0 0,-1 0 0,1 0 0,-1 0 0,1 1 0,0-1 0,0 1 0,0-1 0,0 1 0,0 0 0,1 0 0,-1 1 0,1-1 0,-1 1 0,1-1 0,0 1 0,-1 0 0,1 1 0,0-1 0,6 0 0,-6 2-64,0 0 1,0-1-1,-1 1 1,1 1-1,0-1 1,-1 0-1,1 1 1,-1 0-1,0 0 1,1 0-1,-1 0 1,0 1-1,0-1 1,4 6-1,35 42 523,-31-34-440,-1 1 1,-1 1-1,-1-1 1,0 1-1,-2 1 1,0-1-1,-1 1 1,0 1-1,-2-1 1,0 0-1,-1 24 1,-1 3 247,-2 0-1,-2 0 1,-15 75 0,15-108-277,0 1 0,-1-1 0,0 0 0,-1-1 0,-8 16 0,11-24-65,-1 0-1,1 0 1,-1 0-1,0 0 0,0-1 1,0 1-1,-1-1 1,0 1-1,1-1 1,-1 0-1,0-1 0,0 1 1,-1-1-1,1 0 1,0 0-1,-1 0 1,-4 1-1,4-4-17,1 0 0,0 0 0,0-1 0,0 1 0,0-1 0,0 0 0,0 0 0,0-1-1,0 1 1,-3-4 0,7 6-39,0-1 0,-1 1 0,1 0 1,0 0-1,0 0 0,0 0 0,0-1 0,0 1 0,-1 0 0,1 0 0,0 0 0,0 0 0,0-1 0,0 1 0,0 0 0,0 0 0,0-1 0,0 1 0,0 0 0,0 0 0,0 0 0,0-1 0,0 1 0,0 0 0,0 0 0,0 0 1,0-1-1,0 1 0,0 0 0,0 0 0,0-1 0,0 1 0,0 0 0,1 0 0,-1 0 0,0 0 0,0-1 0,0 1 0,0 0 0,0 0 0,1 0 0,-1 0 0,0-1 0,0 1 0,0 0 0,1 0 0,-1 0 0,0 0 0,0 0 1,0 0-1,1 0 0,-1 0 0,0 0 0,0 0 0,0 0 0,1 0 0,-1 0 0,0 0 0,0 0 0,1 0 0,25 3 91,42 16 27,-56-15-65,114 33 543,-125-37-667,1 0 1,-1 0-1,0 1 1,0-1 0,1 0-1,-1 0 1,0 0-1,0 0 1,0 0-1,1-1 1,-1 1-1,0 0 1,0 0-1,0-1 1,1 1-1,-1-1 1,0 1 0,0-1-1,0 0 1,0 1-1,0-1 1,0 0-1,0 1 1,0-1-1,0 0 1,-1 0-1,1 0 1,0 0 0,0 0-1,0-2 1,15-34-8536,-14 33 6276,0-8-2476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67 239 1284,'-16'-17'10078,"11"22"-9844,2 0-1,-1 0 1,0 0-1,1 0 0,0 1 1,0 0-1,1-1 0,-1 1 1,1 0-1,1 0 1,-1 0-1,1 0 0,-1 8 1,-8 92 1337,9-99-1466,0 46 497,2 0 1,2 0-1,3-1 0,2 0 1,24 89-1,-29-132-540,0 0 0,0 0-1,1-1 1,0 1 0,1-1 0,0 0 0,0-1 0,0 1 0,1-1-1,0 0 1,1 0 0,-1 0 0,1-1 0,1 0 0,7 4 0,-8-6-27,0 0 1,0-1 0,0 0 0,1 0-1,-1-1 1,1 0 0,0 0 0,-1-1 0,1 0-1,0 0 1,0-1 0,0 0 0,0 0-1,0-1 1,0 0 0,-1 0 0,1-1 0,7-3-1,2-1-2,0-1 0,0-1 0,-1 0 0,0-1 0,-1-1 0,0-1 0,-1 0 0,0 0 0,-1-2 0,0 0 0,0 0 0,-2-1 0,0-1 0,0 0 0,-2 0 0,0-1 0,10-23 0,-9 16 7,-2 0-1,0 0 1,-1-1 0,-2 0 0,0 0 0,-2-1 0,-1 1-1,-1-1 1,0 1 0,-2-1 0,-1 1 0,-7-35 0,0 22 34,-1 1 0,-2 1 0,-23-50 1,26 67-48,0 1 1,-2 0 0,1 1-1,-2 0 1,0 1 0,-1 0-1,-1 1 1,-21-19 0,30 30-61,1-1-1,-1 1 1,0 0 0,0 1-1,0-1 1,0 1 0,-1 0-1,1 0 1,0 0 0,-1 1 0,1 0-1,-1 0 1,0 0 0,1 1-1,-1 0 1,0 0 0,1 0-1,-11 2 1,7 1-50,1 0-1,-1 0 1,1 1-1,0 0 1,0 0-1,0 1 1,0 0-1,1 1 1,0-1 0,-12 12-1,5-1-793,-1 1 1,2 0-1,-22 36 0,23-32-1923,1 0 0,-13 38 1,15-33-1767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1504,'3'2'618,"0"0"0,0 0 0,-1 1-1,1-1 1,-1 1 0,1 0 0,-1-1 0,2 5-1,23 50 2724,-10-21-2091,-10-23-882,23 43 1591,3-1 1,74 96 0,4-38 715,-63-65-2084,-39-44-1229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29 175 2208,'28'2'4930,"-19"-2"-4710,-1-1 1,0-1-1,0 1 1,0-1-1,0-1 1,0 0-1,0 0 0,-1 0 1,1-1-1,-1 0 1,0 0-1,0-1 1,0 0-1,-1 0 0,0-1 1,0 0-1,0 0 1,-1 0-1,0 0 1,0-1-1,0 0 0,-1 0 1,0-1-1,0 1 1,3-11-1,-7 16-203,-1 0 0,1 0 0,0 0 0,-1 0 0,1 0 0,-1 0 0,1 0 0,-1 0 0,0 0 0,0 0 0,0 0 0,0 1 0,0-1 0,0 0 0,-1 1 0,1-1 0,0 1 0,-1-1 0,1 1 0,-1 0 0,0-1-1,1 1 1,-1 0 0,0 0 0,0 0 0,0 0 0,0 1 0,0-1 0,0 1 0,0-1 0,0 1 0,0-1 0,0 1 0,0 0 0,0 0 0,0 0 0,0 0 0,0 0 0,-3 1 0,-4 3 44,0-1 1,0 2-1,1-1 0,-1 1 0,1 0 1,0 1-1,1 0 0,0 0 1,-1 0-1,2 1 0,-1 0 0,1 1 1,0-1-1,1 1 0,0 0 1,0 1-1,-5 10 0,4-5 106,0 0 0,1 1-1,0-1 1,1 1 0,1 0-1,0 0 1,1 0 0,0 0-1,2 1 1,1 27 0,0-38-136,-1 0 1,1-1-1,0 1 1,0 0-1,1-1 0,-1 1 1,1-1-1,0 1 1,0-1-1,0 0 0,1 0 1,0 0-1,0 0 1,0 0-1,0-1 1,0 1-1,1-1 0,5 4 1,-6-5-210,0 0 1,1-1 0,-1 0-1,1 0 1,0 0-1,-1 0 1,1 0-1,0-1 1,-1 0-1,1 0 1,0 0 0,-1 0-1,1 0 1,0-1-1,-1 0 1,1 1-1,0-1 1,-1-1-1,1 1 1,-1 0 0,0-1-1,1 0 1,-1 0-1,4-3 1,21-18-5748,-13 11 2896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41 836,'27'-41'17029,"-28"45"-16570,-35 89 545,5 2 0,-23 111 0,44-153-728,2 0-1,2 0 0,3 0 1,2 0-1,11 95 0,-8-128-171,2 0 0,0 0 0,1-1 0,1 1-1,1-2 1,1 1 0,0-1 0,1 0 0,1 0 0,1-1-1,1-1 1,0 0 0,1 0 0,0-2 0,1 1 0,18 12 0,-5-6 72,-19-14-98,1 0 0,0 0 0,0-1 0,0-1 1,1 0-1,12 5 0,-21-9-53,22-6-3499,-21-5 1789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 2340,'0'0'3205,"-18"-4"8232,371 53-6256,-311-37-4761,-30-8-298,0 0 0,-1-1 1,1-1-1,16 1 0,-27-3-363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1880,'2'-10'4664,"-2"10"-4590,0 0 0,0-1 0,0 1 0,0 0 0,0 0 0,0 0 0,-1 0 0,1 0 0,0-1 0,0 1 0,0 0 0,1 0 0,-1 0 0,0 0 0,0-1 0,0 1 0,0 0 0,0 0 0,0 0 0,0 0 0,0 0 0,0-1 0,0 1 0,0 0 0,0 0 0,0 0 0,1 0 0,-1 0 0,0 0 0,0 0 0,0-1 0,0 1 0,0 0 0,0 0 0,1 0 0,-1 0 0,0 0 0,0 0 0,0 0 0,0 0 0,0 0 0,1 0 0,-1 0 0,0 0 0,0 0 0,0 0 0,0 0 0,1 0 0,-1 0 0,0 0 0,0 0 0,0 0 0,0 0 0,0 0 0,1 0 0,-1 0 0,0 0 0,0 0 0,0 0 0,0 1 0,0-1 0,0 0 0,1 0 0,-1 0 0,0 0 0,0 0 0,8 16 279,-1 0 0,0 1 0,-2 0 0,0 0-1,0 0 1,-2 0 0,0 0 0,0 21-1,3 8 212,43 342 3063,-40-306-2887,-4-34 606,13 49 0,-18-102-1313,0 0 0,0-1 0,1 1 0,0-1-1,0 1 1,0 0 0,4-11 0,2-8 47,5-48 41,-7 37-77,1 0-1,2 1 1,1-1-1,2 1 1,21-44-1,-32 76-40,1 1-1,0-1 1,-1 0-1,1 1 0,0-1 1,0 1-1,0 0 0,0-1 1,0 1-1,1 0 0,-1-1 1,0 1-1,0 0 1,1 0-1,-1 0 0,1 0 1,-1 1-1,1-1 0,-1 0 1,1 0-1,0 1 0,-1-1 1,1 1-1,0 0 1,0-1-1,-1 1 0,1 0 1,0 0-1,-1 0 0,1 0 1,0 0-1,0 1 0,-1-1 1,1 0-1,0 1 1,-1-1-1,1 1 0,0 0 1,-1-1-1,1 1 0,-1 0 1,1 0-1,-1 0 1,0 0-1,1 0 0,-1 1 1,0-1-1,0 0 0,2 2 1,6 7 83,-1 0 0,0 0 1,0 1-1,9 18 0,-16-28-68,11 23 240,-2 1 0,0 0-1,-2 1 1,-1 0 0,4 26 0,2 3 411,-13-53-677,0-2-75,1 0 0,-1 0 0,0 0 0,0 0 0,0 0 0,0 0 0,1 0 0,-1 0 0,0 0 0,0 1 0,0-1 0,0 0 0,0 0 0,0 0 0,1 0 0,-1 0 0,0 1 0,0-1 0,0 0 0,0 0 0,0 0 0,0 0 0,0 1 0,0-1 0,0 0 0,0 0 0,0 0 0,0 1 0,0-1 0,0 0 0,0 0 0,0 0 0,0 0 0,0 1 0,0-1 0,0 0 0,0 0 0,0 0 0,0 0 0,-1 1 0,1-1 0,0 0 0,0 0 0,0 0 0,0 0 0,0 0 0,0 1 0,0-1 0,-1 0 0,1 0 0,0 0 0,0 0 0,0 0 0,0 0 0,-1 0 1,1 0-1,0 0 0,0 0 0,0 1 0,0-1 0,-1 0 0,1 0 0,0 0 0,0 0 0,0 0 0,0 0 0,-1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43 1940,'8'-32'8480,"-4"21"-4070,2 12-1780,8 25-1040,7 41-1390,6 64 1388,16 186-1,-42-293-1235,-2 0-1,-4 32 1,0 18 680,5-72-1036,0 0 0,-1 0 1,1 0-1,0 0 1,-1 0-1,1-1 0,-1 1 1,0 0-1,0 0 1,1-1-1,-1 1 1,0 0-1,0-1 0,-1 1 1,1-1-1,0 1 1,-1-1-1,1 0 0,0 0 1,-1 1-1,1-1 1,-1 0-1,-3 1 1,3-1-408,-22-8-851,20 5 866,-1-1 1,1 1-1,0-1 1,0 1-1,0-1 1,1 0-1,-1-1 1,1 1-1,0-1 1,-1 1-1,2-1 1,-6-7-1,-6-14-4962,11 20 3560,-7-12-3096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1 350 964,'6'-21'3039,"1"0"0,12-26 1,50-79 1313,-11 24-1388,-58 100-2809,1 0 1,0 0 0,0 0-1,0 0 1,0 0 0,0 0-1,0 1 1,1-1 0,-1 0-1,1 1 1,-1-1 0,1 1-1,-1-1 1,1 1 0,0 0-1,0 0 1,0 0 0,0 0-1,3-1 1,-4 2-90,1 0 0,0 1 0,0-1 0,0 1 0,0 0 0,-1-1-1,1 1 1,0 0 0,-1 0 0,1 0 0,-1 1 0,1-1 0,-1 0 0,1 0 0,-1 1 0,0-1 0,1 1-1,-1-1 1,0 1 0,0 0 0,0-1 0,0 4 0,52 92 1279,4 7-2423,-56-102 259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50 1752,'0'-8'795,"-1"7"-334,1-1 1,-1 0-1,1 0 1,0 1-1,0-1 0,0 0 1,0 0-1,0 0 0,0 1 1,1-1-1,-1 0 0,1 0 1,-1 1-1,1-1 1,-1 0-1,1 1 0,0-1 1,0 0-1,0 1 0,0-1 1,0 1-1,0 0 1,2-3-1,-2 4 339,3 2-18,7 6-489,0 0 0,-1 0 0,0 1 0,0 1 0,-1 0 0,0 0 0,-1 1 0,0 0 0,-1 0 0,0 0 0,6 16 0,8 19 474,26 82-1,-23-41-116,-4 1 0,-3 0 1,-4 1-1,-5 1 0,-3-1 0,-4 1 0,-4 0 0,-4 0 0,-3-1 0,-29 108 1,7-67 1449,32-129-2208,-2-1-160,0 0 1,1-1-1,-1 0 1,1 1-1,-1-1 1,1 0-1,-1 0 1,1 0-1,0 0 1,-1 0-1,1 0 1,0 0-1,0 0 1,0 0-1,-1-1 1,1 1-1,1 0 1,-1-1-1,0 1 1,0-1-1,-1-2 1,-16-42-9330,17 42 7790,-4-11-3910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77 142 2280,'-9'3'2090,"0"1"-1,0 1 1,0 0 0,1 0-1,-16 13 1245,15-6-93,13-7-3049,-1 0 1,1 0-1,0-1 1,0 1-1,1-1 0,-1 0 1,1-1-1,0 1 0,0-1 1,0 0-1,1 0 0,-1 0 1,9 2-1,7 2 480,1-1 0,28 4 0,-25-5-98,-23-5-463,51 2 854,-51-2-875,46 6 404,3-1-128,-49-5-308,46 2 253,283-14 683,-190 0-761,191-42 0,-295 48-198,-18 4-15,-1-1-1,0-1 0,31-11 0,-42 13-14,0 0 1,0 0-1,0 0 0,0 1 0,1 0 0,12-1 0,-13 2 0,0 0 0,0-1-1,0 0 1,0 0 0,-1-1-1,12-4 1,-14 4-1,0 1-4,22-1 21,311-58 74,-325 57-91,208-46 27,-40 15-17,-167 31-20,1 2 0,0-1-1,25 2 1,17-4 11,-43 3-10,-1 1 0,1 1 0,17 3 0,-19-3 4,201 26 17,-14 1-18,-61-7-8,-45-7-2,-20-3 7,112 4 1,-101-14 0,-24 1-7,68-8 0,-86 3 18,40 3-1,-47 1-12,-1-1 1,51-8 0,-40 3-1,79 0-1,5 0-4,121-12 9,-194 14 5,530-3-4,-268 26 18,78-9-3,-128-9 16,-244 0 249,0 0 1,40 9-1,-61-10-7,-1-1 282,11-1-2437,-11 1 1697,-1-1 0,0 1 0,0 0 1,1 0-1,-1 0 0,0 0 0,1-1 0,-1 1 0,0 0 1,0 0-1,1-1 0,-1 1 0,0 0 0,0 0 0,0-1 0,0 1 1,1 0-1,-1-1 0,0 1 0,0 0 0,0-1 0,0 1 1,0 0-1,0-1 0,0 1 0,0 0 0,0-1 0,0 1 1,0 0-1,0-1 0,0 1 0,0 0 0,0 0 0,0-1 1,0 1-1,0 0 0,0-1 0,-1 1 0,1 0 0,0-1 0,0 1 1,0 0-1,0 0 0,-1-1 0,-7-14-6340,0 3 50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1168,'-1'0'228,"1"0"-1,-1 0 1,1-1 0,-1 1-1,1 0 1,-1 0 0,0 0-1,1-1 1,-1 1 0,1 0-1,-1 0 1,1 0-1,-1 0 1,0 0 0,1 0-1,-1 0 1,1 0 0,-1 1-1,1-1 1,-1 0 0,0 0-1,1 0 1,-1 1 0,1-1-1,-1 0 1,1 0 0,-1 1-1,1-1 1,0 1-1,-1-1 1,1 0 0,-1 1-1,1-1 1,0 1 0,-1-1-1,0 2 1,-7 28 3340,10 32-749,0-56-2676,-1-1 0,0 0-1,1 1 1,0-1 0,1 0-1,-1 0 1,1 0 0,0 0-1,0-1 1,0 1 0,1-1-1,-1 0 1,8 6 0,-7-7-228,0 0 0,1-1-1,-1 1 1,0-1 0,1 0 0,0-1 0,-1 1 0,1-1 0,0 0 0,0 0 0,0-1 0,0 1 0,0-1-1,0 0 1,0 0 0,-1-1 0,1 0 0,0 1 0,0-2 0,0 1 0,-1 0 0,1-1 0,5-2-1,-5 1-131,1 0 133,0 1 1,1 0 0,-1 0-1,0 0 1,1 0 0,6 0-1,-12 2 132,0 0-1,0 0 0,1 0 0,-1 1 0,0-1 0,0 0 0,0 0 1,1 1-1,-1-1 0,0 1 0,0-1 0,0 1 0,0-1 0,0 1 1,0 0-1,0 0 0,0-1 0,0 1 0,0 0 0,0 0 0,0 0 1,0 0-1,-1 0 0,1 0 0,0 0 0,-1 0 0,1 0 0,-1 0 0,1 1 1,-1-1-1,0 0 0,1 0 0,-1 1 0,0-1 0,0 0 0,0 0 1,0 0-1,0 3 0,8 250 4107,-7-238-3659,5-3-4732,-5-13 4006,0 1 0,-1-1-1,1 0 1,0 0 0,-1 0-1,1 0 1,-1 0 0,1 0-1,0 0 1,-1 0 0,1 0-1,0 0 1,-1 0 0,1 0-1,-1 0 1,1-1 0,0 1-1,-1 0 1,1 0 0,-1-1-1,1 1 1,-1 0 0,1-1-1,-1 1 1,1-1 0,-1 1-1,1-1 1,-1 1 0,0-1-1,1 1 1,-1-1 0,0 1-1,1-1 1,-1 1 0,0-1-1,1 0 1,7-11-3853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1076,'3'2'1729,"-2"1"-1364,1-1 0,0 0 0,-1 1 1,1-1-1,-1 1 0,0-1 0,0 1 0,0 0 0,0 0 0,0-1 1,-1 1-1,1 0 0,-1 0 0,0 0 0,0 0 0,0 0 1,-1 3-1,-5 69 3263,3-40-2045,0 63 842,3-98-2867,1 3-624,2 2 1198,8-30-11534</inkml:trace>
  <inkml:trace contextRef="#ctx0" brushRef="#br0" timeOffset="1">81 25 1420,'9'2'5580,"-5"32"-3510,0 0 0,-3 1 0,-3 58 0,-1-9-808,-5-57-2033,5-19-1804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1 412 2088,'4'-24'8279,"63"-5"-3569,39-10-2253,13-5-985,-47 19-1514,-30 11-2511,-5 0-5245,-26 9 3817</inkml:trace>
  <inkml:trace contextRef="#ctx0" brushRef="#br0" timeOffset="1">593 1 1564,'0'0'1730,"-5"5"-198,-1 4-1000,1 0 0,-1 1 0,1 0 0,1 0 0,0 0 0,0 1-1,1-1 1,0 1 0,-1 15 0,-9 113 2784,12-122-2958,-1 28 656,3 0 0,1 0 0,11 57-1,-11-91-810,1 1 1,1-1-1,0 1 0,5 10 0,-7-18-345,-1 0-1,1-1 0,0 1 1,1-1-1,-1 1 0,0-1 1,1 0-1,0 0 0,0 0 1,0 0-1,0-1 0,0 1 1,0-1-1,8 4 0,-10-5-721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2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1276,'6'19'7836,"12"83"-4966,-10-54-2015,37 197 4642,-45-244-5477,1-1 0,-1 0 1,0 0-1,0 1 0,0-1 1,1 0-1,-1 0 0,0 0 1,0 1-1,1-1 0,-1 0 0,0 0 1,0 0-1,1 0 0,-1 0 1,0 1-1,1-1 0,-1 0 1,0 0-1,0 0 0,1 0 1,-1 0-1,0 0 0,1 0 1,-1 0-1,0 0 0,1 0 1,-1 0-1,0 0 0,0 0 0,1 0 1,-1-1-1,0 1 0,1 0 1,-1 0-1,0 0 0,0 0 1,1 0-1,-1-1 0,0 1 1,0 0-1,0 0 0,1-1 1,-1 1-1,0 0 0,0 0 1,0-1-1,0 1 0,1 0 0,-1 0 1,0-1-1,0 1 0,0 0 1,0-1-1,11-12-34,0-7 87,-1-1 0,-1 0 0,0-1 0,-2 0 0,-1 0 0,0 0 0,2-25-1,-4 27-56,21-124-2773,-25 141 2237,3-12-1867</inkml:trace>
  <inkml:trace contextRef="#ctx0" brushRef="#br0" timeOffset="1">242 202 5336,'5'25'-37,"-2"-13"976,-1 1 0,0 0 0,-1 0 0,0-1 0,-1 1 0,-3 23 0,1-21 2516,6-23-1516,6-25-1141,-6 0-833,1 0 1,2 0-1,1 1 1,2 0-1,1 0 1,23-45-1,-32 74-303,0 0-1,0 0 1,0 0-1,1 0 1,-1 0 0,1 0-1,0 0 1,0 1-1,0-1 1,0 1-1,1 0 1,-1 0-1,7-2 1,-8 3-761,17 3-3939,-15-2 1891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63 2048,'-6'-10'12560,"32"1"-12558,66-20-875,-30 14-5824</inkml:trace>
  <inkml:trace contextRef="#ctx0" brushRef="#br0" timeOffset="1">302 43 2084,'6'5'846,"0"1"0,0 1-1,-1-1 1,0 1 0,8 13 0,24 27 2976,-31-42-3515,1 0 1,0-1-1,-1 1 1,2-1-1,-1-1 0,0 0 1,1 0-1,-1 0 1,1-1-1,0 0 1,0 0-1,0-1 0,0 0 1,0-1-1,0 1 1,0-2-1,11 0 0,-14 0-209,-1 0-1,1 0 0,0 0 0,-1 0 0,1-1 0,0 1 0,-1-1 0,0 0 0,0-1 0,1 1 0,-1-1 0,-1 0 0,1 0 0,0 0 0,-1 0 0,1-1 0,-1 1 0,0-1 0,0 0 1,-1 0-1,1 0 0,-1 0 0,0-1 0,0 1 0,0-1 0,-1 1 0,1-1 0,-1 0 0,0 1 0,0-7 0,0 8-92,-1 0 0,0 1 0,0-1-1,0 1 1,0-1 0,0 1 0,-1-1 0,1 1-1,-1-1 1,1 1 0,-1-1 0,0 1 0,0-1-1,0 1 1,0 0 0,-1 0 0,1-1-1,-1 1 1,1 0 0,-1 0 0,0 0 0,1 1-1,-1-1 1,0 0 0,0 1 0,-1-1 0,1 1-1,0 0 1,0 0 0,-1-1 0,1 1 0,0 1-1,-1-1 1,1 0 0,-1 1 0,0-1 0,1 1-1,-4 0 1,3 0-306,0 0 0,0 1 0,0-1 0,0 1-1,0-1 1,1 1 0,-1 0 0,0 1 0,0-1 0,1 0-1,-1 1 1,1-1 0,-1 1 0,1 0 0,0 0-1,-1 0 1,1 0 0,0 0 0,0 0 0,1 1 0,-1-1-1,-2 4 1,1 3-3767,0 3 37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1252,'-4'31'1627,"0"0"0,2 35-1,-5 36-130,-8 50 1704,5 156-1,17-136 40,-6-170-2682,2-7-245,5-16-189,7-30-244,0-5 55,23-75-251,-33 118 259,0 1 0,1-1-1,0 1 1,1 1 0,0-1 0,1 1-1,14-16 1,-20 25 67,-1 1-1,1-1 0,0 0 0,-1 1 1,1 0-1,0-1 0,0 1 1,0 0-1,0 0 0,0 0 0,0 0 1,1 1-1,-1-1 0,0 0 1,0 1-1,0 0 0,1-1 0,-1 1 1,0 0-1,1 0 0,-1 0 1,0 1-1,4 0 0,-2 0 22,0 1 0,0 0 1,0 0-1,0 0 0,0 1 0,-1-1 0,1 1 0,-1 0 1,1 0-1,-1 0 0,4 5 0,4 6 133,-1 1 0,-1 0 0,0 1 0,0 0 0,6 18-1,-5-10 240,-1 1 0,-1 1-1,-1 0 1,-1 0 0,-2 0-1,2 35 1,-6-59-303,-13 16-358,8-12-3224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0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51 1892,'0'0'2632,"-3"-2"-768,-20-9 8445,15 6-10168,7 3 675,42-24 98,-11 22-662,-28 4-174,2 0 4,-2 0-61,0 1-1,0-1 1,1 0 0,-1 1 0,0 0 0,0-1 0,0 1-1,0 0 1,0 0 0,0 0 0,0 1 0,-1-1-1,1 0 1,0 1 0,-1-1 0,1 1 0,-1-1 0,1 1-1,-1 0 1,0 0 0,1-1 0,-1 1 0,0 0 0,0 0-1,-1 0 1,1 0 0,0 1 0,-1-1 0,1 4-1,0 1 1,0 1-1,-1-1 1,0 1 0,-1 0-1,0-1 1,0 1-1,0-1 1,-1 1-1,-4 11 1,-1 3-262,7-20 152,-5 13-556,7-9 611,0-1 0,0 0 0,1 0 0,0 0 0,0 0 0,0-1 0,1 1 0,-1-1-1,1 0 1,0 0 0,0 0 0,8 5 0,27 33-22,-34-35 138,-1-1 1,0 1-1,-1 0 1,0 0 0,0 0-1,0 0 1,-1 1-1,0-1 1,2 14 0,-4-16 35,0-1 0,-1 0 1,1 1-1,-1-1 0,0 0 1,0 0-1,-1 0 1,1 0-1,-1 0 0,0 0 1,0 0-1,0 0 1,-1 0-1,1-1 0,-1 0 1,0 1-1,0-1 1,0 0-1,-6 5 0,3-4 22,-1 0-1,1 0 1,-1 0 0,0-1-1,0 0 1,0 0-1,-1-1 1,1 0-1,0 0 1,-1-1 0,0 0-1,-12 0 1,-4 0 70,-1-2 1,-37-5 0,59 5-444,-4 0-260,-10-2-2459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1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0 1236,'-21'6'7114,"9"-2"2326,35 4-7712,24 0-1328,0-2-1,1-3 0,-1-1 0,87-8 0,-99 4-190,99-17 503,-94 12-402,13 4 609,-51 3-878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1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1916,'-14'4'12941,"42"1"-11843,1-1-1,52 1 1,-47-5-239,59 11-1,-54-9 618,-37-2-1262,2-3-305,3-1-1435,-6-4-3361,-2 2 61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1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70 1056,'-20'-53'12210,"15"36"-7596,3 129-3519,3 111 89,-1-219-1159,3 31 685,-2 0 0,-6 65-1,2-70 80,3-24-4695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1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2048,'-5'7'11487,"6"-7"-11299,16 3 3547,30-3-4362,-40 0 1768,54 3 57,0 3-1,94 21 1,-138-27-2935,-12-2-1720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25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2640 1644,'-41'28'8654,"303"-262"-5952,657-563 466,-720 633-2727,146-116 251,-66 72-240,507-405 1064,-630 487-1026,80-75 504,-216 173-689,-21 28-318,1 1 0,-1-1 0,1 0 0,0 0 0,-1 1 0,1-1 0,-1 0 0,1 0 0,-1 0 0,1 0 0,-1 0 0,1 0 0,-1 0 0,1 0 0,-1 0 0,1 0 0,-1 0 0,1 0 0,0 0 0,-1 0 0,1 0 0,-1 0 0,1-1 0,-1 1 0,1 0 0,-1 0 0,1 0 0,0-1 0,-1 1 0,1 0 0,-1-1 0,1 1 0,0 0 0,-1-1 0,1 1 0,0 0 0,0-1 0,-1 1 0,1-1 0,0 1 0,0-1 1,0 1-1,-1-1 0,1 1 0,0 0 0,0-1 0,0 1 0,0-1 0,0 1 0,0-1 0,0 1 0,0-1 0,0 1 0,0-1 0,0 1 0,0-1 0,0 1 0,1-1 0,-1 1 0,0-1 0,0 1 0,0 0 0,1-1 0,-1 1 0,0-1 0,1 0 0,-65 24-2872,21-1-4580,24-7 2875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26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2483 1596,'-11'3'3110,"11"-12"-430,13-19-724,86-120-483,5 5 1,126-131 0,279-227 138,280-112-289,-206 175-637,-511 380-984,98-85-306,-148 121-1073,-1-1 0,30-44-1,-43 55-1942,-6 6 34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2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1320,'-3'102'11414,"0"3"-7005,5 70-2658,0-143-1356,1 0-1,1 0 1,2-1-1,1 0 1,1 0-1,24 55 1,-31-83-355,0-1 1,0 1-1,1-1 0,-1 1 0,1-1 1,-1 0-1,1 0 0,0 0 1,0 0-1,0 0 0,0 0 1,0 0-1,0-1 0,1 1 0,-1-1 1,1 1-1,-1-1 0,1 0 1,-1 0-1,1 0 0,-1 0 1,5 0-1,-3-1-21,0 0 1,0-1-1,0 1 1,0-1-1,0 0 1,0 0-1,0 0 1,0-1-1,-1 1 1,1-1-1,0 0 1,-1 0-1,6-4 1,3-3-44,0-1 1,0-1-1,-1 0 0,0-1 1,-1 0-1,15-23 1,-7 2-91,26-61 1,-42 272 449,-2-165-482,2 59 103,-2-67-284,1-1 0,-1 0 0,1 1-1,0-1 1,1 1 0,-1-1 0,1 0-1,-1 0 1,1 0 0,0 0 0,1 0-1,2 4 1,4-5-1664,8-13-9535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16 1076,'1'0'314,"0"0"-1,0 0 1,0 0-1,0 0 0,0 0 1,0 0-1,1 1 1,-1-1-1,0 0 1,0 1-1,0-1 1,0 1-1,0-1 1,0 1-1,0 0 1,-1-1-1,1 1 1,0 0-1,0 0 1,0-1-1,-1 1 1,1 0-1,0 0 1,-1 0-1,1 0 1,0 2-1,-1-1 613,-1 0 1,0 0-1,0 0 0,0 0 1,0-1-1,0 1 0,0 0 1,-1 0-1,1-1 0,-1 1 1,-2 1-1,-16 22-2494,7-6 1910,1 2-1,0-1 0,2 2 1,-11 29-1,17-40-224,1 1 0,0 0 0,1 0 0,0 0 1,0 0-1,2 0 0,-1 0 0,1 1 0,1-1 0,3 16 0,-4-27-115,0 1 0,0-1 0,0 1-1,1-1 1,-1 1 0,0-1 0,1 1-1,-1-1 1,1 1 0,-1-1-1,1 0 1,0 1 0,0-1 0,0 0-1,0 1 1,-1-1 0,1 0 0,1 0-1,-1 0 1,0 0 0,0 0 0,0 0-1,1 0 1,-1-1 0,0 1-1,1 0 1,-1-1 0,0 1 0,1-1-1,-1 1 1,1-1 0,-1 0 0,1 1-1,-1-1 1,1 0 0,-1 0 0,1 0-1,-1 0 1,1-1 0,-1 1 0,1 0-1,-1 0 1,1-1 0,-1 1-1,1-1 1,-1 0 0,0 1 0,1-1-1,-1 0 1,0 0 0,1 0 0,-1 0-1,2-1 1,5-4-44,0-1 0,-1 1 0,0-1 0,0 0 0,0-1 0,-1 1 0,6-11 0,6-18-29,-2-1-1,-1-1 0,-2 0 1,-2-1-1,8-49 0,-15 68 94,3-2 495,1 20 253,8 33 433,-9-15-1220,1 2 110,2 5-81,1 0 1,1-1 0,25 37 0,-10-40-3308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2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1000,'18'-20'5254,"-18"19"-5086,0 1 0,0 0 0,1-1 0,-1 1 0,1 0 0,-1 0 0,0 0 0,1-1 0,-1 1 0,0 0 0,1 0 0,-1 0 0,1 0 0,-1 0 0,0 0 0,1 0 0,-1-1 0,1 1 0,-1 0 0,1 1 0,-1-1 0,0 0 0,1 0 0,-1 0 0,1 0 0,-1 0 0,0 0 0,1 1 0,2 2 136,-2-1 1,1 1-1,0 1 0,0-1 1,-1 0-1,0 0 1,0 1-1,0-1 0,0 0 1,1 7-1,46 243 3580,-34-197-2791,-10-41-4431,0 0-5241</inkml:trace>
  <inkml:trace contextRef="#ctx0" brushRef="#br0" timeOffset="1">182 97 1444,'30'21'4681,"-18"-6"-3881,-1 1 1,-1 0-1,0 0 0,-2 2 0,0-1 0,-1 1 1,0 0-1,-1 0 0,3 21 0,-12-13-2050,-3-17-4554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3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5 132 1144,'-5'-12'7343,"6"6"-3724,20 4-1130,-12 2-1841,55-3 312,0-2 0,0-3 1,76-19-1,-30-2-3612,-2-3-4813,-89 25 3310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1468,'-8'10'709,"1"0"-1,0 1 1,0 0-1,1 0 0,1 0 1,0 1-1,0 0 1,-3 13-1,-19 102 2331,21-90-2112,-3 14 311,2 0 0,3 0 0,2 92 1,3-127-1031,0 0 1,2 1 0,-1-1-1,2-1 1,0 1 0,1 0 0,0-1-1,2 0 1,-1 0 0,2-1-1,0 0 1,1 0 0,0-1-1,1 0 1,0 0 0,14 11 0,-16-17-167,1-1 1,-1-1-1,2 1 1,-1-1-1,0-1 1,14 5 0,-19-8-312,1 1 1,-1-1 0,0-1-1,0 1 1,0-1 0,1 1 0,-1-1-1,6-1 1,-8 1-173,0-1 1,0 1-1,0-1 0,-1 1 0,1-1 0,0 0 1,0 0-1,-1 0 0,1 0 0,0 0 0,-1 0 1,1 0-1,-1 0 0,0 0 0,1-1 0,-1 1 1,0-1-1,0 1 0,2-3 0,0-6-3925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2072,'0'0'10712,"7"0"-10217,24-2-286,1-2 0,-1-1 0,42-12 1,45-8-775,-53 11 13,-43 9 253,0 0 1,0 1 0,25-1-1,-41 5 338,-1 0 0,1 0 0,0 1 0,-1-1 0,1 1 0,0 1 0,-1-1 0,1 1 0,-1 0 0,0 0-1,0 0 1,1 1 0,-1 0 0,-1 0 0,1 0 0,0 1 0,3 3 0,56 70 2032,-50-58-1472,0-1 1,1-1-1,1 0 1,26 21-1,-37-34-498,1 0 0,0-1 0,-1 0-1,1 0 1,1 0 0,-1 0 0,0-1 0,1 0-1,-1-1 1,1 1 0,-1-1 0,1 0-1,0-1 1,-1 0 0,1 0 0,0 0 0,-1-1-1,1 0 1,0 0 0,-1-1 0,1 1 0,-1-2-1,0 1 1,1-1 0,-1 0 0,0 0-1,-1 0 1,1-1 0,-1 0 0,1 0 0,-1 0-1,6-8 1,-6 7-28,0-1 0,0 1 0,0-2 0,-1 1 0,0 0 0,0-1 0,-1 0 0,1 0 0,-2 0 0,1 0 0,-1 0 0,0 0 0,0-1 0,-1 1 0,0-1 0,0 1 0,-1-1 0,0 0 0,-1 1 0,1-1 0,-1 1 0,-1-1 0,1 1 0,-1-1 0,-1 1 0,1 0 0,-1 0 0,-6-9 0,4 9-90,0 0 0,-1 0 1,0 0-1,-1 1 0,1 0 1,-1 1-1,0-1 0,0 1 0,-1 1 1,0-1-1,0 1 0,0 1 1,0 0-1,0 0 0,-10-2 1,-33-2-3610,45 8 2191,-1-1 0,1 1-1,0 0 1,0 0 0,-11 4-1,7 0-3487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1916,'4'-7'11874,"5"34"-9187,7 44-2395,21 249 2675,10 58 597,-44-362-3281,-3-10-150,1 0 0,0 0 1,0-1-1,1 1 1,-1 0-1,1-1 1,0 1-1,5 7 1,-6-12 4,0-7-83,0 0 0,1 0 0,-1 0 1,2 0-1,-1 0 0,5-8 0,3-10 9,28-115 117,-27 90-131,3-1-1,1 2 1,3 0 0,38-74 0,-56 121-48,1 0 0,-1-1 0,1 1 1,0 0-1,-1 0 0,1 0 0,0 0 1,0 0-1,0 0 0,0 0 0,0 0 1,0 0-1,0 0 0,0 1 0,0-1 0,1 0 1,-1 1-1,0-1 0,0 1 0,1-1 1,-1 1-1,0 0 0,1-1 0,-1 1 1,0 0-1,3 0 0,-2 1 1,0-1 0,0 1-1,1 0 1,-1 0 0,0 1 0,0-1-1,0 0 1,-1 1 0,1-1 0,0 1-1,0-1 1,-1 1 0,1 0 0,1 2-1,7 11 24,0 1 0,-1 0 0,8 22 0,-12-28 3,16 42 240,-1 1 1,-3 1-1,-3 1 1,-2 0 0,9 93-1,-21-117-1089,-1-31 736,1 0 0,-1 0 0,1 0 0,0 0 0,-1 0 0,1-1 0,0 1 0,-1 0 0,1 0 0,-1 0 0,1 0 0,0-1 0,-1 1 0,1 0 0,0 0 0,0-1 0,-1 1 0,1 0 0,0 0 0,0-1 0,-1 1 0,1 0 0,0-1 0,0 1 0,0 0 0,-1-1 0,1 1 0,0 0 0,0-1 0,0 1 0,0-1 0,0 1 0,0 0 0,0-1 0,-24-60-10542,22 55 8811,-6-17-3576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 2004,'0'0'1358,"0"0"-1091,-1 0 1,1 0 0,-1-1 0,1 1 0,-1 0 0,1 0-1,-1 0 1,1 0 0,0 0 0,-1 0 0,1-1-1,-1 1 1,1 0 0,0 0 0,-1-1 0,1 1 0,0 0-1,-1 0 1,1-1 0,0 1 0,-1 0 0,1-1-1,0 1 1,0-1 0,-1 0 0,3 0-154,0 0-1,1 0 1,-1 0 0,0 0-1,1 0 1,-1 0-1,1 1 1,-1-1 0,1 1-1,-1 0 1,1-1 0,-1 1-1,1 0 1,-1 1 0,1-1-1,-1 0 1,1 1-1,-1 0 1,1-1 0,-1 1-1,1 0 1,-1 0 0,0 0-1,0 0 1,1 1 0,-1-1-1,0 1 1,0-1 0,0 1-1,-1 0 1,1 0-1,0 0 1,1 2 0,1 2 48,-1-1 0,0 1 0,0 0 0,0 0 1,-1 1-1,0-1 0,0 0 0,0 1 0,-1 0 0,0-1 1,-1 1-1,1 7 0,-2 6 211,-1 1-1,-1-1 1,-1 1 0,-1-1 0,-1 0 0,0 0 0,-1-1-1,-1 0 1,-21 34 0,30-52-233,1 0 1,-1 0-1,0 0 0,1-1 1,-1 1-1,1 0 0,-1-1 1,1 1-1,-1-1 0,1 1 0,-1-1 1,1 0-1,0 0 0,-1 0 1,1 0-1,-1 0 0,3 0 1,34 3 522,-22-4-674,1 0 0,0-1 0,0 0 0,-1-1 0,31-10 0,-36 8-775,0 1 0,0-2-1,-1 1 1,1-1 0,10-9-1,0 4-7083,-9 6 2923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8:0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1499 0 892,'0'0'3149,"-6"5"-1955,-14 14-621,1 1-1,0 1 1,2 1-1,0 0 0,-19 36 1,6-12-142,-266 458 2578,81-84-1449,-43 82 118,61-115-653,47-89-425,111-222-693,-133 239-2106,170-312 1574,-4 6-179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8:0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0 1180,'-84'177'4092,"-102"234"471,-21 48-1114,127-263-2411,13-30-2501,20-57-4298,36-81 2539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1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49 1144,'-45'16'12686,"45"-17"-12599,1-1 0,-1 1 0,1 0 0,0 1 0,-1-1 0,1 0 0,0 0 0,0 0 0,0 0 0,0 0 0,-1 1 0,1-1 0,0 0 0,1 1 0,-1-1 0,0 1 0,0-1 0,0 1 0,0 0 0,2-1 0,28-8 953,-27 8-880,68-13 952,1 3 0,0 3 1,0 3-1,132 8 0,-137 6-626,12 0-3088,-80-9 2310,1 0-1,-1 1 1,1-1 0,-1 1-1,1-1 1,-1 1 0,1-1-1,-1 1 1,1-1 0,-1 1-1,0-1 1,1 1 0,-1 0-1,0-1 1,1 1 0,-1-1-1,0 1 1,0 0 0,0-1-1,1 1 1,-1 0 0,0-1-1,0 1 1,0 0 0,0-1-1,0 1 1,0 0 0,-1 0-1,1-1 1,0 1 0,0-1-1,0 1 1,-1 0 0,0 1-1,-3 9-4413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1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1 227 2128,'0'0'8248,"3"-2"-7138,8-7-239,1 1-1,0 1 1,0 0-1,1 1 1,0 0-1,13-4 1,89-24 1253,-98 30-1793,84-20 712,62-18-3254,-138 33-682,-1 0 0,31-19 0,-17 6-1871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59 1536,'-3'-4'643,"0"-1"-1,0 1 0,-1 0 1,0 0-1,1 0 0,-2 0 1,1 1-1,0 0 0,-1 0 1,1 0-1,-1 0 0,0 1 1,-8-3-1,6 3-260,0 0-1,0 1 0,1 0 1,-1 0-1,0 1 0,0 0 1,0 0-1,0 0 0,-11 3 1,4 0-205,1 1 0,0 1 0,0 0 1,0 0-1,1 1 0,0 1 0,0 0 0,0 1 1,-20 18-1,10-5-25,2 2 0,0 0 0,1 2 0,2 0 1,0 1-1,2 0 0,-18 43 0,17-28-3,0 2 0,3 0 0,2 0 1,-9 65-1,17-77-66,1 0 0,1 0 0,5 40 0,-4-59-60,2-1 0,0 0 0,0 0 0,1 1 0,0-2 0,1 1 0,1 0 0,-1-1 0,1 0 0,1 0 0,0 0 0,8 10 0,-9-15-16,-1-1-1,1 1 1,0-1 0,0 0-1,1 0 1,-1 0 0,1-1 0,0 0-1,0 0 1,0 0 0,0-1-1,0 0 1,0 0 0,1-1-1,-1 0 1,1 0 0,-1 0-1,1-1 1,0 0 0,-1 0-1,1 0 1,-1-1 0,1 0 0,-1 0-1,1-1 1,-1 0 0,0 0-1,0-1 1,0 1 0,0-1-1,0-1 1,-1 1 0,7-6-1,-4 4-1,0-1-1,0-1 0,-1 1 0,0-1 1,-1-1-1,1 1 0,-2-1 1,1 0-1,-1 0 0,0-1 0,0 0 1,-1 0-1,-1 0 0,1 0 0,-1 0 1,-1-1-1,0 0 0,0 1 1,-1-1-1,0 0 0,-1-18 0,-1 15 9,0-1 0,-1 1 0,0 0-1,-1 0 1,-1 0 0,0 0 0,-1 1-1,0-1 1,-1 1 0,0 1 0,-1-1-1,0 1 1,0 0 0,-13-13 0,20 24-6,-1-1 0,1 1-1,0 0 1,-1 0 0,1 0 0,0-1 0,-1 1 0,1 0 0,-1 0 0,1 0 0,0 0 0,-1-1-1,1 1 1,-1 0 0,1 0 0,-1 0 0,1 0 0,0 0 0,-1 0 0,1 0 0,-1 0 0,1 1 0,-1-1-1,1 0 1,0 0 0,-1 0 0,1 0 0,-1 0 0,1 1 0,0-1 0,-1 0 0,1 0 0,0 1-1,-1-1 1,1 0 0,0 1 0,-1-1 0,1 0 0,0 1 0,0-1 0,-1 0 0,1 1 0,0-1-1,0 0 1,0 1 0,-1 0 0,1 0-1,0 0-1,-1-1 0,1 1 1,0 0-1,-1 0 1,1 0-1,0 0 1,0 0-1,0 0 0,0-1 1,0 1-1,0 0 1,0 0-1,0 0 0,0 0 1,0 0-1,0 0 1,1 0-1,-1-1 1,0 1-1,1 0 0,-1 0 1,1 0-1,-1 0 1,2 1-1,-2-2-5,5 6 26,1-1 1,0 1-1,0-1 0,1 0 1,11 7-1,-15-11-109,0 0 0,0 0-1,0 0 1,0 0 0,0-1 0,0 1 0,1-1 0,-1 0 0,0 0-1,0 0 1,1 0 0,-1-1 0,0 1 0,0-1 0,0 0 0,0 0-1,5-2 1,5-3-794,0 0 0,0-1-1,19-15 1,9-5-5597,-22 15 2617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34 1212,'-1'-2'405,"0"0"0,0-1 0,-1 1 0,1 0 0,-1 0 0,1 0 0,-1 1 0,0-1 0,1 0 0,-1 1 0,0-1 0,0 1 0,0-1 0,-1 1 0,1 0 0,0 0 0,0 0 0,-1 0 0,-3 0 0,2 0-82,0 1 1,0-1-1,-1 1 1,1 0 0,0 1-1,0-1 1,-1 1-1,1 0 1,0 0 0,-7 3-1,2 0-52,0 0 0,1 0 0,-1 1-1,1 0 1,0 1 0,1 0 0,-1 0-1,1 1 1,-11 12 0,6-1-33,0 1 0,2 0 0,0 0 0,2 1 0,0 0 0,-8 32 0,6-10 174,1 2 0,-3 54 1,11-78-342,1-1 0,1 1 1,0-1-1,2 1 1,0-1-1,1 0 0,1 0 1,1 0-1,0 0 1,1-1-1,2 0 0,-1-1 1,2 0-1,1 0 1,0-1-1,0 0 0,2-1 1,0 0-1,1-1 0,0-1 1,1 0-1,1-1 1,-1-1-1,2 0 0,25 12 1,-14-10-42,0 0 0,1-2 0,0-1 0,47 9 0,-60-16-24,1 0-1,-1-1 1,1-1-1,0-1 1,0 0-1,-1-1 1,1-1 0,-1-1-1,1 0 1,16-6-1,-19 3 2,-1-1 1,0 0-1,0 0 0,-1-2 0,0 1 0,-1-2 0,0 0 1,0 0-1,-1-1 0,0 0 0,-1 0 0,0-1 1,-1-1-1,0 1 0,-1-1 0,7-18 0,-4 9 86,-2-2 0,0 1 0,-1-1 0,-2 0-1,0-1 1,-2 1 0,0-1 0,-3-46 0,-2 53 45,-1 0 0,-1 1 1,0-1-1,-1 1 0,-1 0 1,-1 0-1,-1 1 1,0 0-1,-1 0 0,0 1 1,-1 0-1,-1 0 0,-1 2 1,-18-19-1,21 25-133,0 0 0,0 1 0,-1 0 0,1 0 0,-2 1 0,1 0 0,0 1 0,-1 0 0,0 1 0,0 0 0,-19-2 0,21 4-428,-1 0 1,0 0-1,1 1 1,-1 0-1,0 1 1,1 0-1,-1 1 1,-11 3-1,13-2-1144,0 0 0,1 1 0,0 0 0,0 1 1,-11 8-1,2 2-3322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12117,'0'3'378,"1"1"-1,0-1 0,0 1 1,0-1-1,0 1 0,0-1 1,1 0-1,0 0 1,-1 1-1,1-1 0,0 0 1,1-1-1,-1 1 1,0 0-1,1-1 0,5 5 1,56 39-2,-34-25 299,66 44 546,3-3 0,165 75 0,-196-97-709,-8-5-3472,-57-33 1597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19 175 1144,'-19'1'13125,"40"2"-10779,60 3-2595,580-33 3710,-271-16-2085,-39 3-312,-103 10-362,97-10 295,-147 36-546,-152 4-1022,-38 2-140,-39 19-16591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1244,'0'0'1564,"1"5"-162,3 29 642,-2 1-1,-4 66 0,0 3 6,2-64-1262,5 66 1020,-4-98-1623,1 0 1,-1-1-1,1 1 0,0-1 0,1 1 0,-1-1 1,2 0-1,-1 0 0,1 0 0,8 10 1,-11-15-156,1 0 0,0-1 1,0 0-1,0 1 0,0-1 0,0 0 1,0 0-1,0 0 0,0 0 1,0 0-1,1-1 0,-1 1 1,0-1-1,0 0 0,1 1 1,-1-1-1,0 0 0,1 0 1,-1 0-1,0-1 0,1 1 1,-1 0-1,0-1 0,0 0 1,0 1-1,1-1 0,-1 0 1,0 0-1,0 0 0,3-3 0,7-3-4,-1 0-1,0-1 1,18-17-1,5-12 23,-27 28-2,1 0 1,0 0-1,0 1 0,1 0 0,11-7 0,-19 14-21,0 1 0,-1 0-1,1 0 1,0 0 0,0 0-1,0 0 1,0 0 0,0 0 0,0 0-1,0 0 1,-1 0 0,1 0-1,0 1 1,0-1 0,0 0-1,0 1 1,-1-1 0,1 0-1,0 1 1,0-1 0,-1 1 0,1-1-1,0 1 1,-1 0 0,1-1-1,0 1 1,-1 0 0,1-1-1,-1 1 1,1 0 0,-1 0-1,0-1 1,1 1 0,-1 0-1,0 0 1,1 0 0,-1 0 0,0 0-1,0-1 1,0 1 0,0 1-1,11 42 304,-11-42-279,10 97 614,-8-62-830,14 66 1,-4-83-1727,11-27-11219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3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2448,'12'41'5031,"-7"29"-1916,-2-18-1282,-1-24-809,-3-25-1087,1 1 0,0 0 1,0-1-1,0 1 0,1 0 1,-1-1-1,1 1 0,0 0 1,0-1-1,0 1 0,1-1 1,-1 1-1,1-1 0,0 0 0,2 4 1</inkml:trace>
  <inkml:trace contextRef="#ctx0" brushRef="#br0" timeOffset="1">101 1 1752,'0'0'1319,"8"26"2016,5 76 1030,16 142-1057,-28-211-5628,-2-21-2056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2144,'8'-10'5272,"12"-9"-1496,80-15 579,57-1-2710,-72 24-2946,-31 9-6605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4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1456,'-2'3'1510,"-7"12"-809,0 1 0,1 0 0,1 1 1,1 0-1,0 0 0,1 0 0,0 0 0,-1 19 1,-1-4 69,-6 24 295,2 2 0,3-1 1,2 1-1,3 0 1,2 1-1,10 88 0,-7-134-807,1 0 0,0 0-1,1-1 1,1 1 0,0-1 0,0 0-1,9 14 1,-11-21-366,1 1-1,0-1 1,0 0-1,1 0 1,-1-1 0,1 1-1,0-1 1,0 0-1,1 0 1,-1-1 0,1 1-1,0-1 1,0 0-1,0-1 1,11 4 0,2-8-1882,3-13-5433,-16 7 3525</inkml:trace>
  <inkml:trace contextRef="#ctx0" brushRef="#br0" timeOffset="1">63 651 980,'-10'0'2905,"5"0"1647,5 0-4483,0 0-1,-1 0 1,1 0-1,0 1 1,0-1-1,0 0 0,0 0 1,-1 0-1,1 0 1,0 0-1,0 0 1,0 0-1,0 0 0,-1 0 1,1 0-1,0 0 1,0 0-1,0 0 1,0 0-1,-1 0 0,1 0 1,0-1-1,0 1 1,0 0-1,0 0 1,0 0-1,-1 0 0,1 0 1,0 0-1,0 0 1,0 0-1,0 0 1,0-1-1,0 1 0,-1 0 1,1 0-1,0 0 1,0 0-1,0 0 1,0-1-1,0 1 0,0 0 1,0 0-1,0 0 1,0 0-1,0-1 1,0 1-1,0 0 0,0 0 1,0 0-1,0-1 1,0 1-1,0 0 1,0 0-1,0 0 0,0 0 1,0-1-1,0 1 1,0 0-1,13-12 263,28-9-6936,-29 19 3796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1123 1648,'4'8'769,"0"-1"0,0 1-1,1 0 1,0-1 0,1 0 0,-1 0 0,1-1-1,1 0 1,-1 0 0,1 0 0,0-1-1,15 9 1,-19-12-618,0-1 0,0 1 0,0-1 0,0 0 0,1 0 0,-1 0 0,0 0 0,1-1 0,-1 1 0,1-1 0,-1 0 0,1 0 0,-1 0 0,1 0 0,-1-1 0,0 0 0,1 1-1,-1-1 1,0 0 0,1-1 0,-1 1 0,0 0 0,0-1 0,0 0 0,0 0 0,0 0 0,-1 0 0,1 0 0,0-1 0,-1 1 0,0-1 0,1 1 0,-1-1 0,0 0 0,2-6 0,1 3-50,-1-1 1,-1 0-1,1 0 0,-1-1 1,-1 1-1,1-1 1,-1 1-1,-1-1 0,1 0 1,-1 1-1,-1-1 1,1 0-1,-2-9 0,1 13-86,-1 0 0,0 1 0,0-1 0,0 1-1,0-1 1,0 1 0,-1 0 0,0 0 0,1-1-1,-1 1 1,-1 0 0,1 0 0,0 1 0,-1-1-1,1 0 1,-1 1 0,0 0 0,0-1 0,0 1-1,0 0 1,0 1 0,0-1 0,0 0-1,-1 1 1,1 0 0,-1 0 0,1 0 0,-1 0-1,0 0 1,-6 1 0,2-1-236,1 0 0,-1 1 0,0 0 0,0 1-1,0-1 1,1 2 0,-1-1 0,0 1 0,1 0 0,-8 4 0,-20 14-7923,29-15 4281</inkml:trace>
  <inkml:trace contextRef="#ctx0" brushRef="#br0" timeOffset="1">514 0 2552,'-14'44'1479,"3"0"0,1 1 0,2 0 0,-3 79 1,9-104-1216,-2 27 174,-27 465 4347,30-415-3849,5 1 0,3-1 0,29 131 0,-31-206-877,1 0 0,1-1 0,0 0 1,12 21-1,-16-36-178,0 0 0,0-1 1,0 0-1,1 0 0,-1 0 1,1 0-1,0-1 0,1 1 1,-1-1-1,1 0 0,0 0 1,0-1-1,0 1 0,0-1 1,1 0-1,-1-1 1,1 1-1,0-1 0,9 2 1,-12-4-142,1 0 0,-1 0 0,0 0 0,1 0 0,-1 0 0,0-1 0,0 0 0,0 0 1,1 0-1,-1 0 0,0 0 0,5-3 0,19-18-4936,-3-6 1257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2140,'0'0'4731,"-1"6"-3375,-13 140 2910,5-83-2627,4 1 1,2 0 0,10 121-1,-6-174-1391,1-1-1,1 1 1,0 0-1,0-1 1,1 1-1,0-1 1,6 10 0,-8-17-168,1 1 1,-1-1-1,0 0 1,1 0-1,0 0 1,-1 0-1,1-1 1,0 1-1,1-1 1,-1 0 0,0 0-1,1 0 1,-1 0-1,1 0 1,-1-1-1,1 1 1,0-1-1,0 0 1,0 0-1,-1-1 1,1 1 0,6-1-1,57-3-414,-13 1-4986,-34 2-6650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5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5 144 2172,'-5'0'12548,"13"-5"-12114,1-1-1,0 1 1,-1 0-1,1 0 1,1 1-1,15-5 1,73-16 961,-33 9-618,148-32 644,-121 35-4984,-89 12 2810,2 0-348,13 6-9398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1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2308,'0'0'3603,"6"10"4293,-5-8-8980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2392,'9'-5'7227,"9"-4"-2998,19-3-2018,-34 12-2094,0-1 0,-1 1-1,1 0 1,0 0 0,0 0 0,-1 0 0,1 0-1,0 0 1,0 1 0,-1-1 0,1 1 0,0 0-1,-1 0 1,1 0 0,-1 0 0,1 0 0,-1 1-1,0-1 1,1 1 0,-1 0 0,0-1 0,0 1-1,0 0 1,2 2 0,0 4 59,1-1 1,-1 1-1,0-1 1,-1 1-1,1 0 0,-2 0 1,1 1-1,-1-1 1,0 1-1,0 8 0,3 91 832,-5-106-981,-20 210 2637,20-212-2645,0 1 0,0-1 0,0 1 0,0-1 0,0 1 0,0 0 0,0-1 0,0 1 0,0-1 0,0 1 0,0-1 0,0 1 0,1-1 0,-1 1 0,0-1 0,0 1 0,1-1 0,-1 1 0,0-1 0,1 1 0,-1-1 0,0 1 0,1-1 0,-1 0 0,1 1 0,-1-1 0,1 0 0,-1 1 0,1-1 0,-1 0 0,1 0 0,-1 0 0,1 1 0,-1-1 0,1 0 0,0 0 0,26-7-11,25-26-991,-49 31 865,11-8-706,-1-1 1,0-1-1,0-1 1,18-24 0,11-29-8494,-27 34 4252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6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 1584,'0'0'1614,"2"-1"-673,0 0 1,0 0-1,0 0 0,0 1 0,0-1 0,0 1 0,0-1 0,0 1 0,0 0 0,4 0 1,0 3-684,0 1 0,0 0 0,0 0 0,-1 1 1,1-1-1,-1 1 0,0 0 0,-1 0 0,1 1 1,-1 0-1,0 0 0,-1 0 0,1 0 1,-1 0-1,0 1 0,-1-1 0,0 1 0,0 0 1,0-1-1,1 11 0,2 17 581,-2 1-1,-2 68 1,-1-65 111,4 9 150,-3-45-1160,6 0-343,0-3-2176,3-4 1937,7-4-1426,-2 3-5545,2 0 2855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1 940,'0'0'7129,"1"6"-5962,5 67 2178,-7 137 1,-2-80-1679,2-22-397,7 267 1302,-5-359-3363,2 35-138,0-35-2540,-1-2-3386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21 864,'-4'3'12642,"65"1"-11592,0-3 1,0-3-1,65-10 0,-104 10-819,-9 1-558,21-1-1159,-22-1-6322,-8-3 3975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 2172,'-1'0'222,"1"-1"1,-1 1-1,1 0 0,0 0 0,-1-1 0,1 1 1,-1 0-1,0 0 0,1 0 0,-1 0 0,1 0 1,-1 0-1,1 0 0,-1 0 0,1 0 0,-1 0 1,1 0-1,-1 0 0,1 0 0,-1 0 0,1 0 0,-1 1 1,1-1-1,-1 0 0,1 0 0,-1 0 0,1 1 1,-1-1-1,1 0 0,-1 1 0,1 0 0,-8 19 2641,7 32-1187,1-48-1200,13 341 5098,-11-320-6253,2-1 0,9 37 0,-13-59-205,1-2 741,-1 0 0,1 0 0,-1 0-1,1 0 1,-1 0 0,1 1 0,-1-1 0,1 0 0,0 0 0,-1 0 0,1 0 0,-1 0 0,1 0 0,-1-1 0,1 1 0,-1 0 0,1 0 0,-1 0 0,1 0 0,-1-1 0,1 1 0,-1 0 0,1 0 0,-1-1 0,0 1 0,1 0 0,-1-1 0,1 1 0,-1-1 0,0 1 0,1-1 0,12-21-3791,-1 1 39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7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2476,'2'3'1503,"5"8"-889,-1 0 1,0 1-1,-1 0 0,0 1 1,-1-1-1,-1 1 0,0 0 0,0 0 1,0 25-1,4 4 351,63 601 8407,-60-566-7260,4-93-2078,1-10-149,-1-1-1,-2 0 0,15-45 1,-15 38-30,1 1-1,17-31 1,-23 52 95,-6 10 44,-1-1 0,1 1 0,0 0 0,1 0 0,-1 0-1,0 1 1,0-1 0,1 0 0,-1 0 0,1 1 0,0-1 0,-1 1-1,1-1 1,0 1 0,0 0 0,0 0 0,2-2 0,-2 3 70,20 24 252,-9 8-151,-2 0 0,-2 1 0,0 0 0,-3 0 0,0 1-1,-2-1 1,-1 63 0,-3-87-807,0 4-573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 2584,'7'-7'1784,"0"0"-1,1 1 1,-1-1 0,1 1-1,16-9 1,-21 14-1556,-1 0 1,0 0-1,1 0 1,-1 1-1,1-1 0,0 1 1,-1-1-1,1 1 1,-1 0-1,1 0 1,-1 0-1,1 0 1,0 0-1,-1 1 0,1-1 1,-1 1-1,1 0 1,-1 0-1,1-1 1,-1 2-1,0-1 0,1 0 1,-1 0-1,0 1 1,0-1-1,0 1 1,0 0-1,3 3 0,1 2 93,-1 0 0,0 0 0,0 0-1,0 1 1,-1 0 0,0 0 0,-1 0-1,1 1 1,-2-1 0,1 1-1,-1-1 1,1 12 0,1 16 863,-1 62-1,-3-84-969,0-14-308,0 1-1,0-1 1,0 0 0,0 0 0,0 1-1,0-1 1,1 0 0,-1 0-1,0 1 1,0-1 0,0 0-1,1 0 1,-1 0 0,0 1-1,0-1 1,0 0 0,1 0-1,-1 0 1,0 0 0,0 1 0,1-1-1,-1 0 1,0 0 0,0 0-1,1 0 1,-1 0 0,0 0-1,0 0 1,1 0 0,-1 0-1,0 0 1,1 0 0,-1 0-1,0 0 1,0 0 0,1 0 0,-1 0-1,0 0 1,0 0 0,1 0-1,-1-1 1,0 1 0,0 0-1,1 0 1,23-11-2267,7-7-1726,-16 8-1524,1-2 762</inkml:trace>
  <inkml:trace contextRef="#ctx0" brushRef="#br0" timeOffset="1">502 0 2004,'0'0'8432,"0"7"-7309,28 239 3901,-6-60-3165,-7-41-476,8 70 1808,-6 303 0,-22-434-2267,-20 99 1,25-182-1054,0 0 1,0 0-1,0 0 0,0 0 1,-1 0-1,1 0 1,0 0-1,0 0 0,-1 0 1,1 0-1,-1 0 0,1 0 1,-1 0-1,0 0 0,1 0 1,-1-1-1,0 1 1,-1 1-1,2-2 29,-1 0 1,1 0-1,-1 0 1,1 0-1,-1 0 1,1 0-1,-1 0 1,1-1-1,-1 1 1,1 0-1,-1 0 1,1 0-1,-1-1 1,1 1-1,-1 0 1,1-1-1,0 1 1,-1 0-1,1-1 0,0 1 1,-1-1-1,1 1 1,0 0-1,-1-1 1,1 0-1,-21-44-3508,-1-36-4725,12 36 3123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1776,'0'0'2999,"20"-16"6488,-11 10-9320,-3 2 34,1 1-1,0-1 1,0 1 0,0 1 0,1-1 0,-1 1 0,1 1 0,-1-1-1,11 0 1,-16 2-149,1 0-1,-1 0 1,1 1-1,0-1 0,-1 1 1,1-1-1,-1 1 1,1 0-1,-1 0 0,0 0 1,1 0-1,-1 0 1,0 0-1,0 1 0,0-1 1,0 1-1,0 0 1,0-1-1,0 1 0,-1 0 1,1 0-1,0 0 1,-1 0-1,0 1 0,1-1 1,-1 0-1,0 0 1,0 1-1,0-1 1,-1 1-1,2 3 0,0 6 124,-1-1-1,0 0 0,-1 0 1,0 1-1,0-1 1,-1 0-1,-5 21 0,-1 36-1869,36-47 2154,-26-11-354,-1 1 1,0-1-1,-1 1 1,0 0-1,-1-1 1,0 1-1,-1 0 1,0 0-1,0-1 1,-2 1-1,1-1 1,-1 1-1,0-1 1,-9 17-1,10-24 100,0-1-1760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9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2900,'-5'29'3621,"-13"43"-1,-36 74 430,13-39-1843,-32 90-126,46-132-4498,0-1-4387,18-47 2502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3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2280,'3'-2'536,"-1"1"-1,0-1 0,1 1 0,-1-1 1,1 1-1,-1 0 0,1 0 1,-1 0-1,1 0 0,0 1 1,0-1-1,-1 1 0,1-1 1,0 1-1,0 0 0,0 0 1,-1 0-1,1 0 0,0 1 1,0-1-1,0 1 0,-1 0 0,4 1 1,-3 0-143,1 1 1,0-1 0,-1 1 0,1 0-1,-1 0 1,0 1 0,0-1-1,0 0 1,-1 1 0,1 0 0,-1 0-1,0 0 1,2 4 0,4 12 315,-1 0 0,-1 0-1,-1 1 1,5 41 0,-3 108 2390,-3-24-291,-4-145-2792,0 1 1,0 0 0,0 0-1,0-1 1,1 1-1,-1 0 1,0-1-1,1 1 1,-1 0 0,1-1-1,0 1 1,-1-1-1,1 1 1,0-1 0,0 1-1,0-1 1,0 0-1,0 1 1,2 0 0,-2-1-81,0-1 0,0 0 0,0 0 0,0 0 1,-1 0-1,1 1 0,0-1 0,0 0 1,0 0-1,0-1 0,0 1 0,0 0 0,0 0 1,0 0-1,0-1 0,0 1 0,0 0 1,0-1-1,0 1 0,-1-1 0,1 1 1,0-1-1,1 0 0,4-4-357,0-1 0,-1 1 0,1-1 0,-1 0 0,0 0 0,5-10 0,21-40-3469,-4 1-4466,-11 17 1850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20 632 1056,'-9'9'16358,"4"-11"-15182,3-7-1157,1 1 1,0 0-1,0 0 1,0-1-1,1 1 1,0-1-1,1 1 1,0 0-1,4-15 1,26-84 19,-11 44 2,-8 25-46,1 1-1,2 1 1,2 1 0,1 0-1,28-40 1,-38 63 22,1-1-1,0 2 1,0-1 0,2 1-1,-1 1 1,13-11 0,-21 21 27,13-16 2009,-3 7-3728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1168,'3'6'10224,"1"-15"-10862,7-13-3482,-8 12 1130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 2004,'-39'-2'22758,"57"6"-23225,11 0 1196,1-2 1,45-2-1,-1-1-22,-23 3-191,-1 2-1,1 2 1,74 20 0,-115-24-756,1 0 0,-1 0 0,1-1 0,0 0 0,11-1 0,-21 0 121,-1 0 1,1 0 0,-1 0-1,0 0 1,1 0 0,-1-1-1,1 1 1,-1 0 0,0 0 0,1 0-1,-1 0 1,1-1 0,-1 1-1,0 0 1,1-1 0,-1 1-1,0 0 1,0 0 0,1-1 0,-1 1-1,0-1 1,0 1 0,1 0-1,-1-1 1,0 1 0,0 0 0,0-1-1,0 1 1,1-1 0,-1 1-1,0-1 1,0 1 0,0 0-1,0-1 1,0 1 0,0-1 0,0 1-1,0-1 1,0 1 0,-1 0-1,1-1 1,0 1 0,0-1 0,-9-23-6406,6 17 2682,-1-3-1943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1352,'1'-5'626,"1"1"-1,-1-1 0,1 1 1,0 0-1,0-1 1,0 1-1,0 0 1,1 0-1,-1 0 0,1 1 1,0-1-1,0 1 1,1-1-1,-1 1 1,1 0-1,6-4 1,-5 4-258,0 1 1,1-1 0,-1 1-1,1 1 1,-1-1 0,1 1-1,0 0 1,0 0 0,0 1 0,-1-1-1,12 2 1,-4 1-103,0 0 0,0 0 1,-1 1-1,1 1 0,-1 0 0,0 1 1,0 1-1,-1-1 0,1 2 0,-1 0 1,13 10-1,-10-4-23,-1 1 1,0 1-1,-1 0 0,0 0 1,-2 1-1,0 1 1,0 0-1,-2 0 1,0 1-1,-1 0 0,-1 0 1,0 0-1,-2 1 1,0 0-1,-1 0 1,1 21-1,-2-2 71,-2 1-1,-1-1 1,-2 0 0,-1 0-1,-3 0 1,0-1-1,-16 42 1,19-64-130,-2-1-1,1 1 1,-2-1 0,0 0-1,-1-1 1,0 0 0,-1 0-1,-14 16 1,22-28 54,25-25-179,18 6-38,1 3 0,1 0 0,0 3 0,69-9 0,25-8-947,-127 26 223,-1-1 0,1 0 0,-1 0 0,14-9 0,32-24-9893,-32 16 4300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2264,'4'-11'10375,"25"135"-8155,22 239 0,-32-193-1298,30 339 2654,-40-456-2453,-9-53-997,16-26 151,17-73-321,-24 67-17,1 0 0,2 1 0,1 0 0,33-55-1,-45 83 58,1 1-1,-1-1 0,1 1 0,0 0 1,0-1-1,0 1 0,0 0 1,0 0-1,0 0 0,0 0 0,1 1 1,-1-1-1,0 1 0,1-1 0,0 1 1,-1 0-1,1 0 0,0 0 0,0 0 1,-1 1-1,1-1 0,0 1 1,4-1-1,-4 2 19,0 0 0,1 0 0,-1 0 0,0 1 0,1-1 0,-1 1 0,0 0 0,0 0 0,0 0 0,-1 0 0,1 1 0,0-1 0,-1 1 0,0-1 0,5 7 0,4 8 119,0 1 1,-2 0-1,0 1 0,0 0 1,5 22-1,-5-14 229,0 0 1,-3 0-1,0 1 0,-1 0 0,-2 1 0,-1-1 1,-2 30-1,-12-10-458,5-26-2927,7-21 1671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3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 1888,'2'-3'6323,"2"9"-2406,9 22-1122,10 37-2099,-2 21 1175,12 127-1,-29-165-1228,-2-1 1,-2 1 0,-2-1-1,-12 65 1,11-99-418,0 0 0,-1 0 0,-9 21 1,12-32-268,1 0 1,-1 1 0,0-1 0,-1 0 0,1 0 0,0 1 0,-1-1 0,1 0-1,-1 0 1,1-1 0,-1 1 0,0 0 0,0 0 0,0-1 0,0 1 0,0-1 0,0 0-1,-1 0 1,1 1 0,0-1 0,-1-1 0,1 1 0,0 0 0,-1-1 0,1 1 0,-4 0-1,2-3-250,0 1 0,0-1 0,0 1 0,0-1 0,1 0-1,-1 0 1,1-1 0,-1 1 0,1-1 0,0 0-1,0 1 1,0-1 0,-4-7 0,-30-46-7129,21 19 2326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4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 2084,'6'-24'2990,"2"1"-1,1 0 0,23-43 0,-17 40-1705,2 0-1,0 1 0,2 1 0,1 1 0,28-26 1,-46 46-1081,1 0 1,0 0-1,0 1 1,0 0 0,0-1-1,0 1 1,0 0-1,1 1 1,-1-1-1,1 0 1,-1 1-1,1 0 1,0 0 0,-1 0-1,1 0 1,0 1-1,0 0 1,-1-1-1,1 1 1,4 1 0,-4 0-67,0 1 1,0 0 0,0 0-1,0 0 1,0 0 0,-1 1-1,1-1 1,-1 1 0,0 0-1,0 0 1,0 0 0,0 0 0,-1 1-1,1-1 1,-1 1 0,0 0-1,4 7 1,7 16 519,-2 0 1,15 47-1,-11-17-5385,-2-10-7503,-10-37 5817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2388,'-44'2'10169,"24"5"-3208,35-5-5477,2 0-1451,351 51 1685,-38-9-866,-233-30-554,-56-12-2829,-36-13-1213,-13-8-8203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6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10621,'0'0'1390,"-20"42"1855,19-34-3043,1-1 1,0 1-1,0 0 0,0-1 0,2 11 1,1 21 301,-2 46 1081,14 96-1,1 5 599,-13-123-1089,0-6-1986,-2-19-10646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8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40 1268,'-7'0'2160,"0"-1"0,0 0 0,1 0 0,-1-1 0,-17-6 6179,49 6-7345,62-4 733,-19 0-151,90 5 0,-15 4 1089,-139-17-7582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134 284 2404,'-19'-21'6451,"17"15"-6161,1 1-1,0-1 1,1 0 0,-1 0 0,1 0 0,0 0 0,1 0-1,-1 0 1,1 0 0,0 1 0,1-1 0,-1 0 0,1 1-1,4-8 1,2-7 305,1 0 0,17-26 0,-21 39-366,-1 0 0,1 0-1,0 0 1,1 1-1,0 0 1,0 0-1,0 0 1,1 1 0,0 0-1,13-8 1,-16 12-151,-1 0 0,0-1 0,1 1 0,0 0 0,-1 1 0,1-1 0,-1 1 0,1 0 0,0 0 0,-1 0 1,1 0-1,0 0 0,-1 1 0,1 0 0,-1 0 0,1 0 0,-1 0 0,1 0 0,-1 1 0,0-1 0,1 1 0,-1 0 0,0 0 1,0 0-1,-1 0 0,1 1 0,3 3 0,3 4 13,0 0 0,-1 0 0,-1 1 0,1 0-1,-2 1 1,0-1 0,0 1 0,-1 1 0,0-1 0,-1 1 0,-1 0 0,0-1 0,-1 1 0,2 22 0,-3-1 39,0-1-1,-3 1 1,0-1 0,-14 59 0,4-35 27,-4 1 1,-2-2 0,-38 83-1,45-116-115,0 0 0,-2-2 1,-1 1-1,-1-2 0,0 0 0,-2 0 0,0-2 0,-1 0 0,-1-1 1,-38 27-1,52-41-39,0-1 0,1 0 1,-1 0-1,0 0 0,0-1 0,0 0 1,0 0-1,-7 1 0,10-2-6,0 0 0,0 1 1,0-1-1,0 0 0,0-1 0,0 1 0,0 0 1,0 0-1,0-1 0,0 1 0,0-1 0,0 0 0,0 0 1,0 0-1,0 0 0,0 0 0,1 0 0,-1 0 1,0 0-1,1-1 0,-1 1 0,-1-2 0,3 2 2,0 1-1,-1 0 0,1-1 0,0 1 0,-1 0 1,1-1-1,0 1 0,0-1 0,0 1 1,-1-1-1,1 1 0,0-1 0,0 1 0,0-1 1,0 1-1,0 0 0,0-1 0,0 1 0,0-1 1,0 1-1,0-1 0,0 1 0,0-1 1,0 1-1,0-1 0,1 1 0,-1-1 0,0 1 1,0-1-1,0 1 0,1 0 0,-1-1 0,0 1 1,1 0-1,-1-1 0,0 1 0,1-1 1,22-6-3,20 7 52,-29 3 14,0 1 1,0 0-1,0 1 0,-1 0 0,0 1 1,0 1-1,0 0 0,13 10 0,8 9 285,42 42-1,-15-12-237,-60-55-246,0 1 1,0-1 0,1 0 0,-1 0 0,0 0 0,1-1 0,-1 1 0,1 0-1,-1 0 1,1-1 0,-1 1 0,1-1 0,-1 1 0,1-1 0,0 0 0,-1 0 0,1 0-1,-1 0 1,1 0 0,0 0 0,-1 0 0,1 0 0,0 0 0,-1-1 0,1 1-1,2-2 1,1-1-1063,-1 0-1,0 0 0,0 0 0,0-1 1,0 1-1,-1-1 0,4-4 0,8-12-3875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4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164 259 2504,'-1'0'141,"1"-1"-1,0 0 0,0 0 0,-1 0 1,1 1-1,-1-1 0,1 0 1,-1 1-1,1-1 0,-1 0 0,1 1 1,-1-1-1,0 1 0,1-1 0,-1 1 1,0-1-1,1 1 0,-1-1 1,0 1-1,0-1 0,0 1 0,1 0 1,-1 0-1,0-1 0,0 1 1,0 0-1,0 0 0,1 0 0,-1 0 1,0 0-1,0 0 0,0 0 1,0 0-1,1 1 0,-1-1 0,0 0 1,0 0-1,0 1 0,0-1 1,1 0-1,-1 1 0,0-1 0,1 1 1,-1-1-1,0 1 0,1-1 1,-1 1-1,0-1 0,1 1 0,-1 0 1,1-1-1,-1 1 0,1 0 1,-1 0-1,1-1 0,-1 2 0,-29 49 1201,27-45-1024,-13 28 235,2 0 0,2 0 0,1 2 0,1-1-1,-5 47 1,7-23 35,3 0-1,4 90 1,2-120-352,2-1 0,1 1 0,1-1 0,2 0 0,1-1 0,1 1 1,1-2-1,21 41 0,-25-56-147,1-1 1,0 0-1,1 0 0,0 0 1,0-1-1,1-1 0,0 1 1,1-1-1,16 10 1,-18-13-36,1-1 0,0 0 1,0 0-1,0-1 0,0-1 1,0 1-1,1-1 1,-1-1-1,1 0 0,0 0 1,-1-1-1,1 0 1,15-3-1,-10 1 4,-1-1-1,0 0 1,-1-1 0,1-1 0,-1 0 0,1-1-1,-2-1 1,1 0 0,-1 0 0,18-15-1,-13 7 8,0-1 0,-2 0 0,0-1-1,0 0 1,-2-1 0,14-25 0,-6 4 24,-2-1 0,-2 0 0,-1-2 0,-2 0 0,-2-1 0,9-61 0,-17 69-31,-1 1 0,-2-1 0,-1 0 0,-2 0 0,-1 1 0,-2-1 1,-1 1-1,-15-47 0,14 58-26,-2 0 0,0 1 0,-1 0 0,-1 0 0,-2 1 1,0 0-1,-1 1 0,-1 1 0,0 1 0,-2 0 0,0 0 0,-35-26 0,44 39-76,-1-1-1,0 1 0,0 1 1,0-1-1,0 1 0,-1 1 1,0 0-1,1 0 0,-1 1 1,0 0-1,0 1 0,-1 0 0,1 1 1,0 0-1,0 0 0,0 1 1,0 0-1,0 1 0,0 1 1,0-1-1,0 1 0,1 1 0,-1 0 1,1 0-1,-12 8 0,9-4-418,-1 0 0,2 1 0,0 0 0,0 1-1,0 0 1,1 1 0,-13 18 0,15-17-644,0 1-1,1 0 1,0 0 0,1 0 0,0 1 0,1 0-1,-5 22 1,2 7-3470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5 1236,'-43'25'15671,"127"-39"-14578,-57 9-788,-1 0-1,42-1 1,61 6-2860,-127 0 1825,5 2-2430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1612,'0'0'1636,"38"30"6282,13 10-4505,56 57-1,24 21-1092,41 28-546,-154-128-2788,-7-8-2286,-2-2-4251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 2524,'5'-10'6828,"-3"11"-6583,0 0 1,0 0-1,0 0 1,0 0-1,0 0 1,0 1-1,-1-1 1,1 1 0,0-1-1,-1 1 1,1 0-1,-1 0 1,1 0-1,-1-1 1,0 1-1,0 0 1,0 1 0,0-1-1,0 0 1,-1 0-1,2 3 1,16 56 1402,-17-57-1490,18 88 1370,-4 2 1,-4 0-1,-4 1 0,-8 138 1,1-223-1444,-5 55 744,4-62-860,1 0 0,0 0 0,-1 1 1,0-1-1,0 0 0,0 0 0,0 0 0,-1 0 0,1 0 0,-1 0 1,1-1-1,-1 1 0,0 0 0,0-1 0,-3 3 0,3-4-156,0-1 0,1 0 0,-1 1 0,0-1 0,1 0 1,-1 0-1,0 0 0,0 0 0,1 0 0,-1-1 0,0 1 0,1 0 0,-1-1 0,1 0 0,-1 1 0,0-1 0,1 0 0,-1 1 0,1-1 0,0 0 0,-1 0 0,1 0 0,0-1 0,-1 1 0,1 0 0,0 0 1,0-1-1,0 1 0,-1-2 0,0 1 268,-6-8-1717,0 0 1,0-1-1,1 1 1,-6-14-1,-5-13-3492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1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1144,'6'-20'1899,"-3"10"-453,0 0 1,1 1-1,0-1 1,10-16-1,-13 24-1152,0 0 1,1 0-1,-1 0 1,1 1-1,0-1 1,-1 0-1,1 1 0,0-1 1,0 1-1,0 0 1,0-1-1,0 1 1,0 0-1,1 0 0,-1 0 1,0 1-1,0-1 1,1 1-1,-1-1 1,0 1-1,1 0 0,-1-1 1,1 1-1,-1 0 1,0 1-1,1-1 1,2 1-1,22 7 432,0 2 0,-1 0 1,0 2-1,0 1 0,-2 1 0,1 1 0,34 29 0,10 4-296,-62-42-1464,10 6-37,-12-10-2931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7:51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252 261 2416,'-238'73'14737,"225"-65"-12645,23-2-870,31 1-520,356 0 996,-312-8-1504,216-8 732,-2-13 0,500-101 0,203-56 778,-913 167-1408,114 1-1,-107 8-64,9 2 300,1 5 0,131 21-1,-73 11 367,-52-10-122,-108-25-609,32 3-205,-35-3-17,-1-1 0,1 0 0,0 0 0,0 0 0,0 0 0,-1 0 0,1 0 0,0-1 0,0 1 0,-1 0 0,1 0 0,0 0 1,0-1-1,-1 1 0,1 0 0,0-1 0,-1 1 0,1-1 0,0 1 0,-1-1 0,1 1 0,-1-1 0,1 1 0,-1-1 0,1 0 0,-1 1 0,1-1 0,-1 0 1,1 1-1,-1-1 0,0 0 0,1 1 0,-1-1 0,0 0 0,0 0 0,0 1 0,0-2 0,0-1-386,0 0-1,-1 1 1,0-1-1,0 0 1,0 1-1,0-1 0,0 0 1,0 1-1,-1 0 1,1-1-1,-1 1 1,1 0-1,-1 0 1,-3-4-1,-17-12-8235,7 10 1865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9:2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 1412,'0'0'2242,"-5"23"6269,-18 87-7416,-37 216 1146,-18 86 468,72-379-1934,2 1-1,-1 66 0,5-99-744,0 0 0,0 0 0,1 0 0,-1 1 0,0-1 0,1 0 0,-1 0 0,1 0 0,-1 0 0,1 0 0,0 0 0,-1 0 0,1 0 0,0 0 0,0 0 0,0 0 0,-1 0 0,1 0 0,0-1 0,0 1 0,0 0 0,0-1 0,0 1 0,1-1 0,-1 1 0,0-1 0,0 1 0,0-1 0,0 0 0,1 1 0,-1-1 0,0 0 0,0 0 0,0 0 0,1 0 0,1-1 0,55-5 167,-41 3-65,33-5 61,-1-2 0,0-2 0,-1-2 0,68-30 0,-101 40-106,7-5-1444,-15-2-3157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9:2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26 187 1424,'0'0'1349,"-25"-30"9771,25 29-10980,1 0 0,0 0 0,-1 0 0,1 0 0,0 0 0,0 0 0,0 1 0,0-1 0,0 0 0,0 0 0,0 1 0,0-1 0,0 1 0,0-1 0,0 1 0,0-1 0,0 1 0,0 0 0,0-1 0,1 1 0,-1 0 0,0 0 0,0 0 0,2 0 0,42-4 430,-35 4-186,22-6-15,-1-1-1,0-2 1,-1 0-1,0-3 1,0 0 0,-1-2-1,29-18 1,-12 5 122,-44 27-643,5-10-1551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9:29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23 280 1804,'-1'0'434,"0"0"-1,0 0 1,0 0-1,0-1 0,-1 1 1,1 0-1,0-1 1,0 1-1,0-1 1,0 0-1,0 1 1,0-1-1,1 0 1,-1 1-1,0-1 1,0 0-1,0 0 0,1 0 1,-1 0-1,0 1 1,1-1-1,-1 0 1,1 0-1,-1-1 1,0 0-1,1 0-264,1 1 0,-1 0 0,1 0 0,-1-1 0,1 1 0,-1 0 0,1 0 0,0 0 0,-1 0 0,1 0 0,0 0 0,0 0 0,0 0 0,0 0 0,0 0 0,0 0 0,0 1 0,2-2 0,59-29 898,-61 31-860,188-67 3215,32-12-354,-212 75-2923,23-12-336,-31 15 35,0 1 1,-1-1-1,1 0 1,0 1-1,-1-1 1,1 0-1,0 0 0,-1 0 1,1 1-1,-1-1 1,1 0-1,-1 0 1,0 0-1,1 0 1,-1 0-1,0 0 0,0 0 1,1-2-1,-13-8-4643,1-1-1617,3 9 1832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5:19:29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15 555 1584,'0'0'1536,"-15"-6"4445,18 1-5620,1 1 1,-1-1 0,0 1-1,1 0 1,0 1 0,0-1-1,0 1 1,0-1 0,1 1-1,-1 0 1,1 1 0,0-1-1,0 1 1,6-2 0,80-22 1447,-76 23-1436,84-20 985,53-13 809,-53 12 2492,-98 24-4585,0-1 0,-1 1 0,1 0 1,0-1-1,-1 1 0,1-1 0,-1 0 0,1 1 1,-1-1-1,1 1 0,-1-1 0,1 0 1,-1 1-1,1-1 0,-1 0 0,0 0 0,0 1 1,1-1-1,-1 0 0,0 0 0,0 1 1,0-1-1,0 0 0,0 0 0,0 1 0,0-1 1,0 0-1,0 0 0,0 0 0,0 1 1,0-1-1,-1 0 0,1 0 0,0 1 0,-1-2 1,-10-26 804,-6 0-533,-2 1 0,0 1 0,-2 1 0,-1 0 0,-1 2 0,-44-36 0,-17-18-813,61 57-888,1 0-3855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4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522 360 1160,'4'-24'1383,"-1"0"-1,0 0 1,-2-38-1,-2 45-1118,-1 1-1,0-1 1,-1 0-1,-1 1 1,0 0-1,-1 0 0,-1 0 1,-1 1-1,-14-26 1,16 32-148,-13-11 185,17 19-249,1 1-45,-1-1 0,1 1 0,0-1 0,0 1 0,-1-1 0,1 1 0,0-1 1,-1 1-1,1-1 0,0 1 0,-1 0 0,1-1 0,-1 1 0,1 0 0,-1-1 0,1 1 1,-1 0-1,1-1 0,-1 1 0,1 0 0,-1 0 0,1 0 0,-1 0 0,1-1 1,-1 1-1,1 0 0,-1 0 0,0 0 0,1 0 0,-1 0 0,1 0 0,-1 0 1,1 1-1,-2-1 0,-24 4 304,20 2-263,0-1 0,1 1 0,-1-1 1,1 2-1,0-1 0,0 0 0,1 1 0,0 0 1,0 0-1,1 0 0,0 1 0,0-1 1,0 1-1,-1 8 0,-5 20 196,-7 61 1,-21 479 1380,34-512-1523,2-22-9,-6 571 702,8-536-754,-1-43-32,1 0-1,5 34 1,26 196 11,-25-191-17,4 31-23,-5 0 0,-9 148 0,2-236 27,0-4 14,0-1 1,0 1-1,-1-1 0,-1 0 1,-5 16-1,7-26-13,1 0-1,-1 1 1,0-1-1,0 0 1,0 0 0,0 0-1,0 0 1,0 1 0,0-1-1,0 0 1,0-1-1,0 1 1,-1 0 0,1 0-1,0-1 1,-1 1-1,1 0 1,0-1 0,-1 1-1,1-1 1,-1 0 0,1 1-1,-1-1 1,1 0-1,-1 0 1,1 0 0,-1 0-1,1 0 1,-1 0-1,1-1 1,0 1 0,-1 0-1,1-1 1,-1 1 0,0-2-1,-7-1 20,2-1 0,-1 0 0,0 0 0,-10-9 0,12 8-15,-7-5 1,0-1 1,1 0-1,1-1 0,0-1 0,0 1 0,2-2 0,-1 1 0,2-1 0,0-1 0,-7-18 0,0-3-8,1-1 0,3-1 0,-8-44 0,-9-56 5,27 134-8,1-3-8,0 5-430,-1-18 733,-1 8-7880,0-1 4304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43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434 128 1612,'5'-32'6735,"-7"29"-6570,1 0 0,-1 0 0,0 0-1,0 0 1,0 0 0,0 1 0,-1-1 0,1 1 0,-1-1 0,0 1 0,1 0 0,-1 0 0,0 0 0,0 1 0,0-1 0,-1 1 0,1-1-1,0 1 1,0 0 0,-1 0 0,1 1 0,-1-1 0,1 1 0,-1-1 0,1 1 0,0 0 0,-1 0 0,-3 1 0,-8 0-12,1 1 0,-1 0 0,1 1 0,0 0 0,-22 8 0,17-3-32,1 0 1,0 0 0,0 2-1,1 0 1,0 1-1,0 1 1,2 1-1,0 0 1,0 1-1,-24 30 1,33-36-77,2 1 0,-1 0 0,1 0 0,1 0 1,-1 1-1,2-1 0,-1 1 0,1 0 0,1 0 0,0-1 1,0 1-1,1 0 0,0 0 0,1 0 0,0 0 0,3 14 1,-2-12-28,1-1 0,1 1 1,0-1-1,0 1 0,1-1 1,0 0-1,1-1 0,1 1 1,-1-1-1,1-1 0,1 1 1,0-1-1,10 9 1,-11-13-7,0 1 1,0-2 0,1 1-1,-1-1 1,1 0 0,0 0 0,0-1-1,1 0 1,-1-1 0,0 0-1,14 2 1,-13-4-6,1 0 0,-1-1 0,1 0 0,-1-1 0,0 0 0,1 0 0,-1-1 0,0 0-1,0-1 1,-1 0 0,1 0 0,-1-1 0,0 0 0,9-7 0,-1 0 5,0-1 1,0 0-1,-2-2 0,1 0 0,20-29 1,-16 17-14,-2-1 0,-1 0 1,23-60-1,-33 70 116,-1 1-1,0-2 1,-1 1-1,-1-1 1,-1 1 0,0-1-1,-1 0 1,-3-21-1,2 36-66,-1 0 0,1 0 0,-1 0 0,0 1 0,-1-1 0,1 0 0,-1 1 1,1-1-1,-1 1 0,0-1 0,0 1 0,0 0 0,-1 0 0,1 0 0,-1 0 0,0 0 0,0 1 0,0-1 0,0 1 0,0 0 0,0-1 0,-1 2 0,1-1 0,-1 0 0,1 1 0,-1-1 0,0 1 0,-7-1 0,9 1-138,-22 1-880,7 1-2714,16 0 3080,-6 0 643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2156,'1'8'11873,"14"-10"-11307,0 0 0,0-1 0,0 0 0,0-2 0,25-10 0,-20 7-577,1 1 1,-1 1-1,28-4 1,-15 3-2195,13-1-4873,-28 8 3354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4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258 855 1804,'-2'-4'592,"0"0"1,1 0-1,-2 1 0,1-1 0,0 1 1,-1 0-1,1 0 0,-1 0 0,0 0 1,0 0-1,0 1 0,-1-1 0,-4-2 1,5 4-483,1 0 1,-1 0-1,0 1 1,0-1-1,0 1 1,0 0-1,0 0 1,0 0 0,0 0-1,0 0 1,0 0-1,0 1 1,0 0-1,0-1 1,1 1-1,-1 0 1,0 1-1,0-1 1,-3 2-1,-4 2 22,0 1-1,1 0 1,-1 0-1,1 1 1,1 0-1,-1 0 1,1 1-1,0 0 0,1 1 1,0 0-1,0 0 1,1 0-1,0 1 1,1 0-1,-6 14 1,5-5-87,1-1 1,0 1-1,2 0 1,0 1 0,1-1-1,1 0 1,1 1-1,2 22 1,-1-36-36,-1-1-1,1 1 1,1-1-1,-1 1 1,1-1 0,0 1-1,0-1 1,4 7-1,-5-10-5,0 0-1,0-1 0,0 1 0,1 0 0,-1 0 1,0-1-1,1 1 0,0-1 0,-1 1 0,1-1 1,0 0-1,0 1 0,-1-1 0,1 0 0,0 0 1,0-1-1,0 1 0,1 0 0,-1-1 0,0 1 1,0-1-1,3 1 0,-3-1 16,39-25 0,-30 15-18,1-1 0,-1 0 0,-1 0 0,0-1-1,-1 0 1,0-1 0,-1 0 0,11-22 0,1-13 5,19-60-1,-9 21-2,-14 35-11,-3 0 1,-1 0-1,7-98 1,-13 103 6,6-276 11,-12 316-5,-10-118 376,7 97-31,-3 43-156,-5 50-128,-38 565 237,61-206 267,-2-338-222,-8-43 84,-2-41-364,1 6 270,1 3-1754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45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76 972,'19'-40'4686,"-16"36"-4252,1-1 0,-1 1 0,1 0 0,0 0 1,1 0-1,7-5 0,-11 8 659,19 10-475,-18-6-534,0-1 1,0 1 0,0 0-1,0-1 1,0 1-1,0 0 1,-1 0 0,0 0-1,1 0 1,-1 0 0,0 1-1,-1-1 1,1 0-1,0 5 1,2 44 762,-5-36-506,0 0 0,-1 0-1,-1-1 1,-1 0-1,0 0 1,-1 0-1,-8 15 1,12-28-255,0 0-1,1 0 1,-1 0 0,0 0 0,0-1 0,0 1-1,-1 0 1,1-1 0,0 0 0,-1 1 0,1-1-1,-4 1 1,-13 9 459,17-10-458,0 1-53,1-2-30,1 0-1,0 0 1,0 0 0,0 0-1,-1 0 1,1 0 0,0 0-1,0 0 1,0 0 0,-1 0 0,1 0-1,0 0 1,0 0 0,0 0-1,-1 0 1,1 0 0,0 1-1,0-1 1,0 0 0,0 0 0,0 0-1,-1 0 1,1 0 0,0 1-1,0-1 1,0 0 0,0 0-1,0 0 1,0 0 0,0 1-1,0-1 1,-1 0 0,1 0 0,0 0-1,0 1 1,0-1 0,0 0-1,0 0 1,0 0 0,0 1-1,0-1 1,0 0 0,0 0 0,0 1-1,45 28 245,-44-28-232,3 1-358,1 0 1,-1 0-1,1-1 0,-1 0 0,1 0 0,0 0 1,-1 0-1,6 0 0,1-3-356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4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1030 1356,'1'5'5033,"2"-18"-2567,7-48-1945,1-9-15,111-470 2468,-113 503-2829,57-226 966,-65 258-1002,0-1 0,1 1 1,-1-1-1,2 1 0,-1-1 1,0 1-1,5-6 0,-6 10 125,1 5-164,4 20-2,0 1 0,-1 1 0,-1-1 0,-2 1 0,-1 42 0,0-42-33,1 60 31,9 167 585,-5-194-283,2 1 0,19 68 0,-5-7 493,-22-119-812,2 16 211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4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83 1432,'-1'0'180,"1"0"-1,-1 0 1,1 0-1,0 0 1,-1 0-1,1-1 1,0 1-1,-1 0 1,1 0-1,0-1 1,0 1-1,-1 0 1,1 0-1,0-1 1,0 1-1,-1 0 1,1-1-1,0 1 1,0 0-1,0-1 1,0 1-1,-1 0 1,1-1-1,0 1 1,0 0-1,0-1 1,0 1-1,0-1 1,0 1-1,0 0 1,0-1-1,0 1 1,0-1-1,0 1 1,0 0-1,0-1 1,0 1 0,1 0-1,-1-1 1,0 1-1,16-16 1872,-8 12-1654,-1 0-1,0 0 1,1 1-1,13-5 1,-5 4 236,8-3 223,0 2 1,1 0-1,30-1 1,-51 6-682,-1 0-25,16-2 798,-5 0-2873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5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1284,'-17'3'4610,"9"2"2134,290 26-4015,-202-20-1787,-50-6-582,-22-3-272,0 0-1,1-1 1,-1 0-1,0 0 1,0-1-1,17-1 1,-23 0-546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5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1128,'4'2'9198,"18"-2"-4612,50-3-3623,16-1-441,-68 4-311,7-1 498,0 2 0,51 7-1,-31 1 1475,-37-9-5641,0 1-4309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5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276 316 1124,'0'0'2890,"-1"-4"-2346,-10-68 2472,7 39-1650,-13-52 0,14 76-1159,0-1 0,-1 0 1,0 1-1,0 0 0,-1 0 0,0 0 0,-1 0 0,0 1 0,-11-13 0,15 19-156,0 1-1,0-1 1,0 0 0,0 1-1,0-1 1,0 1 0,0 0-1,0 0 1,-1 0-1,1 0 1,0 0 0,-1 0-1,-3 0 1,4 1 18,-25 12 261,16 0-189,1 1-1,1 1 0,0 0 1,0 0-1,2 1 0,0 0 1,0 0-1,2 1 0,0-1 1,0 1-1,-2 25 0,-3 25 276,0 98 0,10-157-393,-1 88 377,5 0-1,19 111 1,52 185 287,-3-17-345,-46-213-226,47 415 556,-73-565-628,2 10 101,-2-1 1,-2 26-1,2-43-92,0 1 1,0-1-1,-1 1 0,0-1 1,1 1-1,-1-1 0,-1 0 1,1 1-1,0-1 0,-1 0 1,0 0-1,1 0 1,-1 0-1,-1 0 0,1 0 1,0-1-1,-1 1 0,1-1 1,-1 1-1,-3 1 1,2-2-27,0-1 0,0 1 0,0-1 0,-1 0 0,1-1 0,0 1 0,0-1 0,0 0 0,-1 0 0,1 0 0,0-1 0,0 1 0,-1-1 0,1 0 0,0 0 0,0 0 0,0-1 0,0 0 0,0 1 0,1-2 0,-1 1 0,0 0 0,1-1 0,0 1 0,-1-1 0,-2-3 0,-8-7-35,1-1-1,1 0 0,0-1 1,-15-24-1,17 23-258,1-1 1,0 0-1,-11-34 0,8-6-2813,12 50 1603,-1 0 0,1 0 0,1 0 0,-1 0 0,3-12-1,2 9-2355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5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262 261 1328,'0'-32'3961,"0"15"-3446,-1 1-1,0-1 1,-2 0 0,0 1-1,-1 0 1,-1 0 0,-12-31-1,-4-2 730,21 48-1142,0 0-88,0 1-1,1-1 0,-1 1 0,0-1 0,0 1 1,0-1-1,0 1 0,0-1 0,0 1 1,0-1-1,0 1 0,0 0 0,0-1 0,0 1 1,0-1-1,0 1 0,0-1 0,-1 1 1,1-1-1,0 1 0,0-1 0,0 1 0,-1 0 1,1-1-1,0 1 0,0-1 0,-1 1 1,1 0-1,0-1 0,-1 1 0,1 0 1,-1 0-1,1-1 0,0 1 0,-1 0 0,1 0 1,-1-1-1,1 1 0,-1 0 0,1 0 1,-1 0-1,1 0 0,0 0 0,-1 0 0,1 0 1,-1 0-1,1 0 0,-1 0 0,1 0 1,-1 0-1,1 0 0,-1 0 0,1 0 0,-1 0 1,1 1-1,0-1 0,-1 0 0,1 0 1,-1 0-1,1 1 0,0-1 0,-1 0 1,1 1-1,-1-1 0,1 1 0,-30 19 276,24-9-225,0 1 0,1 0-1,0 0 1,1 0 0,0 0-1,1 1 1,0-1 0,-1 24-1,1 7 178,4 55-1,62 484 1230,-21-261-1009,-22 77 247,-10-123-205,-15 21-68,2-258-346,2-3-11,1-16-20,-1 1 1,-1-1 0,0 0 0,-6 19 0,8-36-50,-1 0 1,0-1 0,0 1 0,1 0-1,-1-1 1,0 1 0,0-1 0,0 1-1,-1-1 1,1 0 0,0 1 0,0-1-1,-1 0 1,1 0 0,-1 0 0,1 0-1,-1 0 1,0 0 0,1 0 0,-1 0-1,-2 0 1,2-1 4,-20-10-8,13 3 6,1-1 1,0 1-1,1-2 1,0 1-1,0-1 1,1 0 0,0-1-1,1 1 1,0-1-1,-6-14 1,2 6-8,-8-21-9,1 0-1,2-1 1,-15-69 0,19 45-1170,7 23-7296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54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81 118 984,'-8'9'727,"0"0"0,1 0 0,0 1-1,1 0 1,0 1 0,0-1 0,1 1 0,-6 18 0,7-17-533,1 1 0,0-1 0,1 1 0,0 0 0,1-1 0,0 1 0,1 0 0,0 0 0,1-1 1,1 1-1,0 0 0,1-1 0,4 14 0,-5-22-179,-1 0-1,1 0 1,0 0 0,0 0-1,0-1 1,0 1 0,1-1 0,-1 1-1,1-1 1,0 0 0,0 0-1,0 0 1,1 0 0,-1 0 0,1-1-1,-1 1 1,1-1 0,0 0-1,0-1 1,0 1 0,0 0 0,0-1-1,0 0 1,0 0 0,1 0-1,-1-1 1,0 1 0,1-1-1,-1 0 1,0-1 0,1 1 0,-1 0-1,0-1 1,0 0 0,1 0-1,-1-1 1,0 1 0,0-1 0,0 0-1,0 0 1,-1 0 0,1 0-1,0-1 1,-1 1 0,0-1-1,0 0 1,0 0 0,0 0 0,0-1-1,3-3 1,2-4 1,-1-1 1,1 0-1,-2 0 0,0 0 0,0-1 1,-1 0-1,-1 0 0,0 0 0,4-23 1,-5 13 105,-1-1 0,-1 1 1,-1-1-1,-5-41 0,3 56-18,0 0-1,0 0 1,0 0-1,-1 0 1,-1 0 0,0 1-1,0 0 1,0-1 0,-1 2-1,0-1 1,-7-7-1,10 13-89,1-1 1,-2 1-1,1 0 0,0 0 0,0 1 0,-1-1 0,1 0 1,-1 1-1,1-1 0,-1 1 0,0 0 0,1 0 0,-1 0 1,0 0-1,0 0 0,0 1 0,0-1 0,0 1 0,0 0 1,0 0-1,0 0 0,1 0 0,-1 1 0,0-1 0,0 1 1,0-1-1,0 1 0,0 0 0,1 0 0,-1 1 0,0-1 1,1 0-1,-1 1 0,1 0 0,-1-1 0,1 1 0,-4 4 1,-1 1-256,-1 0 0,1 1 1,0 0-1,1 1 1,0-1-1,-6 11 1,-14 32-4124,20-40 2642,1 1-841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5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 1588,'4'-4'7316,"-2"25"-6846,0 1 0,-2 0 0,0-1 0,-5 34-1,0 11 4,-26 355 1661,-1 87 5,17-305 308,17-181-3070,5-34-3612,5-14 1743,-6 11-1012,-1 2 36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3 1448,'-15'-2'3317,"8"3"-3000,0 0-1,0 1 1,0-1 0,1 2-1,-1-1 1,0 1 0,1 0-1,0 0 1,0 1 0,0-1 0,0 1-1,1 1 1,-1-1 0,1 1-1,0 0 1,1 0 0,-1 1-1,-5 7 1,-7 11 115,1 0 0,1 2-1,-12 28 1,23-46-331,1 0 0,0 1 0,1-1 0,0 1 0,0 0 0,0-1-1,1 1 1,1 0 0,-1 0 0,2 0 0,-1-1 0,2 11 0,-1-16-89,0 0 0,0 0 0,-1 0 0,2 0-1,-1 0 1,0 0 0,1 0 0,-1-1 0,1 1 0,0 0 0,0-1 0,0 0 0,0 1 0,0-1-1,0 0 1,1 0 0,-1 0 0,1 0 0,-1 0 0,1-1 0,0 1 0,0-1 0,0 0 0,0 0-1,0 0 1,0 0 0,0 0 0,0-1 0,0 1 0,0-1 0,0 0 0,1 0 0,-1 0 0,0 0-1,6-2 1,1 0-46,0 0 0,1-1-1,-1-1 1,0 1 0,-1-2-1,1 1 1,-1-1-1,10-7 1,17-9 9,-34 20 101,2 2-59,0 0 0,0 0 1,0 1-1,0-1 1,0 1-1,0 0 0,0 0 1,-1 1-1,5 2 1,1 1-10,1 0 0,0-1 1,0-1-1,0 0 1,1 0-1,-1-1 1,1 0-1,0-1 0,0 0 1,0-1-1,0 0 1,19-2-1,-25 1 10,0 0 1,0-1-1,0 0 1,0 0-1,0 0 1,0-1-1,-1 1 0,1-1 1,0-1-1,-1 1 1,0 0-1,1-1 0,-1 0 1,0 0-1,-1 0 1,1-1-1,0 1 0,-1-1 1,0 0-1,0 0 1,0 0-1,0 0 0,-1 0 1,0-1-1,1 1 1,-2-1-1,1 0 0,0 0 1,-1 1-1,1-9 1,-1 5 44,0 1 1,-1 0-1,0-1 1,-1 1-1,1-1 1,-1 1-1,-1 0 1,0-1-1,0 1 1,0 0-1,-1 0 1,-5-10-1,6 13-22,0 0 0,0 1 0,0-1-1,-1 1 1,0-1 0,1 1 0,-1 0-1,-1 0 1,1 0 0,0 0 0,-1 1-1,1 0 1,-1-1 0,0 1 0,1 0-1,-1 1 1,0-1 0,-1 1 0,1 0-1,0 0 1,0 0 0,0 0-1,-6 0 1,3 2-50,0 0-1,0 0 1,0 0-1,0 1 1,0 0-1,1 0 1,-1 1 0,1 0-1,0 0 1,-1 0-1,1 1 1,1 0-1,-1 0 1,0 1-1,1-1 1,0 1 0,0 0-1,1 1 1,-6 7-1,3-3-614,0 0-1,1 1 1,0 0-1,0 0 1,2 0-1,-1 1 1,1-1-1,1 1 1,-4 23-1,7-24-2588,2-1 40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5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24 1980,'0'0'1022,"-11"-4"5351,11 5-6262,0-1-1,0 0 1,-1 0 0,1 0-1,0 0 1,0 0 0,0 0-1,0 0 1,-1 0 0,1 0-1,0 0 1,0 0 0,0 0-1,-1 0 1,1 0 0,0 0-1,0 0 1,0 0 0,0 0-1,-1 0 1,1 0 0,0-1-1,0 1 1,0 0 0,0 0-1,0 0 1,-1 0 0,1 0-1,0 0 1,0 0 0,0-1-1,0 1 1,0 0 0,0 0-1,0 0 1,-1 0 0,1-1-1,0 1 1,0 0 0,0 0-1,0 0 1,0 0 0,0-1-1,0 1 1,0 0 0,0 0-1,0 0 1,0 0-1,0-1 1,0 1 0,0 0-1,0 0 1,0 0 0,0-1-1,0 1 1,0 0 0,0 0-1,1 0 1,10-4 92,0 1-1,0 1 0,0 0 1,1 0-1,-1 1 1,1 1-1,-1 0 1,1 0-1,19 4 1,27 0 280,-25-6 880,-21 2-3584,0-1-7933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1:56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1716,'9'-6'8924,"10"-1"-4179,-6 3-4271,1 0 0,1 1-1,-1 1 1,0 1 0,0 0 0,17 1 0,-28 0-360,0 1-1,-1-1 1,1 0 0,0 0 0,0 0 0,-1-1 0,1 1 0,0-1 0,-1 1-1,6-3 1,1 0 226,-7 3-134,3-2 191,14-8-5772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2:04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24 876,'-16'-24'12593,"9"38"-12351,0 0 0,2 0 0,-1 0 1,2 0-1,-5 23 0,-8 81 344,13-83-371,-1 4 112,1 55 0,5-81-246,-1 1 0,2-1 1,-1 1-1,2-1 0,0 0 0,1 0 1,8 21-1,-10-30-64,-1-2-15,-1-1 0,1 1 0,0-1 0,0 1 0,-1-1 0,1 1 0,0-1 0,0 0 0,0 0 0,1 1 0,-1-1 0,0 0 0,0 0 0,1 0 0,-1 0 0,0 0 0,1-1 0,-1 1 0,1 0 0,0-1 0,-1 1 0,1-1 0,2 1 0,-2 0-4,0-1 1,0 0 0,0 0-1,0 0 1,-1-1 0,1 1 0,0 0-1,0-1 1,0 1 0,0-1 0,-1 1-1,1-1 1,0 0 0,-1 0-1,1 0 1,0 0 0,-1 0 0,1 0-1,-1 0 1,1-1 0,-1 1-1,0 0 1,1-2 0,22-37-70,-20 30 55,7-13 5,-1-1-1,-2 0 1,0-1-1,-1 0 1,-2 0-1,0-1 1,-2 1-1,-1-1 1,-1 0-1,-1 0 1,-1 1-1,-2-1 1,0 0-1,-11-39 1,13 61 33,0 0 1,0 0 0,-1 0-1,0 0 1,1 0 0,-1 0-1,-1 0 1,1 1 0,0-1-1,-1 1 1,0 0 0,0 0-1,0 0 1,-7-6 0,9 9-41,-2 2-87,-5 3-276,0 1 0,0 0 0,1 0 0,0 1 0,0-1 0,1 2 0,0-1 0,0 1 1,1 0-1,-9 17 0,-7 7-5022,14-19 2017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2:00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86 1144,'-8'10'8003,"-15"53"-6979,13-4 30,-4 110 0,11-122-670,3-19-189,2-1-1,0 0 0,2 1 1,1-1-1,1-1 0,1 1 1,15 33-1,-21-56-190,1-1 1,-1 1-1,1 0 1,0-1-1,0 0 1,1 1-1,-1-1 1,0 0-1,1 0 1,3 3-1,-5-6-42,24-15-92,-15 3 112,-1-1 0,-1-1 0,0 0 0,-1 0 0,-1 0 0,0-1 0,-1 0 0,5-21 0,-1-9-44,7-73 0,-14 82 5,-1 0-1,-2-1 1,-1 1 0,-2 0 0,-2 0 0,-18-62 0,22 92 38,0 0-1,0 0 0,-1 0 1,0 0-1,0 0 1,-1 1-1,1-1 0,-1 1 1,0 0-1,-1 1 1,1-1-1,-1 1 0,0-1 1,-6-3-1,9 7-2,-36 19-70,32-8 106,0-1 0,0 1 0,1 1 0,1-1 0,0 1 0,0-1 0,-4 21 1,4-8 167,0 0 0,0 43 1,4-60-149,0-1 1,1 1 0,0-1-1,0 0 1,0 1 0,1-1-1,0 0 1,0 0 0,0 0-1,0 0 1,1 0 0,4 5-1,-5-7 3,0 0 0,0 0-1,1-1 1,-1 1 0,1-1-1,0 0 1,-1 0 0,1 0 0,0 0-1,0 0 1,0 0 0,1-1-1,-1 0 1,0 1 0,0-1 0,1-1-1,-1 1 1,1 0 0,5 0-1,-7-1 32,29-11 18,-27 7-402,1 0 0,0 0 0,-1 0 1,0-1-1,0 1 0,0-1 0,-1 0 0,0 0 1,0-1-1,0 1 0,3-7 0,4-7-4286,-5 11 1627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2:0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51 1288,'-8'-3'11693,"94"-17"-9381,-44 16-1116,63-14-1,-103 18-1235,4-3-341,1 0-1761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2:0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 1328,'-10'5'6559,"10"-5"-6454,0 0-1,0 0 1,0 0 0,0 0 0,-1 0 0,1 0-1,0 0 1,0 0 0,0 0 0,0 0 0,0 0-1,-1 0 1,1 0 0,0 0 0,0 0 0,0 0 0,0 0-1,-1 0 1,1 0 0,-1 1 1153,1-1-1154,0 0 1,0 0 0,0 0 0,-1 0 0,1 1 0,0-1-1,0 0 1,0 0 0,0 0 0,0 0 0,0 0-1,0 1 1,0-1 0,0 0 0,0 0 0,0 0-1,0 0 1,0 1 0,0-1 0,0 0 0,0 0 0,0 0-1,0 0 1,0 0 0,1 1 0,-1-1 0,0 0-1,0 0 1,0 0 0,0 0 0,0 1 0,22 0 525,-1-1 1,0-1 0,1 0-1,-1-2 1,28-6-1,-47 8-541,1 1 139,20 0-2318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2:0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100 212 920,'-10'-48'7859,"10"46"-6755,-5-6-305,0 8 3179,-1 5-3871,1-1 0,0 1 0,1 0 0,-1 0 0,1 1 0,0-1 0,1 1 0,-1 0 0,1 0 0,0 0 0,1 0 0,-1 1 0,-2 10-1,-2 10 95,1 1-1,2 0 0,0 0 0,2 0 0,2 46 0,1-50-84,-2-22-106,1-1 0,0 0-1,0 1 1,0-1 0,0 0-1,0 1 1,0-1-1,0 0 1,1 1 0,-1-1-1,1 0 1,-1 1 0,1-1-1,-1 0 1,1 0 0,-1 1-1,1-1 1,0 0 0,0 0-1,0 0 1,0 0-1,0 0 1,0 0 0,1 1-1,0-2-3,-1 1 0,1-1 1,-1 0-1,1 0 0,0 0 0,-1 0 0,1 0 0,-1 0 0,1 0 0,-1 0 0,1-1 0,-1 1 0,1-1 0,-1 1 0,1-1 0,-1 0 0,3-1 0,3-2 2,0-1 0,0 0-1,0-1 1,0 1 0,-1-1 0,10-12-1,-6 2 1,-1 0-1,0-1 1,-1 0-1,0 0 1,-2-1-1,0 0 1,-1 0-1,5-34 1,-6 18 86,-1-1 0,-2 0 0,-6-66 0,4 97-50,1 1 1,-1 0-1,0 0 0,0-1 1,0 1-1,0 0 1,-1 0-1,1 0 1,-1 0-1,0 1 1,0-1-1,0 0 1,0 1-1,0-1 0,0 1 1,-1 0-1,1 0 1,-1 0-1,0 0 1,0 0-1,1 0 1,-1 1-1,-5-2 0,5 2 7,-34 5-202,-8 17-2076,24-3-6487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1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1332,'0'0'3411,"-10"25"-2207,15 59 554,28 150 0,-1-41 268,-31-191-1944,-1 0 0,1 0 0,-1 0 0,1 0 0,-1 1 0,0-1 0,0 0 0,0 0 0,0 0 0,0 1 1,-1-1-1,1 0 0,-1 3 0,0-5-61,1 0 1,-1 1 0,0-1 0,1 0 0,-1 1 0,0-1 0,1 0-1,-1 0 1,0 1 0,1-1 0,-1 0 0,0 0 0,1 0 0,-1 0-1,0 0 1,0 0 0,1 0 0,-1 0 0,0-1 0,1 1-1,-1 0 1,0 0 0,1 0 0,-1-1 0,0 1 0,1 0 0,-1-1-1,1 1 1,-1-1 0,1 1 0,-1-1 0,1 1 0,-1-1 0,-2-1-14,1 0 1,0-1-1,0 1 0,0 0 1,0-1-1,0 1 1,0-1-1,1 1 1,-1-1-1,1 0 1,0 0-1,0 0 1,-1-4-1,-8-40 54,8 40-53,-2-21-11,2-1 0,0 1 0,2-1 0,1 1 0,1 0 0,1-1 0,2 1 0,10-38 1,-11 53-20,1 0 0,0 0 1,0 0-1,1 1 1,1-1-1,0 1 0,1 1 1,0 0-1,17-18 1,-23 28 18,1 0 0,-1 0 0,0 0 0,1 0 0,-1 1 0,0-1 0,1 1 0,-1 0 0,0 0 0,1 0 0,-1 0 0,1 0 0,-1 0 0,1 1 0,-1-1 0,0 1 0,1-1 0,1 2 0,39 14 4,-34-10-1,-1 0 0,1 0 0,-1 1 0,-1 0 0,1 0 0,-1 1 0,0 0 0,8 13 0,3 8 283,17 39 0,-24-46 79,-10-20-337,0-1 1,0 1-1,0 0 0,-1-1 0,1 1 0,0 0 0,-1 0 0,0-1 0,1 1 1,-1 0-1,0 0 0,0 0 0,0 0 0,0 0 0,0-1 0,-1 4 0,1-4-296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1352,'0'-6'484,"0"0"0,1 1-1,0-1 1,0 1 0,0-1-1,1 1 1,0-1 0,0 1 0,0 0-1,1 0 1,-1 0 0,1 0 0,6-7-1,-5 8-289,-1-1 0,1 2-1,0-1 1,0 0 0,0 1-1,1 0 1,-1 0 0,1 0-1,0 1 1,0-1 0,0 1-1,0 0 1,0 0 0,0 1-1,0 0 1,1 0 0,-1 0-1,0 0 1,1 1 0,-1 0-1,7 1 1,-10-1-155,0 1-1,0-1 1,-1 1-1,1 0 1,0 0 0,-1 0-1,1 0 1,0 0-1,-1 0 1,0 0 0,1 1-1,-1-1 1,0 1-1,1-1 1,-1 1 0,0-1-1,0 1 1,0-1-1,0 1 1,-1 0-1,1 0 1,0-1 0,-1 1-1,1 0 1,-1 0-1,0 0 1,1 0 0,-1-1-1,0 1 1,-1 4-1,2 4 70,-2-1 0,1 1 0,-2 0 0,-1 10 0,-1-8-6,0 1-1,-1 0 0,0-1 0,-1 0 1,-1-1-1,1 1 0,-2-1 1,0 0-1,0-1 0,-1 0 0,-14 13 1,22-22-48,-4 8 140,3-1 10,20 1-138,-16-8-64,64 21 160,24 12 274,-49-19 1468,-40-14-2414,8-19-4592,0 3-3233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47 1596,'22'-40'9126,"-22"39"-9076,0 1 1,-1-1 0,1 1-1,0-1 1,-1 1-1,1 0 1,0-1 0,-1 1-1,1-1 1,-1 1 0,1 0-1,-1 0 1,1-1-1,-1 1 1,1 0 0,-1 0-1,1 0 1,-1-1-1,1 1 1,-1 0 0,0 0-1,1 0 1,-1 0 0,1 0-1,-1 0 1,1 0-1,-2 1 1,0 0-14,-10 3 148,1 1 1,-1 0 0,2 1 0,-1 0-1,-16 12 1,25-16-179,0 0 1,0 0-1,0 0 0,0 0 0,0 0 1,1 0-1,-1 1 0,1-1 1,-1 1-1,1-1 0,0 1 0,0-1 1,0 1-1,0 0 0,1-1 1,-1 1-1,1 0 0,-1-1 0,1 1 1,0 0-1,0 0 0,0 0 1,1-1-1,-1 1 0,1 0 1,-1 0-1,1-1 0,0 1 0,0-1 1,0 1-1,1 0 0,1 3 1,13 18-87,1-1 1,1 0 0,33 31 0,-12-13-25,-28-28 76,-6-9 71,0 0-1,-1 1 0,0-1 0,0 1 1,0 0-1,0 0 0,-1 0 0,0 1 1,0-1-1,-1 1 0,1 0 0,-1 0 1,2 8-1,-5-12-1,1 0 1,-1 0-1,1-1 0,-1 1 0,1 0 1,-1 0-1,0 0 0,0 0 1,0-1-1,0 1 0,0 0 1,0-1-1,-1 1 0,1-1 1,-1 0-1,1 1 0,-1-1 0,1 0 1,-3 2-1,-34 18 774,31-17-694,-10 2 24,0 0-1,0 0 1,-1-2-1,0 0 1,1-1-1,-1-1 1,0 0 0,0-1-1,0-1 1,0-1-1,-21-4 1,30 4-825,-14-3-615,16-14-9654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3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1540,'17'28'4413,"-4"53"-313,-12-64-3347,1 1 0,1-1 0,6 18 0,-9-34-719,0 0 0,0-1 1,1 1-1,-1 0 1,1 0-1,-1-1 1,0 1-1,1 0 0,-1-1 1,1 1-1,0 0 1,-1-1-1,1 1 1,-1-1-1,1 1 0,0-1 1,-1 1-1,1-1 1,0 1-1,0-1 1,0 0-1,-1 1 1,1-1-1,0 0 0,0 0 1,0 0-1,-1 1 1,1-1-1,0 0 1,0 0-1,0 0 0,0 0 1,0-1-1,-1 1 1,1 0-1,0 0 1,0 0-1,0-1 0,-1 1 1,1 0-1,0-1 1,0 1-1,-1-1 1,1 1-1,0-1 1,-1 1-1,1-1 0,0 1 1,-1-1-1,1 0 1,0 0-1,38-39-2,-33 32 128,17-25-26,-20 27-87,-1 1 0,1 0 0,1 0 1,-1 1-1,1-1 0,-1 1 1,1 0-1,1 0 0,7-6 0,-11 9-23,-1 1 0,1 0 0,-1 0-1,1-1 1,-1 1 0,1 0 0,-1 0-1,1 0 1,-1 0 0,1 0 0,0 0-1,-1 0 1,1 0 0,-1 0 0,1 0-1,-1 0 1,1 0 0,-1 0-1,1 1 1,-1-1 0,1 0 0,-1 0-1,1 1 1,-1-1 0,1 0 0,-1 1-1,1-1 1,-1 0 0,0 1 0,1-1-1,0 1 1,9 22 452,-1 32 18,-8-49-410,2 28 26,1 13-241,5-20-5020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1092,'20'36'3890,"-15"-22"-2846,-1 0-1,0 1 1,-1-1 0,1 28 0,6 23 1226,-9-63-2341,-1 3 402,0-3-1573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4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14 1388,'0'0'1270,"-20"-10"7947,12 7-8712,6 3-577,-4 8-1878,2 4-5160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1572,'0'0'713,"3"-7"3017,-3 7-3655,13 56 1857,-2 0 0,5 92 0,-16-147-960,1-5-930,56-196 66,-15 107-245,-42 93 139,1 0-1,-1-1 1,0 1-1,0-1 1,1 1 0,-1-1-1,1 1 1,-1 0-1,0-1 1,1 1-1,-1-1 1,1 1 0,-1 0-1,1 0 1,-1-1-1,1 1 1,-1 0-1,1 0 1,-1 0 0,1-1-1,-1 1 1,1 0-1,-1 0 1,1 0-1,-1 0 1,1 0 0,-1 0-1,1 0 1,-1 0-1,1 0 1,0 1-1,-1-1 1,1 0 0,-1 0-1,1 0 1,-1 1-1,1-1 1,-1 0-1,0 0 1,1 1 0,0-1-1,15 19 95,-6 6 172,-1 0 1,-2 1 0,0 0-1,-2 0 1,5 51 0,-4-49 514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5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63 1792,'-5'-15'4186,"5"15"-4054,0-1 0,0 1 0,0 0 0,0-1 0,0 1-1,0-1 1,0 1 0,0 0 0,0-1 0,0 1-1,0 0 1,-1-1 0,1 1 0,0 0 0,0-1-1,0 1 1,-1 0 0,1-1 0,0 1 0,0 0-1,-1-1 1,1 1 0,0 0 0,-1 0 0,1-1 0,0 1-1,-1 0 1,1 0 0,0 0 0,-1 0 0,1-1-1,-1 1 1,1 0 0,0 0 0,-1 0 0,-9 11 70,1 1 1,1-1 0,0 2 0,1-1-1,1 1 1,0 0 0,0 0 0,1 1-1,1 0 1,0 0 0,1 0 0,0 0-1,0 19 1,1-10-129,1-1 0,2 0 0,0 0 0,1 0 0,1 1 0,1-2 0,1 1 1,9 25-1,-12-40-56,0-1 0,1 0 0,0 0 0,0-1 0,0 1 0,1 0 0,-1-1 0,1 0 0,1 0 0,-1 0 0,1-1 0,0 1 0,0-1 0,0 0 0,0 0 0,1-1 0,-1 0 0,1 0 0,8 3 0,-8-6-9,-1-1 1,1 0-1,0 0 1,0 0-1,-1-1 0,1 1 1,-1-1-1,0-1 1,1 1-1,7-6 1,-8 6-4,7-6-1,1 0 1,-1-1-1,-1 0 1,0-1 0,0 0-1,-1 0 1,0-1-1,-1-1 1,0 0 0,-1 0-1,0 0 1,-1-1-1,0 0 1,-1-1-1,-1 0 1,5-15 0,-5 10-54,0 0 1,-1 0 0,0 0 0,-2 0-1,-1-1 1,0 1 0,-1 0 0,-1-1-1,-1 1 1,-1 0 0,-9-35 0,11 50 22,0 1 1,0-1 0,-1 1 0,1-1 0,-1 1 0,0-1 0,0 1-1,0 0 1,-1 0 0,1 0 0,-1 1 0,1-1 0,-1 0 0,0 1-1,0 0 1,0-1 0,0 1 0,-1 0 0,1 1 0,0-1 0,-4-1-1,1 2 1,0 0-1,0 0 0,0 1 0,0 0 0,0 0 1,0 0-1,0 1 0,0 0 0,0 0 1,0 0-1,0 1 0,-6 2 0,-6 3 8,0 1-1,1 1 1,0 1 0,1 1-1,0 0 1,0 0-1,-18 19 1,27-23 36,1 1 0,-1 0-1,2 0 1,-1 0 0,1 0 0,0 1 0,0 0 0,1 0 0,1 0-1,0 1 1,0-1 0,0 1 0,1 0 0,1-1 0,0 1 0,0 0-1,1 17 1,1-23 14,0 0 0,0 0 0,1 0 0,0 0 0,-1 0-1,1 0 1,1 0 0,-1-1 0,0 1 0,1-1 0,0 1 0,0-1-1,0 0 1,0 0 0,0-1 0,0 1 0,1-1 0,0 1 0,-1-1 0,1 0-1,0 0 1,0-1 0,0 1 0,0-1 0,0 0 0,0 0 0,1 0-1,-1-1 1,0 1 0,0-1 0,1 0 0,4-1 0,3 1-226,0-1 1,0 0-1,-1-1 0,1 0 1,0-1-1,-1-1 1,0 1-1,0-2 0,0 0 1,16-9-1,22-23-5657,-34 25 2833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6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206 571 1124,'-20'-12'6073,"15"14"-5941,-1 0 1,0 0 0,1 1 0,-1 0 0,1 0-1,0 0 1,0 1 0,0 0 0,0 0 0,1 0 0,-6 6-1,-46 60 442,46-56-460,4-7-97,1 0 0,-1 0 1,1 1-1,1 0 0,0 0 1,0 0-1,0 1 0,1-1 1,0 1-1,1 0 0,0 0 1,0 0-1,1 0 0,0 0 1,1 0-1,0 0 0,0 0 1,1 0-1,0 0 0,1 0 1,2 11-1,-3-19-9,-1 0-1,1 0 1,-1 0 0,1 1 0,0-1-1,-1 0 1,1 0 0,0 0 0,0 0 0,-1-1-1,1 1 1,0 0 0,0 0 0,0 0-1,0-1 1,0 1 0,1 0 0,-1-1-1,0 1 1,0-1 0,0 0 0,0 1-1,1-1 1,-1 0 0,0 0 0,0 1 0,1-1-1,-1 0 1,0 0 0,0 0 0,1-1-1,-1 1 1,0 0 0,0 0 0,0-1-1,1 1 1,-1-1 0,0 1 0,2-2-1,2 0 54,0 0-1,1-1 0,-1 0 0,0 0 1,-1 0-1,9-8 0,-5 2 4,-1 0 0,0 0 0,-1-1 0,0 0 0,-1 0 0,1 0 0,3-14 0,23-79 234,-30 96-280,12-64 19,-3-1 1,-3 0-1,-1-79 0,-7 130-76,2-233-216,-5 223 586,-2 44 212,-6 53-51,-16 249 360,28-264-719,2 0-1,2-1 1,2 1 0,22 77-1,-21-99 738,-2-10-2816,-3-7-5202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7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54 180 1212,'1'-29'10320,"-11"51"-9944,1 1 0,1 0 0,1 1 0,1 0 0,-3 32 0,6-37-249,2 0 0,0 0-1,1-1 1,0 1 0,2 0 0,1 0-1,8 33 1,-10-48-113,0 1 1,1-1-1,-1 0 0,1 0 1,0 0-1,0 0 0,0 0 1,1-1-1,0 1 1,-1-1-1,1 1 0,0-1 1,1 0-1,-1 0 0,0 0 1,1-1-1,0 1 0,-1-1 1,1 0-1,0 0 0,0 0 1,1-1-1,-1 1 0,0-1 1,0 0-1,1 0 1,4 0-1,-1-1-5,0-1 0,1 0 0,-1 0 0,0 0 0,0-1 0,0-1 0,0 1 0,-1-1 0,1-1 0,-1 1 0,1-1-1,-1-1 1,11-8 0,-5 2-50,0-1 0,-2 0 0,1-1-1,-1-1 1,-1 1 0,0-2 0,-1 1-1,-1-1 1,0-1 0,-1 0 0,-1 0-1,0 0 1,-1 0 0,-1-1 0,-1 0-1,0 0 1,-1 0 0,-1 0 0,0 0 0,-2-1-1,0 1 1,0 0 0,-2 0 0,0 0-1,-1 0 1,-1 1 0,0-1 0,-10-17-1,13 29 12,0 1 0,-1 0 0,1-1 0,-1 1 0,0 0 0,0 1 0,-1-1 0,1 0 0,-1 1 0,0 0 0,0 0 0,0 0 0,0 0 0,0 1 0,-1 0 0,-8-4 0,1 3-30,0 1 0,0 0 0,0 0 1,-1 1-1,-16 1 0,25 3 63,-1-1 0,1 1 0,-1 0 0,1 0 1,0 1-1,0-1 0,0 1 0,1 0 0,-1 0 0,1 0 0,0 0 0,-3 6 1,-6 13 195,2 1 0,0 1 1,-10 38-1,17-48-78,1 0-1,0 0 0,1 0 0,1 0 1,0 0-1,1 0 0,3 22 1,-2-28-50,0 0 1,1 1-1,0-1 0,0-1 1,1 1-1,6 11 1,-9-18-97,0 0 1,0 0 0,1 0 0,-1 0-1,1 0 1,-1 0 0,1 0-1,0-1 1,0 1 0,0-1-1,0 1 1,0-1 0,0 0 0,0 1-1,0-1 1,1 0 0,-1-1-1,0 1 1,1 0 0,-1-1-1,0 1 1,1-1 0,-1 0 0,1 1-1,-1-1 1,1 0 0,-1-1-1,5 0 1,31-15-4166,-29 12 881,1-2-44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8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303 550 1576,'-22'-25'6465,"16"24"-6246,0 1 1,-1 0-1,1 0 0,0 0 1,-1 1-1,1 0 1,0 1-1,0-1 1,0 1-1,0 0 0,0 1 1,0-1-1,0 1 1,1 0-1,-1 1 1,1-1-1,-9 9 0,-3 2-35,1 0 0,1 1-1,0 1 1,-13 18 0,17-19-49,0 0 1,1 0-1,1 1 1,-14 32-1,21-42-125,0 0-1,0 0 0,1 0 0,0 0 0,0 0 0,0 0 0,1 0 0,0 0 1,0 0-1,1 0 0,0 0 0,0 0 0,0 0 0,0 0 0,1 0 1,0 0-1,1 0 0,3 7 0,-4-9-24,0-1 0,0 1-1,0-1 1,1 0 0,-1 1 0,1-1 0,0 0 0,0-1 0,0 1-1,0 0 1,0-1 0,1 0 0,-1 0 0,1 0 0,-1 0 0,1 0-1,7 2 1,-7-4 5,-1 0 0,0 0 0,1 0 0,-1-1 0,0 1 0,0-1 0,1 0 0,-1 1 0,0-1 0,0-1 0,0 1 0,0 0 0,0-1 0,0 0 0,0 0 0,-1 1 0,1-2 0,0 1 0,-1 0 0,0 0 0,1-1 0,2-4 0,9-12-11,0-1 0,-2 0 0,0-1 0,-2 0 0,0 0 0,-1-1 0,-1-1 0,-1 0 0,-1 0 0,-1 0 0,2-32 0,-1-30 79,-8-154-1,0 191-15,-2-19 317,-17-95 1,17 151 277,0 13-242,-2 27-106,-3 51-158,6 23-2,4-1 0,4 1 0,20 105 0,16-15 81,-21-113-68,-16-64-65,1-1-1,1 1 1,0-1 0,15 26 0,-21-40-30,0-1-102,1 0 1,-1 0-1,0 0 1,0-1 0,0 1-1,0 0 1,0 0 0,0 0-1,0 0 1,0 0 0,1 0-1,-1-1 1,0 1 0,0 0-1,0 0 1,0 0 0,0 0-1,1 0 1,-1 0 0,0 0-1,0 0 1,0 0 0,0 0-1,1 0 1,-1 0 0,0 0-1,0 0 1,0 0 0,0 0-1,1 0 1,-1 0 0,0 0-1,0 0 1,0 0 0,0 0-1,1 0 1,-1 0 0,0 0-1,0 0 1,0 0-1,0 0 1,0 0 0,1 0-1,-1 1 1,0-1 0,0 0-1,0 0 1,0 0 0,0 0-1,0 0 1,0 0 0,1 1-1,-1-1 1,0 0 0,0 0-1,0 0 1,0 0 0,0 1-1,0-1 1,0 0 0,0 0-1,0 0 1,0 0 0,0 1-1,8-15-6085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82 1716,'0'-1'270,"0"-1"-1,0 1 0,0-1 1,0 1-1,0-1 1,0 1-1,0-1 0,-1 1 1,1-1-1,0 1 1,-1-1-1,1 1 0,-1-1 1,0 1-1,1-1 0,-1 1 1,0 0-1,0 0 1,-1-2-1,1 2-133,0 1 0,0 0 0,0 0 0,0-1 0,1 1 0,-1 0-1,0 0 1,0 0 0,0 0 0,0 0 0,0 0 0,0 0 0,1 1 0,-1-1 0,0 0 0,0 0 0,0 1-1,0-1 1,1 0 0,-1 1 0,0-1 0,0 1 0,-1 0 0,-3 3 107,0 1 1,0-1-1,0 1 1,1 0-1,-1 0 0,1 0 1,-5 9-1,5-6-167,0 1 0,1-1-1,0 1 1,0 0 0,1-1 0,0 1-1,0 0 1,1 1 0,0-1 0,1 0-1,0 0 1,0 0 0,1 0-1,0 0 1,1 0 0,0 0 0,1 0-1,4 12 1,-5-16-63,1 1 0,0 0-1,0-1 1,0 0 0,1 0-1,0 0 1,0 0 0,0-1-1,0 1 1,1-1 0,0 0-1,0 0 1,0-1 0,0 1-1,0-1 1,1-1 0,-1 1-1,1-1 1,0 0 0,0 0-1,0 0 1,0-1 0,0 0 0,0 0-1,0 0 1,1-1 0,10-1-1,-5 0 18,1 0-1,-1-1 1,0 0-1,-1-1 1,1 0-1,0-1 1,-1 0-1,0-1 1,0 0-1,0-1 1,-1 0-1,0-1 1,0 0-1,0-1 1,-1 0-1,0 0 1,-1-1-1,1 0 1,-2 0-1,0-1 1,0 0-1,0 0 1,-1-1-1,-1 0 1,0 0-1,0 0 1,-1-1-1,-1 0 1,0 1-1,0-1 1,-2 0-1,2-17 1,-3 25 17,0 0 1,0 0 0,-1 0 0,1 0 0,-1 0-1,0 1 1,0-1 0,0 0 0,0 0 0,-1 1-1,0-1 1,0 1 0,0-1 0,0 1-1,0 0 1,0 0 0,-1 0 0,0 0 0,-3-3-1,1 3 23,0-1-1,0 1 0,0 0 0,-1 1 0,1-1 1,-1 1-1,0 0 0,0 1 0,1-1 0,-1 1 1,-9 0-1,0 0-393,1 1 1,-1 0-1,0 2 1,1-1-1,-1 2 0,1 0 1,0 1-1,-1 0 1,-19 10-1,20-6-1026,0 0-452,5-6-2580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5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27 1692,'-1'-26'5097,"1"39"-1456,8 244-1013,-2-20-1638,-7 532 1011,-8-663-1582,-2 84 981,11-175-962,0 1 0,-2-1 1,-3 21-1,4 4 1070,1-38-1461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3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15 1564,'-6'-15'13744,"19"44"-12575,12 45 0,-15-42-607,21 47 1,-28-73 67,-2-3-2274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 1536,'-2'0'314,"1"-1"1,-1 1-1,0 0 0,0-1 0,0 1 0,0 0 1,0 0-1,0 0 0,0 0 0,0 1 0,0-1 1,0 0-1,0 1 0,0 0 0,1-1 0,-1 1 1,0 0-1,0 0 0,1 0 0,-1 0 0,0 0 1,1 0-1,-3 3 0,2-1-88,0-1 1,1 1 0,-1 0-1,1 0 1,0 0-1,0 0 1,0 0-1,0 0 1,1 0 0,-1 0-1,1 0 1,0 1-1,0 3 1,1 7 49,0 0 0,1-1 0,1 1 0,0-1 0,8 22 0,30 43 435,-31-63-287,-1 0 0,-1 1 0,-1 0 0,10 29-1,-16-40-290,0 1 0,0 0 0,0-1-1,-1 1 1,0 0 0,0-1 0,0 1-1,-1 0 1,0 0 0,0-1 0,-1 1-1,1-1 1,-1 1 0,0-1 0,-1 0-1,1 0 1,-1 0 0,-6 9 0,8-11-129,-1-1 0,1 0 0,-1 1 0,0-1 0,0 0 0,0 0 0,0 0 0,0 0-1,0 0 1,0 0 0,-1-1 0,1 1 0,-1-1 0,1 1 0,-1-1 0,0 0 0,1 0 0,-1 0 0,0-1 0,0 1 0,-3 0 0,3-1-390,-22-8-728,22 6 784,0 0 0,0 0 1,0 0-1,0-1 0,0 1 0,0-1 1,1 0-1,-1 0 0,1 0 0,0 0 1,0 0-1,0-1 0,0 1 0,0-1 1,1 1-1,0-1 0,-2-6 0,-2-4-3488,0 1 99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47 1056,'-28'12'4744,"21"0"-4380,1 1-1,0-1 1,0 1 0,1 0 0,1 1 0,0-1-1,-3 24 1,1-12-21,-2 13-62,1-1-1,2 1 0,2 0 0,1 1 0,2-1 0,1 0 0,2 0 0,2 0 0,11 44 0,-14-77-237,1 1 0,-1 0 0,1-1 0,-1 0 0,2 1 1,-1-1-1,1 0 0,-1-1 0,1 1 0,0-1 0,1 1 0,-1-1 0,1-1 1,0 1-1,7 4 0,-11-8-19,7 0-2,-5 1-16,-1-1 0,1 0 0,-1 0 0,1 0 0,-1 0 0,1-1 0,-1 1 0,1 0 0,-1-1 0,0 0 0,1 0 0,-1 0 0,0 0 0,0 0 0,1 0 0,-1 0 0,0-1 0,0 1 0,2-3 1,8-9 2,-1 0 0,-1-1 0,0-1 0,0 0 0,-2 0 0,0-1 0,-1 0 0,0 0 1,-1 0-1,-1-1 0,4-23 0,-3 1-12,-1 0 1,-2-1-1,-4-75 1,0 91 32,-1 0 0,-2 0 0,0 0 0,-2 0-1,0 1 1,-2 0 0,-16-35 0,23 56-24,0 0 1,0-1-1,0 1 0,-1 0 1,1 0-1,-1 0 0,1 0 1,-1 0-1,0 0 0,0 1 0,0-1 1,0 1-1,0-1 0,0 1 1,0 0-1,-1-1 0,1 1 0,0 0 1,-1 1-1,1-1 0,-1 0 1,1 1-1,-6-1 0,5 1 1,0 1 0,0 0-1,0 0 1,1 0-1,-1 0 1,0 1 0,0-1-1,1 1 1,-1 0 0,0-1-1,1 1 1,0 0 0,-1 1-1,1-1 1,0 0 0,0 1-1,0-1 1,1 1 0,-4 4-1,-5 11 59,1-1 0,0 2 0,1-1-1,1 1 1,-9 35 0,14-42-25,0 0 1,0 0-1,1 0 0,0 0 1,1 0-1,1 0 1,0 0-1,0 0 0,1 0 1,8 22-1,-8-28 74,1-1 1,0 0-1,1 0 1,-1 0-1,1 0 0,0-1 1,0 0-1,1 1 1,-1-2-1,1 1 1,0 0-1,0-1 0,0 0 1,0 0-1,0 0 1,1-1-1,0 0 1,-1 0-1,1 0 0,0-1 1,0 0-1,0 0 1,0 0-1,0-1 0,11 0 1,-11-1-117,-1 1 1,0-1-1,0 1 0,0-1 1,0-1-1,0 1 0,0-1 1,9-4-1,2-4-2622,-3-4-3799,-5 4 2712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3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1756,'9'-8'12514,"-7"7"-14117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3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15 1412,'-3'-5'1441,"-3"-5"5382,3 22-3001,0 2-4808,-7 39 2116,2 1 0,-2 97-1,14-114-768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4 127 1492,'0'0'6056,"-1"5"-5679,0 12 49,0 0 0,1 0 0,1-1 0,0 1 0,1 0 0,5 18 0,-5-30-365,-1 1 0,1-1 0,0 0 0,1 0 0,-1 0 0,1 0 0,0-1 0,0 1 1,0-1-1,1 0 0,0 1 0,-1-2 0,2 1 0,-1 0 0,0-1 0,1 0 0,-1 0 0,1 0 0,0 0 0,0-1 0,0 0 0,0 0 0,7 1 0,-7-2-42,-1-1-1,0 0 1,1 0 0,-1 0 0,1 0 0,-1-1 0,0 0-1,1 0 1,-1 0 0,0 0 0,0-1 0,0 0 0,0 0-1,0 0 1,0 0 0,0 0 0,-1-1 0,1 0 0,-1 0-1,0 0 1,3-3 0,5-5 35,-1 0 1,-1-1-1,0 0 0,13-23 0,-17 26-3,0-1-1,-1 0 1,0 0-1,-1 0 1,0 0 0,0 0-1,-1 0 1,-1-1-1,0 1 1,0-1-1,-1 0 1,0 1 0,-1-1-1,0 1 1,-1-1-1,0 1 1,0 0-1,-1-1 1,-6-11 0,8 20-35,-1 0 0,1 0 1,-1 0-1,0 0 1,0 0-1,0 0 1,0 0-1,-1 1 0,1-1 1,0 1-1,-1-1 1,1 1-1,-1 0 1,1 0-1,-1 0 0,1 0 1,-1 1-1,0-1 1,1 1-1,-1 0 1,0-1-1,0 1 0,1 0 1,-1 1-1,0-1 1,0 0-1,1 1 1,-1-1-1,0 1 0,-2 1 1,-5 1-188,1 0 0,0 0 0,1 1 0,-1 0 0,0 1 0,1-1 0,-14 12 1,8-1-668,-11 9-5618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38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1096,'0'0'1025,"5"-13"7262,-2 91-7019,-8 104 1,0-101-486,7 111 0,2-45 213,-4-97-202,2 0 0,8 56-1,-7-70-28,-3-31-570,0 1 0,0 0 1,0-1-1,1 1 0,0-1 0,0 1 0,4 9 1,-5-14-144,0 4 192,0 0-2425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39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11 1116,'0'0'184,"0"0"0,0 0 0,1 0-1,-1-1 1,0 1 0,1 0 0,-1 0 0,0 0-1,0 0 1,3-2 2206,-3 2-2206,0 0 0,0-1-1,1 1 1,-1 0 0,0 0 0,0 0 0,0-1 0,0 1-1,0 0 1,0 0 0,0-1 0,0 1 0,0 0-1,0-1 1,0 1 0,0 0 0,0 0 0,0-1 0,0 1-1,0 0 1,0 0 0,0-1 0,0 1 0,0 0-1,-1-1 1,-15 0 2204,-24 9-1818,38-7-513,-1 0 1,1 0 0,0 0 0,0 0 0,0 1-1,0-1 1,0 1 0,1-1 0,-1 1 0,0 0 0,1-1-1,-1 1 1,1 0 0,0 0 0,-1 0 0,1 0 0,0 0-1,0 1 1,0-1 0,-1 4 0,1 0-5,1 0 0,-1-1 0,1 1-1,0-1 1,0 1 0,1-1 0,0 1 0,2 9 0,2 2-9,1 0-1,1-1 1,0 0 0,18 28-1,8 3 44,-21-30-26,0 0 1,-1 1-1,11 22 0,-20-36-36,-1-1 0,0 0 0,0 0 0,-1 0-1,1 1 1,-1-1 0,1 0 0,-1 1 0,0-1-1,0 0 1,0 1 0,-1-1 0,1 0 0,-1 0-1,0 1 1,0-1 0,0 0 0,0 0 0,-1 0-1,1 0 1,-1 0 0,0 0 0,1 0 0,-1-1 0,-1 1-1,1-1 1,0 1 0,-1-1 0,1 0 0,-1 0-1,0 0 1,1 0 0,-1 0 0,0-1 0,-6 3-1,-1 1-103,0-1-1,0 0 1,0-1 0,0 0-1,-1 0 1,1-1-1,-1-1 1,0 0 0,-18 0-1,25-2-111,1 1 0,0-1 0,-1 0 0,1 0 1,0 0-1,0 0 0,0-1 0,-5-3 0,-11-7-6166,14 7 3012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1632,'20'30'2900,"-8"-9"-2085,1 0 1,2-2-1,0 0 0,21 22 0,-32-37-744,0-1 0,-1 0 0,1 0 0,0 0 0,1 0 0,-1 0-1,0-1 1,1 0 0,-1 0 0,1 0 0,0 0 0,0-1 0,0 0 0,0 0 0,0 0 0,0-1-1,0 1 1,0-1 0,0 0 0,0-1 0,0 1 0,0-1 0,-1 0 0,1 0 0,0-1-1,7-2 1,-4 0-12,-1-1-1,0 1 0,-1-1 0,1 0 1,-1-1-1,0 0 0,0 0 0,-1 0 1,1 0-1,-1-1 0,-1 0 1,1 0-1,-1 0 0,-1-1 0,1 1 1,-1-1-1,-1 0 0,3-12 0,-3 14 16,-1 0-1,0 0 0,0 0 0,0 0 0,-1-1 0,0 1 0,0 0 0,-1 0 0,0 0 0,0 0 0,0 0 1,-1 0-1,0 0 0,0 0 0,0 0 0,-1 1 0,0-1 0,0 1 0,0 0 0,-1 0 0,0 0 1,0 0-1,0 1 0,0-1 0,-8-5 0,8 8-34,0 0 1,0 1-1,-1-1 1,1 1-1,0 0 0,-1 0 1,1 0-1,-1 1 1,0-1-1,1 1 0,-1 0 1,1 1-1,-1-1 1,1 1-1,-1-1 1,1 2-1,-1-1 0,1 0 1,0 1-1,0 0 1,-5 2-1,0 0-313,1 0 0,0 1-1,1-1 1,-1 2 0,1-1 0,0 1 0,0 0-1,0 0 1,-10 14 0,7-1-5135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1020,'0'0'2012,"10"27"216,0-3-1091,-1 1 0,10 43 0,0 2 264,-15-55-979,-1-1 0,0 1 0,1 25 0,5 30 3074,-9-72-3497,0 0 0,1 0 0,-1 0 0,0 0 0,1 1 0,-1-1 0,1 0 0,0 0 0,-1 1 0,1-1 0,0 0 0,2-2 0,6-14-48,-2-2-29,-1-3-8,2 1 1,0 0-1,2 0 1,19-32-1,-28 53 92,0 0 0,-1 0 1,1 0-1,0 0 0,0 0 0,0 0 1,0 0-1,0 0 0,0 0 0,0 0 0,0 0 1,0 0-1,0 1 0,1-1 0,-1 0 1,0 1-1,0-1 0,1 1 0,-1 0 0,0-1 1,1 1-1,-1 0 0,0 0 0,1 0 1,-1 0-1,1 0 0,1 0 0,-1 1 23,1 0 0,-1 0 0,0 1 0,1-1 0,-1 1 0,0-1 0,0 1 0,0 0 0,0 0-1,0 0 1,-1 0 0,1 0 0,2 3 0,1 4 120,1 1 0,-1 0 0,0 0 0,-1 0 0,0 0 0,3 16-1,6 68 1242,-12-91-1762,0 3 177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1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13 1352,'0'0'194,"-1"-1"0,0 0 0,1 0 0,-1 0 0,0 0 1,1 1-1,-1-1 0,0 0 0,0 1 0,0-1 0,0 0 0,0 1 0,0-1 0,0 1 0,0 0 0,0-1 0,0 1 0,0 0 0,0-1 1,0 1-1,0 0 0,0 0 0,0 0 0,0 0 0,0 0 0,0 0 0,-1 0 0,-2 1 67,0 0-1,0 1 1,0-1-1,1 1 1,-1-1-1,1 1 1,-7 4-1,-1 2 146,0 1-1,0 0 0,-15 18 1,12-11 45,1 1 1,1 0-1,1 1 1,-17 35-1,24-45-339,1 1 0,0 0 0,0-1 0,1 1 1,0 0-1,0 0 0,1 0 0,0 0 0,1 1 0,0-1 0,1 0 0,0 0 1,3 16-1,-3-23-121,0 0 1,0 1-1,0-1 1,0 0 0,0 0-1,0 0 1,1 0-1,-1 0 1,1 0-1,0 0 1,0 0 0,-1 0-1,1-1 1,0 1-1,0-1 1,1 1-1,-1-1 1,0 0 0,0 0-1,1 0 1,-1 0-1,0-1 1,1 1-1,-1 0 1,1-1 0,-1 0-1,1 1 1,-1-1-1,1 0 1,-1-1-1,1 1 1,-1 0 0,1-1-1,-1 1 1,0-1-1,1 0 1,-1 1-1,1-1 1,-1 0 0,0-1-1,0 1 1,0 0-1,0-1 1,0 1-1,0-1 1,0 0 0,0 1-1,-1-1 1,1 0-1,0 0 1,-1 0-1,2-4 1,6-6-28,-1-1 0,0 0 1,-1-1-1,-1 0 0,0 0 1,-1 0-1,0-1 0,-1 1 0,-1-1 1,0 0-1,1-24 0,-5 38 65,1-1-1,0 1 1,0-1 0,0 0-1,0 1 1,0-1-1,0 1 1,0-1 0,0 0-1,1 1 1,-1-1-1,1 1 1,-1-1 0,1 1-1,-1-1 1,3-2-1,8 22 859,8 47-95,-10-34-1175,0 0-1,2-1 0,20 41 1,-25-66-413,-3-3-719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1168,'11'38'9041,"-1"4"-7803,10 73 0,-15-77-569,-3-29-190,0 1-1,-1-1 0,0 1 1,-1 0-1,0 10 0,5-38-481,1-11-90,2 1 1,2 0-1,0 1 0,27-49 0,-37 75 98,1 0 0,-1 0-1,1 0 1,-1 0 0,1 0-1,0 1 1,-1-1 0,1 0-1,0 0 1,0 1 0,0-1-1,0 0 1,-1 1 0,1-1-1,0 1 1,0-1 0,0 1-1,0 0 1,0-1 0,0 1-1,0 0 1,0 0-1,0 0 1,0 0 0,1-1-1,1 2 1,-1-1 13,-1 1-1,1 0 1,0 0 0,0 0-1,-1 0 1,1 0 0,0 0-1,-1 0 1,1 1 0,-1-1-1,0 1 1,1-1 0,0 3 0,4 4 169,0 1 0,-1-1 0,-1 1 1,5 12-1,-4-7-163,0 0 0,-1 1 0,-1-1 0,-1 1 0,2 28 1,-4-42-617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1816,'5'9'809,"0"-1"1,0 1-1,-1 0 0,-1 0 0,5 17 0,-2 6 381,4 55 0,-2-19 65,43 295 639,-53-323-4911,0-29 93,2-3 125</inkml:trace>
  <inkml:trace contextRef="#ctx0" brushRef="#br0" timeOffset="1">0 512 2360,'19'-4'10487,"70"-5"-9415,-3 0-3175,-26 3-3358,-47 6 2614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2012,'0'0'5416,"-4"3"-4754,0 0-467,0 0 0,1 1 0,-1 0 0,1 0-1,0 0 1,0 0 0,0 0 0,0 1 0,1 0 0,-1-1 0,1 1 0,1 0-1,-1 0 1,1 0 0,-2 10 0,0 7 701,0 0 0,2 33-1,1-55-879,-1 1 1,1 0-1,0-1 0,0 1 0,0-1 0,0 1 0,0 0 1,0-1-1,0 1 0,0 0 0,0-1 0,1 1 0,-1-1 0,0 1 1,0 0-1,0-1 0,1 1 0,-1-1 0,0 1 0,1-1 1,-1 1-1,0-1 0,1 1 0,-1-1 0,1 1 0,-1-1 0,1 0 1,-1 1-1,1-1 0,-1 0 0,1 1 0,-1-1 0,1 0 1,0 0-1,-1 1 0,1-1 0,-1 0 0,1 0 0,0 0 1,-1 0-1,1 0 0,-1 0 0,1 0 0,0 0 0,-1 0 0,1 0 1,0 0-1,-1 0 0,1 0 0,-1-1 0,1 1 0,0 0 1,-1 0-1,1-1 0,-1 1 0,2-1 0,28-21 187,-22 13-177,-2 0 0,0 0 0,0-1-1,0 0 1,-1 0 0,-1-1 0,0 1-1,5-22 1,-1 7 52,-8 25-74,0-1 0,0 1-1,0-1 1,0 1 0,0-1-1,0 0 1,1 1-1,-1-1 1,0 1 0,0 0-1,0-1 1,0 1 0,1-1-1,-1 1 1,0-1 0,1 1-1,-1-1 1,0 1-1,1 0 1,-1-1 0,0 1-1,1 0 1,-1-1 0,1 1-1,-1 0 1,0-1 0,1 1-1,-1 0 1,1 0-1,-1 0 1,1-1 0,-1 1-1,1 0 1,-1 0 0,1 0-1,-1 0 1,1 0-1,-1 0 1,1 0 0,-1 0-1,1 0 1,-1 0 0,1 0-1,-1 1 1,1-1 0,-1 0-1,1 0 1,-1 0-1,1 1 1,-1-1 0,1 0-1,-1 0 1,1 1 0,-1-1-1,0 0 1,1 1 0,-1-1-1,0 1 1,1-1-1,-1 0 1,0 1 0,0-1-1,1 1 1,18 32 152,-18-31-156,23 53 111,-3 2-1,-2 0 1,-3 1 0,-2 0-1,8 85 1,-17-104 16,-2 0 0,-2 1-1,-1-1 1,-2 0 0,-2 0 0,-2 0-1,-1 0 1,-2-1 0,-1 0 0,-3 0-1,-30 65 1,40-97-120,0 0 1,-1 0-1,1-1 1,-1 0-1,0 0 0,0 0 1,-1 0-1,1-1 1,-1 1-1,0-1 0,0 0 1,-1-1-1,1 1 1,-1-1-1,0 0 1,0-1-1,-8 4 0,12-6-41,-3-1 4,-1-1 22,1-1 0,-1 1 0,1-1 0,0 0 0,0 0 0,0 0 0,0-1 0,1 0 0,-1 0 0,1 0 0,0 0 0,0-1 0,-5-7-1,2 2 1,1-1 0,1 0-1,-1 0 1,2-1-1,0 0 1,-4-14-1,3-2 1,0-1 0,2 1 0,1-1 0,2 1 0,3-35 0,3 25-5,1 1 0,2 0-1,2 1 1,1 0 0,2 1-1,1 0 1,2 1 0,24-36-1,-14 34-957,4-8-4419,-23 39 662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1752,'0'-1'201,"0"1"0,0 0-1,0 0 1,0-1 0,0 1-1,0 0 1,2-3 2208,-2 3-2209,1 0 1,-1-1 0,0 1-1,0 0 1,1 0 0,-1 0 0,0 0-1,0 0 1,1 0 0,-1 0-1,0 0 1,1 0 0,-1-1 0,0 1-1,1 0 1,-1 0 0,0 1-1,0-1 1,1 0 0,-1 0-1,0 0 1,1 0 0,-1 0 0,0 0-1,16 14 2998,16 32-3344,-24-33 1450,-4-8-1157,0 0 0,0-1 0,0 0 1,0 0-1,1 0 0,0 0 0,-1-1 0,1 0 1,7 4-1,-10-6-26,16-6 156,-13 2-395,0 0 1,-1 0-1,0-1 1,1 0-1,-1 0 1,-1 0-1,1 0 0,-1-1 1,1 1-1,-1-1 1,-1 0-1,1 0 1,-1 0-1,4-10 1,0-5-2828,0 0 1,5-40 0,-8 41 167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2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1116,'10'-18'2630,"-3"16"916,-5 5-3356,-1-1 0,0 1-1,0-1 1,0 1 0,0 0 0,0-1-1,0 1 1,-1 0 0,1 0 0,-1 5 0,10 113 1807,-8 138 1,-1-27-252,5-61 91,-7-170-1897,1-1 0,0 1 0,0 0 0,0 0 0,0-1 0,0 1 1,0 0-1,0 0 0,0-1 0,0 1 0,0 0 0,1 0 0,-1-1 1,0 1-1,0 0 0,1-1 0,-1 1 0,1 0 0,-1-1 0,0 1 1,1-1-1,-1 1 0,1 0 0,-1-1 0,1 1 0,1 0 0,11-9-5247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3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1044,'32'31'5354,"-22"-21"-4595,-1 0-1,1-1 1,0-1 0,1 1 0,14 7 0,-22-14-662,0-1 1,0 1 0,1-1 0,-1 0 0,1 0 0,-1 0 0,0-1 0,1 1 0,0-1 0,-1 0 0,1 0 0,-1 0 0,1 0 0,-1-1 0,1 1 0,-1-1 0,0 0 0,1 0 0,-1 0 0,0 0-1,1-1 1,-1 0 0,0 1 0,0-1 0,3-3 0,0 1 91,-1 0 1,0-1-1,1 0 0,-1 0 0,-1 0 0,1-1 0,-1 0 0,0 0 1,0 0-1,4-11 0,-7 15-136,0-1-1,0 1 1,-1-1-1,1 1 1,-1 0 0,1-1-1,-1 1 1,0-1-1,0 0 1,0 1 0,0-1-1,0 1 1,-1-1-1,1 1 1,-1 0 0,0-1-1,0 1 1,0-1-1,0 1 1,0 0 0,0 0-1,0 0 1,-1 0-1,1 0 1,-1 0 0,0 0-1,1 0 1,-1 0-1,0 1 1,0-1 0,0 1-1,0-1 1,-1 1-1,-1-1 1,-1 0 12,0 0 1,0 0-1,1 1 1,-1 0-1,0 0 1,0 0-1,-1 0 1,1 1-1,0 0 1,0 0-1,0 0 1,0 1-1,0 0 0,0 0 1,0 0-1,0 0 1,0 1-1,-7 3 1,1 0-25,0 1 1,0 0-1,0 0 0,1 1 1,0 1-1,-15 14 0,3 7-1320,21-28 1042,1 0-1,-1 0 0,1 0 0,-1 0 0,1 0 0,-1 0 0,1 0 0,0 0 0,0 0 0,-1 0 1,1 0-1,0 0 0,0 0 0,0 0 0,0 0 0,0 0 0,0 0 0,1 0 0,-1 0 1,0 0-1,1 0 0,-1 1 0,0-2 0,1 1 0,-1 0 0,1 0 0,1 2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1200,'0'2'9322,"-3"14"-8951,2-11-159,0 1 1,1-1-1,-1 0 1,1 0-1,0 1 1,1-1-1,-1 0 1,1 0-1,0 0 1,1 1-1,1 4 1,3 14 488,-4-11-373,-1 1 0,0-1 0,-1 0 0,0 1 0,-1-1 0,-1 0 0,0 1 0,-1-1 1,0 0-1,-1-1 0,0 1 0,-1-1 0,-1 1 0,0-1 0,0-1 0,-1 1 0,-1-1 0,0-1 0,-14 15 0,17-19-370,0 0 0,-1 0 1,1-1-1,-1 0 0,-14 9 0,19-13-648,-7-11-7192,4 5 6040,3-6-2850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165 453 1548,'-20'6'1974,"12"-4"-1582,1 0 1,0 0-1,-1 0 1,1 1 0,0 0-1,0 1 1,1 0 0,-1 0-1,1 0 1,0 1-1,0-1 1,0 2 0,1-1-1,-10 12 1,10-9-215,0 0-1,0 1 1,1 0 0,0 0 0,0 0 0,-3 17 0,6-22-147,0 0 0,1 0 1,-1 1-1,1-1 0,0 0 1,0 0-1,1 1 0,-1-1 1,1 0-1,0 0 0,0 0 1,0 0-1,1 0 0,-1 0 1,1 0-1,0 0 0,4 6 1,-5-9-20,0 0 0,-1 0 0,1 0 0,0 0 0,0 1 0,0-2 0,0 1 0,0 0 0,0 0 0,0 0 0,0 0 0,0-1 0,1 1-1,-1 0 1,0-1 0,2 1 0,-2-1-9,0 0-1,0-1 0,0 1 0,0 0 0,0-1 0,0 1 0,0-1 0,0 1 0,0-1 0,0 1 1,0-1-1,0 0 0,-1 0 0,1 1 0,0-1 0,-1 0 0,1 0 0,0 0 0,-1 0 0,1 0 1,-1 1-1,1-3 0,10-17 12,-2 0 0,0-1 1,-1-1-1,-1 1 0,-1-1 0,3-26 1,12-142 79,-18 145-56,1-2 24,-2-1 0,-3 0 0,-8-61 0,3 87 620,3 45-189,1-11-561,-1 21 151,1 1 0,2 0-1,1-1 1,2 1 0,1-1 0,2 0-1,1 0 1,17 48 0,-16-62-58,1-1 1,0 0-1,2-1 1,0 0-1,1 0 1,15 15-1,-19-23-12,1 0-1,0-1 0,0 0 1,1 0-1,0-1 0,0 0 1,0-1-1,1 0 1,0-1-1,0 0 0,18 5 1,-22-9-10,-1-1 1,1 1 0,-1-1 0,1 0-1,-1-1 1,1 1 0,-1-1 0,0-1-1,1 1 1,-1-1 0,0 0-1,0 0 1,0-1 0,0 0 0,-1 0-1,1 0 1,-1-1 0,1 0 0,-1 0-1,0 0 1,-1-1 0,1 1 0,5-9-1,-5 8 2,-1-1-1,0 1 1,0-1-1,-1 0 1,1 0-1,-1-1 1,-1 1 0,1-1-1,-1 1 1,0-1-1,-1 0 1,1 0-1,-1 0 1,-1 0-1,1 0 1,-1 0-1,0 0 1,-1 1-1,0-1 1,0 0-1,-3-10 1,3 14 5,0 0-1,0 0 1,0 1-1,0-1 1,-1 0-1,0 0 1,1 1-1,-1-1 1,0 1 0,0 0-1,0-1 1,0 1-1,-1 0 1,1 0-1,-1 1 1,1-1-1,-1 0 1,0 1 0,1-1-1,-1 1 1,-4-1-1,3 1 2,0 1 0,0-1 0,-1 1-1,1 0 1,0 1 0,0-1 0,-1 1 0,1 0-1,0 0 1,0 0 0,0 0 0,0 1-1,-6 3 1,-1 1-81,0 0-1,1 1 0,0 0 1,0 1-1,1 0 0,0 1 1,0 0-1,1 0 0,-12 18 1,16-21-241,1 0-1,0 0 1,0 0 0,0 0 0,-2 10 0,3 5-5473,2-15 2948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1424,'1'0'182,"0"0"-1,-1-1 1,1 1-1,0 0 1,0 0 0,0 0-1,0 0 1,0 0-1,0 0 1,0 0 0,0 0-1,0 0 1,0 0-1,-1 0 1,1 1-1,0-1 1,0 0 0,0 1-1,0-1 1,0 1-1,-1-1 1,1 1 0,0-1-1,0 1 1,-1-1-1,1 1 1,0 0-1,-1-1 1,1 1 0,-1 0-1,1 0 1,-1 0-1,1 1 1,18 36 900,-12-21-97,2 2-79,-1 0 0,9 37 0,-4-14 756,-12-41-1387,-1 0-271,0-1 1,0 0-1,0 0 0,0 0 1,0 0-1,0 0 0,0 1 0,0-1 1,0 0-1,0 0 0,0 0 1,0 0-1,1 0 0,-1 0 1,0 0-1,0 1 0,0-1 1,0 0-1,0 0 0,0 0 1,1 0-1,-1 0 0,0 0 1,0 0-1,0 0 0,0 0 0,0 0 1,1 0-1,-1 0 0,0 0 1,0 0-1,0 0 0,0 0 1,0 0-1,1 0 0,-1 0 1,0 0-1,0 0 0,0 0 1,0 0-1,0 0 0,1 0 0,-1 0 1,0 0-1,0 0 0,0-1 1,0 1-1,0 0 0,0 0 1,1 0-1,-1 0 0,0 0 1,0 0-1,0 0 0,0-1 1,0 1-1,0 0 0,0 0 1,0 0-1,0 0 0,0 0 0,0-1 1,0 1-1,0 0 0,0 0 1,10-11 72,-10 11-85,36-66 2,-27 47-26,0 0 1,2 1-1,0 0 1,1 1-1,16-18 1,-27 34 37,0 1 1,0-1-1,0 0 1,0 1 0,0-1-1,0 1 1,1-1-1,-1 1 1,0 0 0,0 0-1,0-1 1,0 1-1,1 0 1,-1 0 0,0 0-1,0 0 1,0 0-1,1 0 1,-1 1-1,0-1 1,0 0 0,0 1-1,0-1 1,0 0-1,1 1 1,-1-1 0,0 1-1,0 0 1,0-1-1,0 1 1,0 0 0,-1 0-1,1 0 1,0-1-1,0 1 1,1 2-1,26 34 398,7 51-555,-35-87-373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34 278 856,'-5'-14'4925,"0"12"-2006,-6 25-1090,0 41-1468,9-39-43,2 0 0,1 0-1,1-1 1,1 1 0,2 0-1,13 47 1,-17-71-287,0 4 43,0 0-1,1-1 0,-1 1 0,1-1 0,0 0 1,0 0-1,1 0 0,-1 0 0,1 0 1,0 0-1,0 0 0,6 5 0,-8-9 173,3-3-184,2-2-44,-1 0 0,1-1 1,-1 0-1,0 0 0,-1 0 1,1-1-1,-1 1 0,-1-1 1,1 0-1,-1 0 1,0-1-1,-1 1 0,2-10 1,2-5 16,0-1 0,-2 0 1,2-35-1,-6 5-3,-1-1 0,-4 1-1,-1 0 1,-24-92-1,22 101 13,8 90-12,5-17-4,2 1 0,1-2 1,1 1-1,2-1 1,25 48-1,-30-65 5,0 0 1,1 0 0,0-1-1,1 0 1,0 0 0,0-1-1,1 0 1,1 0-1,-1-1 1,1 0 0,0-1-1,1 0 1,0-1-1,0 0 1,1-1 0,16 6-1,-25-10-18,1-1-1,-1 1 1,1-1-1,0 0 1,-1 0-1,1 0 1,-1 0 0,1-1-1,-1 1 1,1-1-1,-1 0 1,1 0-1,-1 0 1,1-1 0,-1 1-1,0-1 1,0 0-1,0 0 1,0 0-1,0 0 1,0 0-1,3-5 1,-4 5-7,0 0 0,0 0 1,-1-1-1,1 1 0,-1 0 0,0-1 0,1 1 1,-1-1-1,0 1 0,-1-1 0,1 0 0,0 1 1,-1-1-1,0 0 0,1 1 0,-1-1 0,0 0 1,0 0-1,-1 1 0,1-1 0,0 0 0,-1 1 0,0-1 1,0 0-1,0 1 0,0-1 0,0 1 0,0-1 1,-3-3-1,4 6-2,-1-1 0,1 1 1,-1 0-1,1-1 0,-1 1 0,1-1 1,-1 1-1,0 0 0,1-1 0,-1 1 1,1 0-1,-1 0 0,0-1 0,1 1 1,-1 0-1,0 0 0,0 0 0,1 0 1,-1 0-1,0 0 0,1 0 0,-1 0 1,0 0-1,1 0 0,-1 1 0,0-1 1,1 0-1,-1 0 0,0 1 0,1-1 1,-1 0-1,1 1 0,-1-1 0,0 0 1,1 1-1,-1-1 0,1 1 0,-1-1 1,1 1-1,0-1 0,-1 2 0,-20 23 229,14-12-106,0 0 1,1 1-1,1-1 0,0 1 0,1 0 1,1 1-1,0-1 0,1 0 0,-1 28 1,3-32-80,-1 0 0,2 0 1,0-1-1,0 1 0,0 0 1,1-1-1,1 1 0,0-1 1,0 0-1,0 0 0,1 0 0,1 0 1,0 0-1,0-1 0,12 15 1,-12-19-189,0 1 1,0-1-1,1-1 1,-1 1-1,1-1 1,0 0-1,0 0 1,0 0-1,0-1 1,1 0-1,-1 0 1,0-1-1,1 0 1,-1 0-1,8 0 1,7-1-1825,1-1 0,-1 0 1,27-7-1,-3-1-2161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1232,'2'0'5154,"10"16"-4815,-5 6 187,-1 0 0,-2-1 0,5 45 1,-2-4 67,32 165 2786,-34-235-2084,3-26-1023,6-44-385,-12 45 23,1 1 0,1 0 0,2 0 0,2 1 0,20-56 0,-28 86 87,0 1 0,0-1 0,0 1-1,0-1 1,1 1 0,-1 0 0,0-1-1,0 1 1,1 0 0,-1-1 0,0 1-1,1 0 1,-1-1 0,0 1 0,1 0 0,-1 0-1,0-1 1,1 1 0,-1 0 0,0 0-1,1 0 1,-1-1 0,1 1 0,-1 0-1,1 0 1,-1 0 0,0 0 0,1 0 0,-1 0-1,1 0 1,-1 0 0,1 0 0,-1 0-1,0 0 1,1 0 0,0 0 0,14 14 3,5 22 48,-11-9 95,-1 0-1,-1 1 0,-1-1 0,3 32 1,3 17 1177,-10-62-1006,-2-13-349,11-25-469,2-10-80,8-41 0,7-18-371,-25 85 818,-3 6 120,0 0-1,1 1 1,-1-1-1,1 0 1,-1 1-1,1-1 0,0 1 1,0-1-1,0 1 1,-1-1-1,2 1 1,-1 0-1,0-1 1,0 1-1,0 0 1,0 0-1,1 0 0,-1 0 1,1 0-1,1-1 1,-2 2 29,20 37 164,-5 13 8,-13-37-134,2 1 1,-1 0-1,1-1 1,1 0-1,1 0 1,0 0 0,0-1-1,16 20 1,-22-31-56,1 1 0,-1-1 0,1 0 0,-1 0 1,1 1-1,-1-1 0,1 0 0,0 0 0,0-1 1,0 1-1,0 0 0,-1 0 0,1-1 1,0 1-1,0-1 0,0 0 0,0 0 0,0 1 1,0-1-1,0-1 0,0 1 0,0 0 0,0 0 1,0-1-1,0 1 0,0-1 0,0 1 0,0-1 1,0 0-1,-1 0 0,1 0 0,0 0 0,0 0 1,-1 0-1,1-1 0,-1 1 0,1 0 1,-1-1-1,0 1 0,0-1 0,1 0 0,0-2 1,4-3-30,-1-1 0,0 0 0,0 0 0,-1 0 0,0-1 0,-1 1 0,5-18 0,-6 12-6,-1 0 0,-1 0-1,0 0 1,-1 0 0,0 0 0,-1 0 0,-1 0 0,0 0 0,-7-17 0,10 30 39,0 1 0,0-1 0,0 0 0,0 1 1,-1-1-1,1 1 0,0-1 0,0 1 1,-1-1-1,1 1 0,0 0 0,-1-1 1,1 1-1,0-1 0,-1 1 0,1-1 1,0 1-1,-1 0 0,1-1 0,-1 1 1,1 0-1,-1 0 0,1-1 0,-1 1 1,1 0-1,-1 0 0,1 0 0,-1 0 1,1-1-1,-1 1 0,1 0 0,-1 0 1,0 0-1,1 0 0,-1 0 0,1 0 1,-1 1-1,1-1 0,-1 0 0,1 0 0,-1 0 1,1 0-1,-1 1 0,1-1 0,-1 0 1,1 0-1,-1 1 0,1-1 0,-1 0 1,1 1-1,0-1 0,-1 1 0,1-1 1,0 0-1,-1 1 0,1-1 0,0 1 1,-1 0-1,-18 27 179,15-16-146,1 0 0,0 1 0,1 0 0,0 0 0,1 0 0,0-1 0,1 1 0,0 0 0,1 0 0,1 0 0,0 0 0,1 0 0,0-1 0,1 1 0,0-1 0,1 0 0,0 0 1,1-1-1,10 15 0,-14-23-223,0 0 0,0 0 1,1-1-1,0 1 0,-1-1 0,1 1 1,0-1-1,4 2 0,9 2-5416,-1-4 2701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56 517 1744,'-6'7'519,"1"0"-1,0 1 1,0-1-1,1 1 1,0 0-1,0 0 1,1 0-1,0 1 1,-3 16-1,2-7-169,1-1 0,1 1 0,1-1 0,1 19 0,0-29-246,10 95 1127,-8-94-1136,-1-1 0,1 1 0,0-1 0,1 0 0,0 0 0,0 0 0,1 0 0,-1 0 0,1-1 1,1 0-1,5 7 0,-9-12-77,0 0 1,0 0-1,0-1 1,0 1-1,0 0 1,0-1-1,0 1 1,0 0-1,1-1 1,-1 0-1,0 1 1,0-1-1,1 0 1,-1 0 0,0 1-1,0-1 1,1 0-1,-1 0 1,0 0-1,0-1 1,1 1-1,-1 0 1,0 0-1,0-1 1,0 1-1,1-1 1,-1 1-1,0-1 1,0 1-1,0-1 1,0 0-1,0 1 1,0-1-1,0 0 1,0 0-1,0 0 1,0 0 0,0 0-1,-1 0 1,1 0-1,0 0 1,0-2-1,6-7 2,0-1-1,-1 0 1,7-15-1,-10 18 31,8-23-24,-1 0 0,-2-1 0,-1 0-1,-2-1 1,-1 1 0,0-54 0,-6-17 10,-5 1 1,-22-113 0,21 164-17,6 34-8,-14-59 265,16 75-94,-2 7-122,-3 28 26,0 0 1,3 1-1,0-1 0,6 49 0,-2 4 85,1-11 67,3 0 0,21 94 0,-22-140-177,2 0 0,1 0 0,1-1 0,22 46 0,-30-73-100,-1 0 1,1-1-1,0 1 0,0-1 0,0 1 1,0-1-1,0 1 0,0-1 1,0 0-1,0 1 0,0-1 1,1 0-1,-1 0 0,1 0 0,-1 0 1,1 0-1,-1 0 0,1 0 1,-1-1-1,1 1 0,0-1 1,-1 1-1,1-1 0,0 1 0,2-1 1,-2-1-18,0 1 1,1-1 0,-1 0 0,0 0-1,0 0 1,0 0 0,0 0-1,0-1 1,0 1 0,0-1 0,-1 1-1,1-1 1,0 0 0,-1 1-1,1-1 1,0-3 0,6-7-80,0 0 0,-2-1-1,0 0 1,0 0 0,4-15 0,-1-6 121,-5 17 267,1-1-1,12-28 1,-17 46-221,1 0 1,-1 0-1,0 0 0,1-1 1,-1 1-1,1 0 0,-1 0 0,1 0 1,-1 0-1,1 0 0,-1 0 1,0 0-1,1 0 0,-1 0 0,1 0 1,-1 0-1,1 0 0,-1 0 0,1 1 1,-1-1-1,0 0 0,1 0 1,-1 0-1,1 1 0,-1-1 0,0 0 1,1 0-1,-1 1 0,0-1 1,1 0-1,-1 1 0,0-1 0,1 0 1,-1 1-1,0-1 0,0 1 1,0-1-1,1 0 0,-1 1 0,0-1 1,0 1-1,0-1 0,0 1 1,0-1-1,0 0 0,0 1 0,13 23 203,4 40 350,0 0-631,-1-25-3156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 1708,'-3'-1'9455,"3"0"-9302,-15 10 1723,12-6-1826,-1 0-1,1 0 0,0 0 1,-1 0-1,1 1 0,1-1 0,-1 1 1,-2 4-1,-9 22 842,1 1 0,-12 44 1,22-62-722,0 0 0,1 1 0,0 0 1,1-1-1,1 1 0,0 0 1,1-1-1,4 25 0,-4-35-147,0-1-1,-1 1 1,1 0-1,0-1 1,1 1-1,-1-1 1,0 1-1,1-1 0,-1 0 1,1 0-1,0 0 1,0 1-1,0-2 1,0 1-1,3 2 1,-4-3-39,22-5-234,-14-4 150,0-1 0,-1 0 0,1-1 0,-2 1 0,0-2 0,0 1 0,0-1 0,-2 0 0,1 0 0,4-14 0,6-9 158,-15 32 16,-1 2-68,0 0 0,0 0 0,0 1-1,0-1 1,0 0 0,0 0 0,0 0-1,0 0 1,0 0 0,0 0 0,0 1 0,0-1-1,0 0 1,0 0 0,0 0 0,0 0 0,0 0-1,0 0 1,1 0 0,-1 0 0,0 1-1,0-1 1,0 0 0,0 0 0,0 0 0,0 0-1,0 0 1,1 0 0,-1 0 0,0 0-1,0 0 1,0 0 0,0 0 0,0 0 0,0 0-1,1 0 1,-1 0 0,0 0 0,0 0 0,0 0-1,0 0 1,0 0 0,0 0 0,1 0-1,-1 0 1,0 0 0,0 0 0,0 0 0,0 0-1,0 0 1,0 0 0,0 0 0,1-1 0,-1 1-1,0 0 1,0 0 0,0 0 0,0 0-1,0 0 1,8 12 161,-7-10-217,7 20-146,4 19-4097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10 1764,'-5'-7'3949,"-3"4"575,13 23-5952,-5-12 260,5 2-1401,-2-3 397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8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1744,'0'0'2390,"20"20"-517,-8 39 120,-2 0-1,-2 1 1,-1 78-1,-7-136-1190,8-37-590,5-40-131,-12 60-125,1 0-1,0 0 0,1 1 1,0-1-1,1 1 0,1 0 1,0 0-1,1 0 1,9-14-1,-15 27 42,1 1 0,-1 0 0,0-1 1,0 1-1,0 0 0,1 0 0,-1-1 0,0 1 0,0 0 0,1 0 1,-1 0-1,0-1 0,0 1 0,1 0 0,-1 0 0,0 0 0,1 0 1,-1 0-1,0 0 0,1-1 0,-1 1 0,0 0 0,1 0 0,-1 0 1,0 0-1,1 0 0,-1 0 0,0 0 0,1 0 0,-1 0 0,0 1 0,1-1 1,-1 0-1,0 0 0,0 0 0,1 0 0,10 13-4,1 18 90,-11-30-80,4 18 134,-1 1 0,-1-1 1,-1 1-1,0 26 0,7 46 821,-9-92-955,0 0 0,0 0 0,0 0 0,0-1 0,0 1 0,0 0 0,0 0 0,1 0 0,-1 0 0,0 0 0,0 0 0,0-1 0,0 1 0,0 0 0,0 0 0,1 0 0,-1 0 0,0 0 0,0 0 0,0 0 0,0 0 0,0 0 0,1 0 0,-1 0 0,0 0 0,0 0 0,0 0 0,0 0 0,1 0 0,-1 0 0,0 0 0,0 0 0,0 0 0,0 0 0,1 0 0,-1 0 0,0 0 0,0 0 0,0 0 0,0 0 0,1 0 0,-1 0 0,0 0 0,0 0 0,0 1 0,0-1 0,0 0 0,0 0 0,1 0 0,-1 0 0,0 0 0,0 0 0,0 1 0,0-1 0,0 0 0,0 0 0,0 0 0,0 0 0,0 1 0,0-1 0,0 0 0,0 0 0,0 0 0,0 0 0,0 1 0,0-1 0,12-22-102,8-33-228,3-31-132,-19 62 216,2 1 0,1-1-1,1 1 1,0 0 0,2 1-1,13-22 1,-23 43 229,0 1 0,1-1 0,-1 0 0,0 1 0,1-1-1,-1 1 1,0-1 0,1 1 0,-1-1 0,1 1 0,-1-1 0,1 1 0,-1-1 0,1 1 0,-1-1 0,1 1 0,0 0 0,-1-1-1,1 1 1,0 0 0,-1 0 0,1-1 0,0 1 0,-1 0 0,1 0 0,0 0 0,-1 0 0,1 0 0,0 0 0,-1 0 0,1 0-1,0 0 1,1 1 0,-1 0 12,1 0-1,-1 0 1,0 0 0,0 1-1,1-1 1,-1 0-1,0 1 1,0-1-1,0 1 1,-1 0 0,1-1-1,1 4 1,13 49 240,-8-12 406,-1 1 0,-3 0 0,-1 0 0,-8 85 0,2-110-4675,11-43-2131,-4 18 3187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8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2064,'0'0'1090,"11"35"2384,-5-8-1899,-2-7-673,1 1 0,10 22 1,-13-38-796,-1-1 1,1 0 0,1 0 0,-1 0 0,0 0 0,1 0-1,0 0 1,0-1 0,0 1 0,0-1 0,1 0 0,-1 0 0,1 0-1,0-1 1,6 4 0,-6-5-66,0 0-1,-1 0 1,1-1-1,0 0 1,-1 0 0,1 0-1,0 0 1,0 0-1,-1-1 1,1 0-1,0 0 1,-1 0-1,1 0 1,-1 0 0,1-1-1,-1 1 1,1-1-1,-1 0 1,0 0-1,0 0 1,0-1-1,0 1 1,-1-1 0,1 1-1,-1-1 1,5-6-1,-2 4 26,-1 0 1,0 0-1,-1-1 0,1 0 0,-1 1 0,0-1 0,0 0 0,-1 0 0,1-1 0,-1 1 1,-1 0-1,1-1 0,-1 1 0,0-11 0,-1 12-8,-1 0 0,1 0-1,-1 0 1,-1 1 0,1-1 0,0 1-1,-1-1 1,0 1 0,0-1 0,-1 1 0,1 0-1,-1 0 1,0 0 0,-5-5 0,6 7-46,0 1 0,0 0 0,0-1 0,0 1 0,0 0 0,0 0 0,-1 0 0,1 1 0,0-1 0,-1 0 0,1 1 0,-1 0 0,1-1 0,-1 1 0,1 0 0,0 0 0,-1 1 0,1-1 0,-1 0 0,1 1 0,-1-1 0,1 1 0,0 0 0,0 0 0,-1 0 0,1 0 0,0 0 0,0 0 0,-4 4 0,0-1-222,0 0 0,0 1 1,0 0-1,0 0 0,1 1 0,-9 11 0,-7 21-4285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2052,'0'0'1280,"25"25"3105,-21-13-3776,0-1 1,-1 1-1,0 0 1,-1 0-1,-1 0 1,0 0-1,0 0 1,-3 23-1,2-11 158,-2 9-271,-1-1 0,-2 1 0,-10 37 0,3-45-4954,8-18 728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49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 1756,'3'-3'8295,"0"8"-3292,1 25-1790,-4 37-2432,-8-16 337,-3 1 0,-19 58 0,13-54 313,-13 77 0,30-131-1391,-1 0 0,1 0 0,-1 0 1,1 0-1,0 0 0,-1 0 0,1 0 0,0 0 0,0 1 0,1-1 0,-1 0 0,0 0 0,1 0 0,-1 0 0,1 0 0,0 0 0,-1 0 0,1-1 0,0 1 0,0 0 0,2 2 1,0-3-12,0 0 0,0 0 0,0 0 0,0-1 0,0 1-1,0-1 1,0 0 0,0 0 0,0 0 0,0 0 0,0 0 0,5-2 0,32 0 43,0 2-1,42 4 0,15 1-524,-95-5 248,3-2-267,11-7-6800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91 1232,'-20'-13'12349,"19"12"-11864,1 1 1,0-1 0,0 1-1,-1-1 1,1-1-1,9-1 3004,14-1-4770,88-8 3442,-109 11-2081,25-18-2825,-26 18 1818,-1-14-1306,-3-3-8193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0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43 2128,'0'-1'934,"-1"-1"-1,0 1 1,1-1-1,-1 1 1,0-1 0,1 0-1,0 1 1,-1-1-1,1 1 1,0-1-1,0 0 1,0-3 0,28-1-105,0 1 0,0 2 0,0 0-1,1 2 1,31 2 0,-21 0-35,26 1-791,-62-2-478,5 0-430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0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1128,'0'0'8563,"5"0"-7960,15 0 21,1 1 0,0 0 0,32 8 1,-25-4 30,48 2 0,74 8 2964,-149-15-3545,0 1 0,0-1 0,0 0 0,0 0 0,0 0 0,0 0 0,0 0 0,0 0 0,0-1 0,0 1 1,0 0-1,0 0 0,-1-1 0,1 1 0,0-1 0,0 1 0,0 0 0,0-1 0,0 0 0,-1 1 0,1-1 0,0 1 1,-1-1-1,1 0 0,0 0 0,-1 1 0,1-1 0,-1 0 0,1 0 0,0-1 0,-1-1-21,0 1-1,0 0 1,0 0-1,0 0 1,-1 0 0,1 0-1,0-1 1,-1 1-1,0 0 1,1 0-1,-1 0 1,0 0-1,-2-2 1,-4-7 73,0-1-1,-1 1 0,-12-13 1,-6 0 209,0 1 0,-2 1-1,0 2 1,-33-18 0,5 2 483,39 20-2772,7-10-9201,8 19 6171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70 138 1572,'-3'0'190,"1"1"-1,-1-1 1,1 1-1,-1 0 1,1-1-1,0 1 1,-1 0-1,1 0 1,0 1-1,0-1 1,0 0 0,0 1-1,0-1 1,0 1-1,0 0 1,0-1-1,1 1 1,-1 0-1,0 0 1,1 0-1,0 1 1,0-1-1,-1 0 1,1 0 0,0 1-1,1-1 1,-1 0-1,0 1 1,1-1-1,-1 1 1,1 3-1,-3 13 101,1-1 0,1 1 0,2 23 0,0-22 107,-1-3-222,0 0 1,2 1-1,0-1 0,1-1 1,9 30-1,-9-36-115,1-1 1,1 1-1,0-1 0,0 0 1,0 0-1,1-1 0,1 0 1,-1 0-1,1 0 0,13 10 1,-19-17-52,0 0 0,1 0 1,-1 0-1,0 0 0,1 0 1,-1-1-1,1 1 0,-1 0 1,1-1-1,0 1 0,-1-1 1,1 0-1,-1 1 0,1-1 1,0 0-1,-1 0 0,1 0 1,0 0-1,-1 0 0,1 0 1,0-1-1,1 0 0,0 0 7,1-1-1,-1 1 1,0-1-1,0 0 1,0 0-1,0 0 1,0 0 0,-1-1-1,5-4 1,1-2 7,-1 0 1,-1-1 0,0 0 0,0 0 0,6-14-1,-4 5-10,-2 0-1,1 0 0,-2 0 0,-1-1 0,0 1 0,-1-1 0,-2 0 0,0 0 1,-1 0-1,0 0 0,-2 0 0,-1 0 0,0 0 0,-1 1 0,-1-1 1,-1 1-1,-1 0 0,-1 1 0,-15-30 0,21 45-11,1 1 0,-1-1-1,0 0 1,0 1 0,1-1-1,-2 1 1,1 0 0,0-1 0,0 1-1,-1 0 1,1 0 0,-1 1-1,1-1 1,-1 0 0,0 1 0,0 0-1,0-1 1,0 1 0,0 1-1,0-1 1,0 0 0,0 1 0,0-1-1,0 1 1,0 0 0,-1 0-1,1 0 1,-4 1 0,1 1 2,-1 0-1,1 1 1,0 0 0,1 0 0,-1 0-1,0 1 1,1 0 0,0 0 0,0 0-1,0 1 1,0 0 0,-7 9 0,7-7 33,1-1 0,-1 1 0,1 1 0,1-1 0,-1 1 1,1-1-1,0 1 0,1 0 0,0 0 0,0 0 0,1 0 0,-1 15 1,1-20 10,1 1 1,1-1 0,-1 1 0,0-1-1,1 1 1,0-1 0,0 1 0,0-1-1,0 1 1,0-1 0,1 0 0,-1 0-1,1 0 1,0 0 0,0 0 0,0 0-1,1 0 1,-1 0 0,1-1 0,-1 0-1,1 1 1,0-1 0,0 0 0,0 0-1,0 0 1,0-1 0,0 1 0,1-1-1,-1 0 1,0 1 0,1-2 0,5 2-1,-3-1-33,1 0 1,-1-1-1,1 0 0,0 0 0,-1-1 0,1 1 0,-1-1 1,1-1-1,-1 1 0,1-1 0,-1-1 0,7-2 0,42-27-7484,-47 26 4557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1656,'-1'1'8024,"-7"11"-7780,3 8 212,1-1-1,1 1 1,0 0-1,2 0 1,0 27-1,0 10 217,-2 25 584,3-46-8958,0-35 7061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4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 1004,'0'0'1490,"-2"5"-194,-4 9-593,1 0 1,0 0-1,1 1 1,1 0 0,0-1-1,1 1 1,1 0-1,0 0 1,1 0 0,1 0-1,0 0 1,1 0-1,6 22 1,-8-36-686,0-1 1,0 0-1,0 0 1,0 1-1,0-1 1,0 0-1,0 1 1,0-1-1,0 0 1,0 0-1,0 1 1,1-1-1,-1 0 1,0 0-1,0 0 1,0 1-1,0-1 1,1 0-1,-1 0 1,0 0-1,0 1 1,1-1-1,-1 0 1,0 0-1,0 0 1,1 0-1,-1 0 1,0 0-1,0 1 0,1-1 1,-1 0-1,0 0 1,0 0-1,1 0 1,-1 0-1,0 0 1,1 0-1,-1 0 1,0 0-1,0 0 1,1-1-1,-1 1 1,14-10 122,9-17-190,-7 1 39,-1 0 1,11-29-1,-14 27 212,27-42-1,-38 68-31,1 3-95,0-1 1,0 1 0,-1 0-1,1-1 1,0 1 0,0 0 0,0 0-1,-1 0 1,1 0 0,0 0-1,-1 1 1,1-1 0,-1 1-1,1-1 1,-1 1 0,0-1-1,0 1 1,1-1 0,-1 1 0,0 0-1,-1 0 1,1 0 0,0 0-1,0 0 1,-1-1 0,1 1-1,-1 0 1,1 3 0,12 79 688,-7-43-633,7-60-9736,-12 16 8600,8-19-2446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1552,'0'2'8934,"0"16"-8582,29 290 4067,-23-293-4494,7-30-11323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4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1608,'0'1'6382,"0"14"-6131,2 14 332,1 1-1,1-1 1,15 52 0,-16-72-519,0 0-1,1 0 1,0 0 0,0-1 0,1 1-1,0-1 1,1 0 0,0 0 0,0-1-1,1 1 1,-1-1 0,2-1 0,-1 0-1,1 0 1,11 7 0,-16-11-43,0 0 1,1 0-1,0-1 1,-1 1-1,1-1 1,0 0 0,0 0-1,0-1 1,0 1-1,-1-1 1,1 1-1,0-1 1,0 0-1,0-1 1,0 1-1,0-1 1,0 0-1,0 0 1,0 0 0,6-3-1,-5 1 23,0 0 0,1-1 0,-1 1 0,0-1-1,-1-1 1,1 1 0,-1-1 0,0 1 0,0-1 0,0 0 0,-1-1 0,4-6-1,-2 5 30,-2-1 0,1 0-1,-1 1 1,0-1 0,0 0 0,-1 0-1,0-1 1,-1 1 0,0 0-1,0-1 1,-1 1 0,0-1-1,0 1 1,-1 0 0,0-1-1,-1 1 1,0 0 0,0 0-1,0 0 1,-5-9 0,5 15-42,1 0 0,-1-1 1,-1 1-1,1 0 0,0 0 1,0 0-1,-1 1 0,1-1 1,-1 0-1,1 1 0,-1 0 1,0-1-1,0 1 0,0 0 1,1 1-1,-1-1 0,0 0 1,0 1-1,0 0 0,0-1 1,0 1-1,0 0 0,0 1 1,0-1-1,0 1 0,0-1 1,0 1-1,0 0 0,0 0 1,1 0-1,-6 3 0,-12 4-347,1 2 0,1 0 0,-26 19 0,29-19-495,9-4 133,-2 1-781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4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0 984,'0'6'7556,"2"32"-6833,24 294 2595,-15-153-2152,22 280 1133,-27-398-1959,11-108-9884,-14 36 6450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1816,'0'0'7034,"1"3"-6450,12 33 558,-2 0 0,-1 0 1,-2 1-1,6 65 0,-11-59-1342,-3-23-7672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1012,'-5'2'506,"0"0"1,0 0-1,1 1 0,-1 0 0,1 0 1,-1 0-1,1 0 0,0 0 1,0 1-1,0 0 0,1 0 0,-1 0 1,-3 6-1,5-7-369,1-1 0,0 0 0,0 0 0,0 1 0,0-1 0,0 1 0,0-1-1,0 1 1,1-1 0,-1 1 0,1 0 0,0-1 0,0 1 0,0-1 0,0 1 0,0 0 0,1-1 0,-1 1 0,1-1 0,0 1 0,-1-1 0,1 1 0,0-1-1,1 1 1,-1-1 0,0 0 0,1 0 0,1 3 0,11 12 221,0 2 1,-1 0-1,-2 0 0,0 1 1,0 0-1,-2 1 0,-1 0 1,6 23-1,-14-43-349,0 0 0,0 0 0,0 0 0,-1 0 0,1 0 1,0 0-1,-1 0 0,1 0 0,0-1 0,-1 1 0,1 0 0,-1 0 0,0 0 0,1 0 0,-1-1 0,0 1 0,1 0 1,-1-1-1,0 1 0,0 0 0,1-1 0,-1 1 0,0-1 0,0 1 0,0-1 0,0 0 0,0 1 0,0-1 0,0 0 1,0 1-1,0-1 0,0 0 0,0 0 0,0 0 0,0 0 0,-1 0 0,1 0-143,-40-18-1341,19-4-771,13 4-2906,8 10 2163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14 189 1288,'0'5'272,"0"0"0,1-1-1,-1 1 1,1 0 0,0 0-1,0-1 1,1 1 0,0-1-1,-1 1 1,1-1 0,1 0-1,-1 1 1,1-1 0,-1 0 0,1-1-1,0 1 1,1 0 0,-1-1-1,1 0 1,-1 0 0,1 0-1,0 0 1,7 4 0,-6-5-160,-1-1-1,0 1 1,1-1 0,-1 1-1,0-1 1,1-1 0,-1 1-1,1-1 1,0 0 0,-1 0-1,1 0 1,-1 0 0,1-1-1,-1 0 1,1 0 0,-1 0-1,1 0 1,-1-1 0,0 0-1,0 1 1,0-2 0,0 1-1,0 0 1,0-1 0,3-3-1,1-1-1,-2 0 1,1-1-1,-1 0 0,0 0 0,0-1 0,-1 1 0,0-1 1,-1 0-1,0 0 0,-1-1 0,0 1 0,3-13 0,-4 16-41,-1 1 0,0-1 0,0 0 0,-1 0 0,1 1 0,-1-1 0,-1 0 0,1 0 0,-1 0 0,0 1 0,0-1 0,0 0 0,-1 1 0,0-1-1,0 1 1,0 0 0,-1-1 0,0 1 0,0 0 0,0 1 0,-1-1 0,-7-7 0,8 9-18,-1 1-1,0 0 1,1 0-1,-1 1 1,0-1 0,0 1-1,0 0 1,0 0-1,0 0 1,0 0 0,-1 1-1,1 0 1,0 0-1,0 0 1,0 0 0,0 0-1,0 1 1,-1 0-1,1 0 1,0 0 0,0 1-1,1-1 1,-1 1-1,0 0 1,0 0 0,-5 4-1,-1 0-125,1 0 0,0 0 0,0 1 0,1 0 0,0 1 0,0 0 0,1 0 0,-1 1-1,-5 10 1,-7 25-1531,19-41 1001,0 0-1,1 0 1,-1 0 0,1 0 0,0 0 0,0-1 0,0 1 0,0 0-1,1 4 1,4 4-2410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1788,'-3'113'4880,"4"-79"-2601,-8 68 1,7-95-507,6-15-937,16-31-755,1-3-1,-18 34-67,-4 6-8,0 0 0,0-1 0,1 1 0,-1 0 0,0 0-1,1 0 1,-1 0 0,1 0 0,0 1 0,0-1 0,0 0 0,0 1-1,0 0 1,0-1 0,0 1 0,0 0 0,0 0 0,1 0 0,-1 0 0,0 0-1,4 0 1,-5 1 13,2 1-8,0 0-1,0 0 1,0 0 0,0 1 0,0-1 0,0 1 0,0 0 0,-1 0 0,1 0 0,0 0-1,2 3 1,4 6 93,0 1 0,-1 0 0,0 0 0,-1 1 0,-1 0 0,0 0 1,4 15-1,13 25 674,-18-38-540,-5-13-316,1-1 0,-1 1-1,0-1 1,1 1 0,-1-1-1,1 1 1,-1-1 0,1 1-1,0-1 1,-1 0 0,1 1-1,0-1 1,0 0 0,0 0 0,0 1-1,0-1 1,0 0 0,1 0-1,1 1 1,-2-2-588,11-6-2194,-8 3-1130,3-3 824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1896,'0'0'3536,"2"4"-2834,61 200 3718,-56-185-4140,-4-9-18,1 1 0,0 0 1,1-1-1,0 0 0,0 0 1,1 0-1,13 15 1,-18-25-239,-1 1 1,1-1 0,0 0 0,0 1 0,0-1-1,0 0 1,-1 0 0,1 0 0,0 0 0,0 0 0,0 0-1,0 0 1,0 0 0,-1 0 0,1 0 0,0 0 0,0 0-1,0-1 1,0 1 0,-1 0 0,1-1 0,0 1 0,0 0-1,-1-1 1,1 1 0,0-1 0,-1 0 0,1 1-1,0-1 1,-1 1 0,1-1 0,-1 0 0,1 1 0,-1-1-1,1 0 1,-1 0 0,0 1 0,1-1 0,-1-1 0,19-33 230,-18 35-232,11-33 317,-1-1 0,12-69 0,-21 94-275,13-93-1435,-14 101 840,3-3-581,7-3-5137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 1768,'0'0'4633,"-4"1"-3963,-5 4-388,0 0 0,1 0 1,0 1-1,1 0 0,-1 0 0,1 1 0,0 0 0,1 0 0,-1 0 0,1 1 0,1 0 0,0 0 0,-7 15 1,3-6 13,1 0 1,0 1 0,2 0 0,0 0-1,1 1 1,-4 24 0,8-34-180,1-1-1,-1 0 1,1 0 0,1 0 0,-1 0 0,4 16-1,-3-22-93,0 0 0,-1 0 0,1 0-1,0 0 1,0-1 0,0 1 0,0 0-1,0 0 1,0-1 0,1 1-1,-1-1 1,0 1 0,1-1 0,-1 1-1,1-1 1,0 0 0,-1 0 0,1 0-1,0 0 1,0 0 0,0 0-1,0-1 1,0 1 0,0 0 0,0-1-1,0 0 1,0 1 0,0-1 0,0 0-1,2 0 1,-1 0-15,0-1 0,0 0 0,0 1 0,0-1 0,0 0 1,-1 0-1,1-1 0,0 1 0,-1 0 0,1-1 0,0 0 0,-1 1 0,0-1 0,1 0 0,1-3 1,28-34 54,-30 36-59,5-6 1,-1 0 0,0 0 1,0 0-1,-1 0 0,-1-1 1,0 0-1,0 0 0,0-1 1,-2 1-1,1 0 0,-1-1 1,-1 0-1,1-16 0,-2 25-11,6 24 37,2 0 0,0 0 0,16 28 0,-20-43-161,0-1-1,1 0 0,0 0 0,0 0 0,0-1 1,1 0-1,7 6 0,-10-9-599,0 0 1,0 0-1,1-1 1,-1 1-1,1-1 0,-1 1 1,1-1-1,0 0 0,7 1 1,2-2-2278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8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32 1400,'-20'7'5327,"18"2"-4878,1 1 1,0-1-1,1 1 0,0-1 0,1 1 1,0 0-1,4 17 0,22 73 992,-14-59-214,-1 3 442,-11-43-1448,4-76 1834,-4 32-1981,0 15 154,6-50 0,-6 72-331,0 0 0,0 0 0,1 0 0,0 1 0,0-1 0,0 1 0,1-1 0,0 1 0,0 0 0,0 0 0,0 0 0,1 0 0,0 0 0,5-4 0,-6 8-100,-1-1 0,1 1-1,-1 0 1,1 0 0,0 0-1,-1 0 1,1 1-1,0-1 1,0 1 0,0 0-1,0 0 1,-1 0-1,1 0 1,0 0 0,0 0-1,0 1 1,0-1-1,-1 1 1,1 0 0,0 0-1,-1 0 1,6 3-1,0 0-184,1 1 0,-1-1 0,-1 2 0,1-1 0,13 13 0,-7-1 834,0 1 0,-1 1-1,-1 0 1,-1 1 0,0 0 0,-2 1 0,0 0 0,-1 0 0,-2 1 0,0 0-1,4 30 1,-12-36-736,0-10-1701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1004,'1'-6'3932,"2"10"-1522,5 21-700,7 38-1122,19 193 1691,-20-137-1601,12 191 778,-1-128-3131,-25-168-170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9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13 984,'-26'-13'8968,"26"15"-9094,-1 0 0,1 0 0,0-1 0,0 1 0,0 0 0,0-1 1,1 1-1,-1 0 0,0-1 0,1 1 0,-1 0 0,1-1 0,0 1 1,-1-1-1,1 1 0,0-1 0,0 1 0,0-1 0,0 1 0,0-1 1,0 0-1,1 0 0,-1 0 0,2 2 0,2 3-1833,2 2-135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8:5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101 595 876,'1'-1'223,"-1"0"-1,1 1 1,-1-1-1,1 0 1,-1 0-1,0 1 1,1-1-1,-1 0 1,0 0-1,1 0 1,-1 1-1,0-1 1,0 0-1,0 0 1,1 0-1,-1 0 1,0 0-1,0 1 1,-1-1-1,1 0 1,0 0-1,0 0 1,0 0-1,0 0 1,-1 1-1,1-1 1,0 0-1,-1 0 1,1 1-1,-1-1 1,1 0-1,-1 0 1,1 1-1,-1-1 1,0 0-1,0 0 1,0 1-123,-1 0 1,1 0 0,0 0 0,0 0-1,0 0 1,-1 1 0,1-1-1,0 0 1,0 1 0,0-1 0,0 0-1,0 1 1,0 0 0,0-1 0,0 1-1,0-1 1,0 1 0,0 0 0,0 0-1,0 0 1,0 0 0,0 0-1,1 0 1,-1 0 0,0 0 0,1 0-1,-2 2 1,-9 15 327,1 0-1,0 1 1,1 0 0,-11 39-1,17-47-331,1-1 0,0 1 0,1 0-1,0-1 1,1 1 0,0 0-1,0 0 1,1-1 0,1 1 0,0 0-1,4 14 1,-5-24-94,-1 0 0,0 0 0,1 0 0,-1 0 0,1 0 0,-1 0-1,1 0 1,0-1 0,-1 1 0,1 0 0,0 0 0,0-1 0,-1 1 0,1 0 0,0-1 0,0 1 0,0-1-1,0 1 1,0-1 0,0 1 0,0-1 0,0 0 0,0 1 0,0-1 0,0 0 0,0 0 0,0 0 0,0 0-1,0 0 1,0 0 0,0 0 0,0 0 0,0 0 0,0 0 0,0-1 0,0 1 0,0 0 0,0-1 0,0 1 0,0-1-1,0 1 1,1-2 0,3 0-33,0-1 0,0 0-1,0 0 1,-1-1-1,0 1 1,7-8 0,-1 1 5,0-1 1,-1-1 0,-1 0 0,0 0 0,-1 0-1,0-1 1,-1 0 0,0 0 0,-1-1-1,0 0 1,-1 0 0,1-14 0,-1 6 93,-4 22-65,0 0 0,0 0 0,0 0 0,0 0 0,1 0 0,-1 0 0,0 0 0,0 0 0,0 0 0,0 0 0,0 0 0,0 0 0,0 0 0,0 0 0,0 0 0,0 0 0,0 0 0,0 0 0,0 0 0,1 0 0,-1 0 0,0 0 0,0 0 0,0 0 0,0 0 0,0 0 0,0 0 0,0 0 0,0 0 0,0 0 0,0 0 0,0 0 0,0 0 0,0 0 0,0 0 0,0 0 0,1 0 0,-1 0 0,0 0-1,0 0 1,0 0 0,0 0 0,0 0 0,0 0 0,0 0 0,0-1 0,0 1 0,0 0 0,0 0 0,0 0 0,4 34 356,0 3-242,-1-24-131,-2-3-40,1 1-1,1-1 1,0 1-1,0-1 1,1 0 0,0 0-1,1 0 1,0-1-1,12 18 1,-16-26-88,-1-1 1,1 1 0,-1-1-1,1 1 1,-1-1 0,1 0-1,0 1 1,-1-1 0,1 0-1,0 1 1,-1-1 0,1 0-1,0 0 1,0 0 0,-1 0-1,1 1 1,0-1 0,-1 0-1,1 0 1,0 0 0,0 0-1,-1-1 1,1 1 0,0 0-1,-1 0 1,1 0 0,0-1-1,-1 1 1,1 0 0,0-1-1,-1 1 1,1 0 0,1-2-1,21-26-1849,-15 14 1588,-1 0 1,-1 0-1,5-16 1,-1-9 17,-3 1 0,-1-1-1,2-62 1,-10-123 72,0 169 381,-22-179 2769,19 222-982,0 19-742,-2 17-629,2 14-108,2 1 1,2-1-1,1 1 0,2-1 1,10 55-1,-6-37-42,1 12 38,2 1 0,4-1 1,31 101-1,-39-155-303,27 59 165,-31-69-215,1 0 1,1 0-1,-1 0 0,0-1 1,1 1-1,0-1 0,0 0 1,0 0-1,0 0 0,0 0 1,0-1-1,1 1 0,0-1 0,5 3 1,-8-4 19,3-3-26,-1 1-14,0 0-1,0-1 1,0 1 0,1-1 0,-2 0-1,1 0 1,0 0 0,0-1 0,-1 1 0,1-1-1,-1 1 1,1-1 0,-1 0 0,0 0-1,0 0 1,-1 0 0,2-3 0,0-2-5,0 1-1,0-1 1,-1 0 0,-1 0 0,1 0 0,-1 0 0,0-11 0,-1 5-3,-1 0 0,0 0 1,-1 0-1,0 0 0,-1 1 0,-1-1 1,0 1-1,-11-24 0,14 35 13,0 0-1,0 0 1,0 1-1,0-1 0,0 0 1,0 1-1,-1-1 0,1 1 1,0-1-1,-1 1 1,1 0-1,-1 0 0,0 0 1,1 0-1,-1 0 0,0 0 1,0 0-1,1 0 0,-1 0 1,0 1-1,0-1 1,0 1-1,-3-1 0,2 2 4,0-1 1,0 1-1,0-1 0,0 1 0,0 0 0,0 0 0,0 1 0,0-1 0,1 0 1,-1 1-1,0 0 0,1 0 0,-4 3 0,-3 3 0,0 1 0,1 0 0,1 1 0,-1 0 0,1 0 0,-9 18 0,12-19-130,1-1-1,-1 1 1,1 0-1,1 0 1,0 0-1,0 1 0,-1 12 1,3-17-288,1 1 0,-1-1 1,1 0-1,-1 0 0,2-1 0,-1 1 0,0 0 1,1 0-1,3 5 0,3-5-4050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12 980,'-3'-11'3435,"-3"13"-282,-3 24-1422,3 232 619,8-222-2140,2 0 0,1 0 0,2 0 0,1-1 0,15 40 0,-17-60-119,0 0-1,1-1 1,0 0 0,15 20-1,-20-30-95,1-1 1,0 0-1,0 1 0,0-1 0,1 0 1,-1 0-1,1-1 0,-1 1 0,1-1 0,0 0 1,0 0-1,0 0 0,0 0 0,1-1 0,-1 1 1,0-1-1,1 0 0,-1 0 0,8 0 1,-6-3-51,0 1 0,-1-1 0,1 0 0,0 0 0,-1 0 0,0-1 0,1 0 0,-1 0 0,0 0 0,-1-1 0,1 0 0,0 0 0,-1 0 0,0 0 0,0-1 0,0 1 0,-1-1 0,0 0 0,5-9 0,-5 7 48,-1 0 0,0-1 0,0 1-1,-1-1 1,0 1 0,0-1 0,0 1 0,-1-1 0,-1 1-1,1-1 1,-1 1 0,0-1 0,-1 1 0,0-1-1,0 1 1,0 0 0,-1 0 0,0 0 0,-1 0 0,-7-11-1,11 17 26,-1 0 0,1 0 0,0 1 0,0-1 0,-1 0 0,1 1 0,0-1 0,-1 0 0,1 1 0,-1-1 0,1 1 0,-1-1 0,1 0 0,-1 1 0,1-1 0,-1 1 0,0 0 0,1-1 0,-1 1 0,0-1 0,1 1 0,-1 0 0,0 0 0,0-1-1,1 1 1,-1 0 0,0 0 0,0 0 0,1 0 0,-1 0 0,0 0 0,0 0 0,1 0 0,-1 0 0,0 0 0,0 0 0,1 0 0,-1 1 0,0-1 0,1 0 0,-1 0 0,0 1 0,1-1 0,-1 1 0,0-1 0,1 0 0,-1 1 0,0-1 0,1 1 0,-1 0-1,1-1 1,-1 1 0,1-1 0,0 1 0,-1 0 0,1-1 0,0 1 0,-1 0 0,1 0 0,0-1 0,0 1 0,-1 0 0,1 1 0,-2 4 35,0 0 1,0 1-1,0-1 0,1 1 1,-1 12-1,2-5 20,-1 3 12,1 0-1,0 0 0,2 0 0,0 0 1,1 0-1,9 29 0,-12-44-123,1 0-1,0 0 0,0-1 1,0 1-1,0 0 1,0 0-1,0-1 0,0 1 1,1-1-1,-1 1 1,1-1-1,-1 0 0,1 1 1,-1-1-1,1 0 1,0 0-1,0 0 0,-1 0 1,1 0-1,0-1 1,0 1-1,0 0 0,4 0 1,-3-1-87,1 0 1,0-1 0,0 1 0,0-1-1,0 0 1,-1 0 0,1 0 0,0 0-1,-1-1 1,1 1 0,5-4 0,1-2-181,0 1 0,-1-1 0,0-1 0,0 0 0,0 0 1,-1-1-1,11-15 0,16-48-67,-12 24 3624,-23 59-1630,-4 33-112,-10 52-169,2 1-1752,11-95-210,1 3-273,0 0-440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184 394 1284,'0'-2'245,"0"1"-1,-1 0 1,1 0 0,-1 0-1,1-1 1,-1 1-1,1 0 1,-1 0-1,0 0 1,1 0 0,-1 0-1,0 0 1,0 0-1,0 0 1,0 0 0,0 1-1,0-1 1,0 0-1,0 0 1,0 1 0,0-1-1,0 1 1,0-1-1,0 1 1,-1 0 0,0-1-1,-1 1-41,1 0 0,0 0-1,0 1 1,-1-1 0,1 1 0,0 0-1,0-1 1,0 1 0,0 0 0,0 0-1,0 0 1,0 1 0,-3 1-1,-3 4 55,0 0 0,0 0 0,0 1 0,1 0 0,-9 15 0,3-2 143,0 1 0,-13 35 1,22-47-267,0 0 1,1 0-1,0 1 1,1-1-1,0 1 1,1-1-1,0 1 1,1 20-1,0-30-112,-1 1 0,1-1 0,0 0-1,1 1 1,-1-1 0,0 0 0,0 1-1,1-1 1,-1 0 0,0 1 0,1-1-1,0 0 1,-1 0 0,1 1 0,0-1-1,-1 0 1,1 0 0,0 0 0,0 0-1,0 0 1,0 0 0,0 0 0,0 0-1,0 0 1,2 0 0,-2-1-13,1 0-1,-1 0 1,1 0 0,-1-1 0,1 1 0,-1-1 0,1 1-1,-1-1 1,1 1 0,-1-1 0,0 0 0,1 0-1,-1 1 1,0-1 0,0 0 0,0 0 0,1 0 0,0-2-1,10-11-3,-1 0 0,18-28 0,-25 37 36,10-20-55,0 0-1,-1-1 0,-2-1 1,-1 0-1,-1 0 1,9-50-1,-8 20-124,-4 0-1,0-82 0,-18 27 76,7 200 215,9-41-53,2 0-1,15 55 1,-16-82-55,1-1-1,1 1 1,0-2 0,2 1 0,0-1 0,1 0 0,22 27-1,-30-42-55,0 0 0,1 0-1,0-1 1,0 1 0,0-1-1,0 0 1,0 0 0,0 0-1,0 0 1,1 0 0,-1-1-1,1 0 1,-1 1-1,1-1 1,-1 0 0,1-1-1,0 1 1,-1-1 0,1 0-1,0 1 1,0-2 0,-1 1-1,1 0 1,0-1 0,0 0-1,-1 0 1,1 0-1,-1 0 1,1 0 0,-1-1-1,1 1 1,-1-1 0,0 0-1,0 0 1,0 0 0,0-1-1,0 1 1,0-1 0,-1 0-1,1 0 1,-1 1-1,0-1 1,0-1 0,0 1-1,0 0 1,0 0 0,-1-1-1,0 1 1,1-1 0,-1 0-1,-1 1 1,1-1 0,0 0-1,-1 1 1,0-1-1,0 0 1,0 0 0,0 1-1,-1-7 1,0 6 3,1-1-1,-1 1 1,0 0 0,0 0-1,-1 0 1,1 0-1,-1 0 1,0 0 0,0 0-1,-3-4 1,5 7 334,-24 36 453,20-18-463,-1 0 0,2 0 0,0 0 0,-1 33 0,4-44-323,0 0 0,0 0-1,0 1 1,1-1 0,0 0 0,0 0-1,0-1 1,1 1 0,0 0-1,0 0 1,1-1 0,-1 1-1,1-1 1,0 0 0,1 0-1,-1 0 1,7 7 0,-6-10-307,0 1 0,0-1 1,0 0-1,1 0 0,-1 0 1,1-1-1,0 0 0,-1 0 1,1 0-1,0 0 1,5 0-1,31 0-5352,-21-1 2090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1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1116,'0'0'4624,"0"6"-3699,-1-1-697,-5 26 733,2 0 0,1 0 0,2 0 0,1 0 0,1 1 0,7 35 0,-7-62-966,0-2-214,-1 1 1,1-1-1,0 1 1,0-1 0,0 0-1,1 1 1,-1-1-1,1 0 1,2 4-1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10 1956,'0'0'1408,"-10"-2"877,-1-3 1259,-4 2-3044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2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1576,'8'36'1366,"-1"-1"-1,-2 1 1,-1 0-1,-2 1 1,-4 54-1,1-26 780,1-65-2114,1 0 0,-1 0 1,1 0-1,-1-1 0,1 1 1,0 0-1,-1 0 0,1 0 1,-1-1-1,1 1 0,-1 0 1,1 0-1,-1-1 0,1 1 1,-1 0-1,0-1 0,1 1 1,-1-1-1,1 1 1,-1 0-1,0-1 0,1 1 1,-1-1-1,0 1 0,0-1 1,1 1-1,-1-1 0,0 0 1,0 1-1,0-1 0,0 0 1,18-28-112,36-103-225,-33 79-70,50-96 0,-70 147 379,1-1 24,-1 0 0,1 0 1,0 0-1,0 0 0,0 0 0,0 1 0,0-1 1,1 1-1,-1-1 0,1 1 0,3-2 0,-3 7 30,0 1-1,-1 0 0,0 0 1,1 0-1,-2 0 0,1 1 0,0-1 1,-1 1-1,0-1 0,1 8 1,7 59 967,-3 0 0,-5 87 1,-1-94-1223,0-63-390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2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1600,'20'280'5998,"3"136"-2256,21-75-2475,-40-313-1653,-3-26 276,0 1-477,-1 9-7441</inkml:trace>
  <inkml:trace contextRef="#ctx0" brushRef="#br0" timeOffset="1">0 757 992,'0'0'1645,"26"-11"4155,85 2-2142,2 3-3293,0 1-2857,-75 1-1643,-18 4 1546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79 1388,'1'1'192,"1"-1"0,0 1-1,0 0 1,-1-1 0,1 0-1,0 1 1,0-1 0,0 0-1,0 0 1,0 0 0,-1 0 0,1 0-1,0-1 1,0 1 0,0 0-1,-1-1 1,1 1 0,0-1 0,0 0-1,-1 0 1,1 0 0,0 0-1,-1 0 1,1 0 0,-1 0-1,1 0 1,-1 0 0,0-1 0,0 1-1,3-3 1,-3 2-100,1 0 1,-1 0-1,0 0 1,0 0-1,1 0 1,-1-1-1,-1 1 1,1 0-1,0-1 1,0 1-1,-1 0 0,1-1 1,-1 1-1,0-1 1,0 1-1,0 0 1,0-1-1,0 1 1,-1-1-1,1 1 1,-1 0-1,-1-5 1,2 7-68,0 0 1,0-1 0,0 1 0,0 0-1,0-1 1,-1 1 0,1 0 0,0-1-1,0 1 1,-1 0 0,1-1-1,0 1 1,-1 0 0,1 0 0,0-1-1,-1 1 1,1 0 0,0 0 0,-1 0-1,1 0 1,0-1 0,-1 1 0,1 0-1,-1 0 1,1 0 0,0 0 0,-1 0-1,1 0 1,-1 0 0,1 0 0,0 0-1,-1 0 1,1 0 0,-1 0 0,1 0-1,0 1 1,-1-1 0,0 0 0,-7 4 62,0-1 0,0 2 0,0-1-1,1 1 1,0 0 0,0 1 0,0 0 0,0 0 0,1 1 0,0-1 0,0 1 0,1 0 0,0 1 0,0-1 0,1 1 0,-6 15 0,1-5 79,1 1 1,1 1-1,1-1 0,1 1 1,0 0-1,-2 33 1,7-39-65,-1 0 1,2 0-1,3 20 1,-4-31-144,0 0 0,1-1 1,-1 1-1,1 0 0,0-1 1,-1 1-1,1-1 0,1 1 0,-1-1 1,0 1-1,1-1 0,-1 0 1,1 0-1,0 0 0,-1 0 1,1 0-1,0 0 0,0 0 1,0 0-1,1-1 0,-1 1 1,0-1-1,1 0 0,3 2 0,-2-3-453,0 1-1,1-2 0,-1 1 0,0 0 0,1-1 0,-1 0 0,0 0 0,0 0 0,0 0 0,1-1 0,-1 1 0,4-4 0,10-4-2243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1720,'-7'6'699,"0"0"0,0 0 0,0 1-1,0 0 1,1 1 0,-5 7 0,-4 9 329,0 0 0,-13 32 1,26-52-843,0 0 0,1 0-1,0 0 1,-1 1 0,1-1 0,1 1 0,-1-1-1,1 1 1,0 4 0,6-12-227,4-2 22,0-1-1,0 0 1,0-1 0,-1 0 0,0 0 0,13-15 0,-21 21 64,0-1 0,0 1 1,0 0-1,0-1 0,0 1 1,1 0-1,-1 0 1,0 0-1,1 0 0,-1 0 1,1 0-1,-1 0 0,1 0 1,-1 1-1,1-1 0,0 0 1,-1 1-1,1 0 0,0-1 1,-1 1-1,3 0 1,-2 0-23,-1 1 1,0-1 0,1 1 0,-1 0 0,0 0 0,0-1 0,0 1 0,0 0 0,0 0 0,0 0 0,0 0 0,0 0 0,0 1 0,0-1 0,0 0 0,-1 0 0,1 0 0,0 1 0,-1-1 0,1 2 0,4 11 81,-2 1 0,1 0 0,1 27 0,-4-32-24,8 67 209,-4-1 0,-3 1 0,-3 0 1,-4 0-1,-3 0 0,-3-1 0,-4 0 0,-3-1 0,-38 101 0,26-111 155,27-58-360,0-1 1,0-1-1,-1 1 0,0 0 0,0-1 0,-1 0 0,0 0 0,-6 6 0,10-11 189,-3-4-190,0-1-66,0 0 1,1 0-1,-1 0 0,1-1 0,1 1 0,-1-1 1,1 0-1,0 1 0,0-1 0,0-1 0,1 1 0,-1-9 1,-2-89 113,4 62-81,0-49-530,4 0-1,4 1 0,35-159 0,-40 237 54,0 1-1,1-1 0,0 1 0,1 1 0,0-1 0,13-18 0,26-23-7316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15.728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7 230 1620,'-6'-9'11744,"18"29"-11572,0-1 0,30 34 0,2 2-79,-20-25-52,55 53 0,-48-52 23,-31-30-71,1-1-1,0 1 0,0 0 1,0 0-1,0 0 1,0 0-1,0-1 0,0 1 1,0 0-1,0-1 0,0 1 1,0-1-1,0 0 1,0 1-1,0-1 0,1 0 1,-1 1-1,0-1 0,0 0 1,0 0-1,1 0 1,-1 0-1,0 0 0,0 0 1,1-1-1,-1 1 0,0 0 1,0-1-1,0 1 1,0 0-1,0-1 0,0 1 1,1-1-1,-1 0 0,0 1 1,0-1-1,-1 0 1,3-1-1,-3-4-72,1 1 0,-1-1 1,0 0-1,0 1 0,-1-1 0,0 1 0,0-1 0,0 1 1,-3-7-1,-1-4-16,-2 0 0,0 0 0,0 1 1,-19-27-1,8 13-62,0-2-158,28 48-140,22 56 416,-27-59 36,1 0-1,0 0 0,0-1 0,2 0 1,10 15-1,24 37-36,-42-64 32,1-1 0,-1 1 0,0 0 0,1 0 1,-1 0-1,1 0 0,-1-1 0,1 1 0,-1 0 0,1 0 0,0-1 0,-1 1 0,1 0 0,0-1 0,-1 1 0,1-1 0,0 1 0,0-1 0,0 1 0,-1-1 0,1 1 0,0-1 0,0 0 0,0 0 0,0 1 0,0-1 0,0 0 0,0 0 0,0 0 0,0 0 0,0 0 0,0 0 0,-1 0 0,3-1 0,-1 0-2,0-1-1,0 1 0,-1-1 0,1 0 0,0 0 0,0 0 0,-1 0 1,0 0-1,1 0 0,-1 0 0,0-1 0,2-2 0,4-13-74,-1-1 0,6-25 0,21-146-1897,-24 147 1479,-9 42 702,-1 5-149,-33 113 727,8-19-280,22-83-471,-4 19-251,33-67-163,47-103-598,42-61-375,-83 146 2250,-33 92-656,-33 80 534,-16 76 462,43-146-1078,8-50-141,0 1 0,0 0 0,0-1 0,1 1 1,-1 0-1,0-1 0,0 1 0,1-1 1,-1 1-1,1-1 0,-1 1 1,1-1-1,0 1 0,0-1 0,-1 0 1,1 1-1,0-1 0,0 0 0,1 0 1,0 2-1,6-10-33,0 0-1,-1-1 1,0 0 0,-1 0-1,0-1 1,0 0 0,-1 0 0,0 0-1,4-10 1,34-95-63,-26 65 67,3-11-236,14-63 0,-27 102 178,4-21 441,-18 48-242,0 0 0,0 0 0,0 1 0,1 0 0,0 0 0,1 0 0,-8 13 0,-47 97 2447,60-116-2521,-1 1-364,-2 8 341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4 285 1648,'0'0'199,"-1"-1"0,1 1 0,0-1-1,-1 1 1,1-1 0,0 0 0,-1 1 0,1-1-1,0 1 1,0-1 0,0 0 0,0 1 0,0-1 0,0 0-1,0 1 1,0-1 0,0 0 0,0 1 0,0-1-1,0 0 1,0 1 0,0-1 0,1 1 0,-1-1-1,0 0 1,0 1 0,1-1 0,-1 1 0,0-1 0,1 0-1,23-13 2520,45-4-1729,-53 15-421,5-2-311,-1-1-1,0-1 0,0 0 1,-1-2-1,19-10 0,-32 16-193,0-1 1,0 1-1,0-1 0,-1 0 0,1-1 1,-1 1-1,0-1 0,0 0 0,-1-1 0,0 1 1,0-1-1,0 0 0,0 0 0,-1 0 1,0 0-1,0 0 0,-1-1 0,0 0 0,2-7 1,-10-23-12,6 36-44,0-1 1,0 1-1,0-1 1,-1 1-1,1-1 1,-1 1 0,1 0-1,-1-1 1,0 1-1,1-1 1,-1 1-1,0 0 1,0 0-1,0 0 1,0-1-1,0 1 1,0 0 0,0 0-1,0 0 1,-1 1-1,-1-3 1,0 4 12,0 0 0,0-1 1,1 1-1,-1 0 1,0 0-1,1 1 0,-1-1 1,0 0-1,1 1 1,0 0-1,-1-1 0,1 1 1,0 0-1,0 0 0,0 0 1,0 1-1,0-1 1,1 0-1,-1 1 0,1-1 1,-1 1-1,1 0 0,0-1 1,-1 4-1,-3 7 110,1-1 1,0 1-1,-4 25 0,5-21-53,1 0 1,1 0-1,1 0 0,0 0 1,1 0-1,1 0 0,1 0 0,0-1 1,1 1-1,9 24 0,-9-32-218,0-1-1,1 1 0,0-1 0,0 0 0,1-1 1,0 1-1,0-1 0,0 0 0,1-1 1,0 0-1,1 0 0,-1 0 0,1-1 1,0 0-1,1-1 0,-1 1 0,1-2 1,0 1-1,0-1 0,13 3 0,0-2-1737,1-1 1,28 1-1,-46-4 1557,73 5-3422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79 836,'0'0'3265,"8"45"362,-3-12-2553,-1 1 0,-2 1 0,-1-1 0,-2 0 1,-1 0-1,-1 0 0,-15 59 0,13-85 1103,4-28-1727,4-37-383,4-49 262,-6 71-266,1 0 0,1 1 0,3-1 0,17-63 0,-22 95-218,0 1 1,0-1-1,0 1 1,0 0-1,1 0 0,-1 0 1,1 0-1,-1 0 0,1 0 1,0 0-1,0 0 0,0 0 1,0 1-1,0-1 0,0 1 1,0 0-1,0 0 1,1-1-1,-1 1 0,0 1 1,5-2-1,1 0-764,-1 1 0,1 1 1,0-1-1,0 1 0,10 2 0,4-1-3422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28 1512,'0'-1'296,"1"0"0,0 0 0,-1 1 0,1-1 0,0 0 0,-1 0-1,1 0 1,-1 0 0,0 0 0,1 0 0,-1 0 0,0 0 0,0 0 0,0 0 0,1-1-1,-1 1 1,0 0 0,0 0 0,-1 0 0,1 0 0,0 0 0,0 0 0,-1-1 0,0 2-70,0 0-1,0 0 1,0 0 0,0 0 0,0 0 0,0 0 0,0 0 0,0 1 0,0-1 0,0 0 0,0 1 0,0-1 0,0 1 0,0-1-1,0 1 1,1-1 0,-1 1 0,-1 0 0,-45 39 1887,33-22-1764,0 0-1,0 1 1,2 0 0,1 1 0,0 1 0,1-1-1,2 2 1,0-1 0,1 1 0,-4 24 0,12-14 89,0-31-391,20 0-253,-11-8 135,0-1 0,0 1 0,-1-1 0,-1-1-1,1 0 1,-1 0 0,-1-1 0,0 0 0,0 0 0,5-12 0,2-4-55,-2-1 1,0 0-1,8-34 1,-5-15 26,-15 73 609,-1 9-422,-4 17-23,1 0 0,1 0 1,1 1-1,1-1 0,1 1 1,4 35-1,-3-57-294,-1 0 0,1 0 1,0 1-1,0-1 0,-1 0 0,2 0 0,-1 0 1,0 0-1,0 0 0,1 0 0,-1 0 0,1 0 1,-1-1-1,1 1 0,0 0 0,0-1 0,0 0 1,0 1-1,0-1 0,0 0 0,0 0 0,0 0 1,3 1-1,17-2-8919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28 876,'-1'-2'296,"1"1"-1,0 0 0,-1-1 1,1 1-1,-1 0 1,1-1-1,-1 1 1,0 0-1,1 0 1,-1-1-1,0 1 0,0 0 1,0 0-1,0 0 1,0 0-1,0 0 1,0 0-1,0 0 1,-1 1-1,1-1 0,0 0 1,0 1-1,-1-1 1,1 1-1,0-1 1,-2 0-1,1 2-153,0-1 1,1 1-1,-1 0 0,0-1 0,1 1 1,-1 0-1,1 0 0,-1 0 1,1 0-1,0 0 0,-1 0 0,1 1 1,0-1-1,0 0 0,0 1 1,0-1-1,-2 3 0,-3 6 131,1 0 0,0 0 0,1 0 0,0 1 0,-5 16 0,5-4 345,1 0 0,-1 47 1,4-59-453,1-1 1,0 0 0,0 1 0,1-1 0,0 0 0,1 0 0,0 0 0,1-1 0,6 13 0,-9-20-145,0 0 1,0-1-1,0 1 1,0 0-1,1 0 1,-1 0-1,1-1 1,-1 1-1,1-1 1,-1 1-1,1-1 1,0 1-1,0-1 1,0 0-1,0 0 1,0 0-1,0 0 1,0 0-1,0-1 1,0 1-1,0-1 1,0 1-1,0-1 1,4 0-1,-2 0-42,0-1-1,0 0 0,0 0 0,0 0 0,0-1 1,-1 1-1,1-1 0,0 0 0,-1 0 1,0 0-1,1-1 0,4-3 0,1-3-67,1-1-1,-2 1 0,1-1 1,-1-1-1,-1 1 0,0-1 1,9-19-1,5-51-182,-12 43 161,-9 38 112,0 0 0,0 0 0,0 0 0,0 0 1,0 0-1,0-1 0,0 1 0,0 0 0,0 0 0,0 0 0,0 0 0,1 0 0,-1 0 0,0 0 0,0 0 0,0 0 1,0 0-1,0 0 0,0-1 0,0 1 0,0 0 0,1 0 0,-1 0 0,0 0 0,0 0 0,0 0 0,0 0 0,0 0 1,0 0-1,0 0 0,1 0 0,-1 0 0,0 0 0,0 0 0,0 0 0,0 0 0,0 0 0,0 0 0,1 0 0,-1 1 1,0-1-1,0 0 0,0 0 0,0 0 0,0 0 0,0 0 0,0 0 0,0 0 0,0 0 0,1 0 0,-1 0 0,0 1 1,0-1-1,0 0 0,0 0 0,0 0 0,0 0 0,0 0 0,0 0 0,0 0 0,0 1 0,0-1 0,0 0 0,0 0 1,0 0-1,0 0 0,0 0 0,9 17 136,4 17 139,-9-22-261,-3-7-65,0 1-1,1-1 0,-1 1 1,1-1-1,0 0 1,1 0-1,-1 0 1,1 0-1,0 0 0,0-1 1,1 1-1,-1-1 1,1 0-1,8 7 0,-11-10-444,11-1-1392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5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 2004,'-24'-16'12296,"20"13"-11698,15 20-11588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46 152 1528,'-1'0'145,"1"0"0,0-1 0,0 1 1,0 0-1,0 0 0,0 0 0,0-1 0,0 1 0,-1 0 0,1 0 0,0 0 0,0 0 1,0-1-1,0 1 0,-1 0 0,1 0 0,0 0 0,0 0 0,0 0 0,-1 0 0,1-1 0,0 1 1,0 0-1,-1 0 0,1 0 0,0 0 0,0 0 0,-1 0 0,1 0 0,0 0 0,0 0 1,0 0-1,-1 0 0,1 0 0,0 0 0,0 0 0,-1 0 0,1 1 0,0-1 0,0 0 0,0 0 1,-1 0-1,1 0 0,0 0 0,0 0 0,0 1 0,-1-1 0,1 0 0,0 0 0,-8 17 1716,0 24-572,8-34-985,0 1-1,1 0 1,0 0-1,0-1 1,0 1-1,1-1 1,0 1-1,1-1 1,6 13-1,-8-17-249,1 0-1,0 0 1,0 0-1,1-1 0,-1 1 1,1-1-1,-1 1 1,1-1-1,0 0 1,0 0-1,0 0 1,0-1-1,0 1 1,0-1-1,0 0 1,0 1-1,1-1 1,-1-1-1,0 1 1,1 0-1,-1-1 1,1 0-1,4 0 0,-5 0-45,0-1 0,1 0 0,-1 1 0,0-1 0,0-1 0,0 1-1,0 0 1,-1-1 0,1 1 0,0-1 0,-1 0 0,1 0 0,-1 0-1,1 0 1,2-4 0,28-35 30,-27 31-32,0-1 0,0 1 0,-1-1 0,0 0-1,-1 0 1,0 0 0,-1-1 0,0 0 0,1-12 0,-3 17-5,0-1 1,-1 0-1,0 0 0,-1 1 1,1-1-1,-1 0 0,-1 1 1,0-1-1,0 1 0,0-1 1,-1 1-1,0 0 1,0 0-1,-9-13 0,11 19-1,-1-1-1,1 0 1,-1 1-1,0-1 1,0 1 0,0-1-1,0 1 1,0 0-1,0 0 1,0 0-1,0 0 1,0 0 0,0 0-1,-1 0 1,1 1-1,0-1 1,0 1-1,-1 0 1,1 0 0,0 0-1,-1 0 1,1 0-1,-1 0 1,1 1-1,0-1 1,0 1 0,-1-1-1,1 1 1,0 0-1,0 0 1,0 0-1,0 0 1,0 0 0,0 1-1,0-1 1,-2 2-1,-6 5-19,-1-1 0,2 2 0,-1-1 0,1 1 0,-11 15 0,11-13-195,1 0 0,1 0-1,-1 1 1,-6 16 0,11-20-679,0 1 1,0 0-1,1 0 1,-2 13-1,3-13-2515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1288,'3'22'1127,"0"0"-1,-1 0 1,-1 0-1,-1 1 1,-1-1-1,-1 0 1,-6 26-1,2 0 211,-7 86 5663,14-135-6989,-1 0 0,0-1 0,1 1 0,-1 0 0,1 0 0,-1-1 0,1 1 0,0 0-1,-1 0 1,1 0 0,0 0 0,0 0 0,0 0 0,0 0 0,0 0 0,2-2 0,12-13 64,25-47 55,-26 39-105,1 0 0,1 2-1,25-28 1,-40 49-18,0 0 0,0 1-1,0-1 1,0 0 0,0 1 0,0-1 0,0 1-1,0 0 1,0-1 0,0 1 0,0 0 0,0-1-1,0 1 1,1 0 0,-1 0 0,0 0 0,0 0-1,0 0 1,0 0 0,0 1 0,0-1 0,0 0-1,1 0 1,-1 1 0,0-1 0,0 1-1,0-1 1,0 1 0,0-1 0,0 1 0,-1 0-1,1-1 1,0 1 0,0 0 0,0 0 0,0 0-1,-1-1 1,1 1 0,0 1 0,25 38 266,-22-30-206,0 1-1,0 0 0,-2-1 0,1 2 0,-1-1 0,-1 0 1,0 0-1,-1 14 0,0-23-307,3 11-1460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39:06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2 270 1812,'-1'-27'6722,"5"16"-6076,0 1 1,1 0-1,0 1 1,1-1-1,0 1 0,1 0 1,0 1-1,8-9 0,73-61 1654,-16 15-222,-56 55-2208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12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1852,'-27'10'14750,"32"-5"-13261,19 3-820,24 3-142,-3-7 34,54-4 1,-49-1-12,-33 2-354,-3-1 48,1 0 1,0-1-1,18-3 0,-31 3-191,8-2-1061,-33-4-15038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1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34 1800,'-46'5'17477,"54"-5"-17334,287-15 2578,-259 11-1999,-23-3-4185,-11-6-4821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16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24 161 1264,'-2'-3'779,"1"1"0,-1-1 0,1 0 0,0 0 0,0 1 0,0-1 0,0 0 0,1 0 0,-1-4 0,-1-4 4146,0 15-4853,1-1 0,-1 1 0,1 0 0,0 0-1,0 0 1,0 0 0,0 0 0,1 0 0,0 0 0,0 7-1,0 27 197,1-1 0,2 1 0,11 46 0,-12-72-242,1-1 1,0-1-1,0 1 1,2 0 0,-1-1-1,1 0 1,1 0-1,0 0 1,0-1-1,1 0 1,0 0-1,0 0 1,1-1-1,0 0 1,12 8-1,-18-14-10,0-1-1,-1 0 1,1 0-1,0 0 1,0 0-1,0 0 1,0 0-1,0-1 1,0 1-1,0-1 1,0 1-1,0-1 1,0 0-1,3 0 1,-4 0 66,3-1-13,4-4-15,-1 0 1,1-1-1,-1 1 1,0-1-1,0-1 1,-1 1-1,0-1 0,0-1 1,0 1-1,-1-1 1,0 0-1,-1 0 1,0 0-1,0 0 1,0-1-1,-1 0 1,2-9-1,0 1 147,-1-1 0,-1 0 0,0 0 1,-1 0-1,-1-1 0,-1 1 0,0 0 0,-3-19 0,-1 14 109,-1 0 0,-1 0 0,-11-27 0,14 41-202,-1 1 1,0 0 0,0 1-1,-1-1 1,0 1 0,-1-1-1,1 2 1,-1-1 0,0 1-1,-1 0 1,-11-9 0,16 15-161,0-1 1,0 0-1,0 1 1,0-1-1,0 1 1,0-1-1,0 1 1,0 0-1,0 0 1,0 0-1,-1 0 1,1 0-1,0 1 1,0-1-1,0 0 1,0 1 0,0 0-1,0 0 1,0-1-1,0 1 1,0 0-1,0 0 1,1 1-1,-1-1 1,0 0-1,1 1 1,-1-1-1,-2 4 1,-39 46-2293,12 1-112,7-9-5011,19-33 3680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6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 2128,'-1'0'245,"0"-1"0,0 0 0,-1 1-1,1-1 1,0 1 0,-1-1 0,1 1-1,0 0 1,-1-1 0,1 1 0,0 0-1,-1 0 1,1 0 0,-1 0 0,1 0 0,0 0-1,-1 1 1,1-1 0,0 0 0,-1 1-1,1-1 1,0 1 0,-2 0 0,-1 2 32,0-1 0,0 1 0,0 0 0,0 0 0,1 0 1,-1 1-1,-2 3 0,-6 9 133,0 1 1,-12 24-1,22-38-158,-15 30 129,2 1 0,1 0 0,2 1-1,1 0 1,2 1 0,-5 40 0,9-45-170,2 0 0,2 0 0,1 0 0,1 1 0,1-1 0,2 0 0,12 47 0,-14-70-167,0-1 0,0 1 0,1-1 0,0 0 0,0 0 1,1-1-1,0 1 0,0-1 0,1 1 0,-1-1 0,1 0 0,1-1 0,-1 0 1,1 1-1,0-2 0,0 1 0,0-1 0,1 0 0,-1 0 0,1 0 0,0-1 1,0 0-1,0-1 0,1 0 0,-1 0 0,1 0 0,11 1 0,-15-4-35,0 1-1,-1 0 0,1-1 1,-1 0-1,1 1 1,-1-1-1,1-1 0,-1 1 1,1 0-1,-1-1 1,0 0-1,0 0 0,0 0 1,0 0-1,0 0 0,0-1 1,-1 1-1,1-1 1,-1 0-1,0 0 0,1 1 1,-1-1-1,-1-1 1,3-4-1,-1 2 1,0 0-1,-1 0 1,0-1 0,0 1 0,-1-1-1,0 1 1,0-1 0,0 1 0,-1-1-1,0 0 1,0 0 0,-2-6 0,-1 0 36,-1 1 1,0 0 0,-1 0 0,0 0 0,-1 1-1,-1-1 1,0 1 0,0 1 0,-1 0 0,0 0-1,-1 0 1,-15-13 0,24 23-97,-1 0 0,1-1 0,-1 1-1,1 0 1,-1 0 0,1-1 0,-1 1 0,0 0 0,1 0 0,-1 0 0,1 0-1,-1 0 1,1 0 0,-1 0 0,0 0 0,1 0 0,-1 0 0,1 0-1,-1 0 1,1 1 0,-1-1 0,1 0 0,-1 0 0,1 1 0,-1-1-1,1 0 1,-1 0 0,1 1 0,-1-1 0,1 1 0,-1-1 0,1 0 0,0 1-1,-1-1 1,1 1 0,0-1 0,-1 1 0,1-1 0,0 1 0,-1-1-1,1 1 1,0-1 0,0 1 0,0-1 0,0 2 0,20 17-1667,-3-3-4414,-7-9 2455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1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1368,'0'0'11601,"-2"4"-11079,-9 21 246,2 1 1,1 0 0,0 1 0,-6 50 0,12-62-528,1 0 1,1-1-1,0 1 1,1 0-1,0 0 1,1-1-1,1 1 1,0-1-1,1 1 1,11 26-1,-15-41-225,1 1-1,-1 0 1,1 0-1,-1 0 1,1 0 0,-1 0-1,1 0 1,-1-1-1,1 1 1,0 0-1,0 0 1,-1-1 0,1 1-1,0-1 1,0 1-1,0-1 1,0 1-1,-1-1 1,1 1-1,0-1 1,0 0 0,0 1-1,0-1 1,0 0-1,0 0 1,0 0-1,0 0 1,0 0 0,0 0-1,2 0 1,0-1-46,0 0 1,-1 0 0,1 0-1,0-1 1,0 1 0,-1-1 0,1 0-1,-1 1 1,0-1 0,4-3-1,3-6-407,1 1 1,-1-1-1,11-19 0,-14 19-401,-1-2 1,1 1 0,-2 0 0,0-1-1,4-23 1,0 3-4213,-3 12 1212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1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18 167 932,'-17'-15'7283,"21"1"-6283,0 0 0,1 0 0,12-23 0,8-19 1792,-25 55-2741,1-1 1,0 1-1,0 0 1,0 0-1,0 0 1,0 0-1,0 0 1,0 0 0,0 0-1,0 1 1,0-1-1,0 0 1,1 0-1,-1 1 1,0-1-1,1 1 1,-1-1-1,0 1 1,1 0-1,-1 0 1,0-1-1,1 1 1,-1 0 0,1 0-1,-1 0 1,0 0-1,1 1 1,-1-1-1,1 0 1,-1 0-1,0 1 1,3 0-1,43 18 736,-37-12-599,1 1-1,-1 0 1,0 1-1,0 0 1,13 18-1,-12-14-22,0-1 0,23 19 0,-21-20-990,1 1-2548,-2-7-3226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1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79 1224,'0'0'2637,"-17"-4"1518,6-1 2972,40-1-6811,0 1 0,1 1 0,-1 2 0,35 1 0,-11 0-59,165-12 1249,-188 8-1142,-10 0-4289,-21 2 2739,0-2 257,-7-15-7821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1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1344,'0'0'962,"-10"0"4710,8 37-4024,1 0-1,6 52 1,1 18 456,2 66 2297,-8-173-4355,0 7 443,0 0-2337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12 117 1268,'8'-38'5797,"-8"36"-5153,3-19 6860,-8 34-7407,1 1 0,0-1 1,1 1-1,0 0 0,1 0 0,1 0 1,0 1-1,1-1 0,1 0 1,0 0-1,6 27 0,-3-22-54,0-1-1,2-1 1,0 1-1,1-1 1,1 0-1,1 0 1,0-1-1,21 27 1,-19-30-30,-1-1 0,2-1 0,14 13 1,-22-21-17,1 0 0,-1 0 0,1 0 1,-1 0-1,1-1 0,0 0 1,0 0-1,0 0 0,0 0 0,1-1 1,-1 0-1,11 1 0,-12-3-1,1 1 1,-1-1-1,1 0 0,-1-1 0,0 1 0,0-1 1,1 0-1,-1 0 0,0 0 0,0-1 0,-1 1 0,1-1 1,-1 0-1,1 0 0,-1 0 0,0 0 0,0-1 1,4-5-1,2-4 11,-1 1 1,0-1-1,-1 0 1,6-17 0,-8 15-4,0 0 0,-1 0 0,-1-1 0,-1 1 1,0-1-1,-1 1 0,0-1 0,-1 0 0,-1 1 1,-4-19-1,3 21 14,0 0 1,-2 0-1,0 0 1,0 0-1,-1 0 1,-1 1-1,0 0 1,0 0-1,-1 1 1,-1-1-1,0 2 1,-10-11-1,15 17-11,0 1-1,0 0 1,-1 0-1,0 0 1,1 1-1,-1-1 1,0 1-1,0 0 1,0 0-1,-1 0 1,1 0-1,0 1 0,-1 0 1,1 0-1,-1 0 1,1 1-1,-1-1 1,1 1-1,-1 0 1,0 0-1,-8 2 1,6 0-90,0 0 0,1 1 0,-1 0 0,1 0 1,-1 0-1,1 1 0,0 0 0,1 0 0,-1 1 0,1 0 0,-1 0 1,2 0-1,-8 9 0,-18 38-2511,19-28-1286,7-15 1266,2-1-521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1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 1596,'5'-5'2607,"-5"4"-2188,1 0-1,0 0 0,0 0 0,-1 0 0,1 0 1,0 1-1,0-1 0,0 0 0,0 0 1,0 1-1,0-1 0,0 1 0,0-1 0,0 1 1,0-1-1,0 1 0,2-1 0,21 20 582,-13-6-762,0 1 1,0 0-1,-2 1 0,0 0 0,0 0 0,6 20 0,3 7 284,12 53 0,-12-36 38,-3 1 1,-3 0-1,-3 1 0,3 68 1,-13-115-341,0-1 1,0 0-1,-1 0 0,0 1 1,-2-2-1,1 1 1,-2 0-1,-5 13 1,9-24-274,0 1 0,-1 0 0,1-1 0,-1 1 0,1-1 0,-1 1 0,0-1 0,0 0 0,0 0-1,0 0 1,0 0 0,-1 0 0,1 0 0,-1 0 0,1-1 0,-1 1 0,0-1 0,1 0 0,-1 0 0,0 0 0,0 0 0,0 0 0,1-1 0,-1 1 0,0-1 0,0 0 0,0 0 0,0 0 0,0 0 0,0 0 0,0-1 0,0 0 0,0 1 0,0-1 0,0 0 0,1 0 0,-1 0 0,0-1 0,1 1 0,-1-1 0,1 1 0,-5-4 0,1-1-279,-1 1-1,1-1 0,0 0 1,0 0-1,0-1 0,1 0 1,0 0-1,0 0 0,-5-12 1,-30-75-5249,36 83 4262,-8-27-2215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2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1236,'0'-10'1069,"1"1"1,1-1-1,0 0 0,5-16 0,31-68 1451,-19 55-1610,35-84 3458,-54 121-4067,1 2-261,-1 0 0,1 0 0,-1 0 0,1-1 0,0 1 0,-1 0 0,1 0 0,-1 0 0,1 0 0,0 0 0,-1 0 0,1 0 0,0 1 0,-1-1 0,1 0 0,-1 0 0,1 0 0,-1 1 0,1-1 0,0 0 0,-1 0 0,1 1 0,-1-1 0,1 1 0,-1-1 0,0 0 0,1 1 0,0 0 0,17 13 482,113 138 1037,-129-151-1864,0-1 1,1 1-1,-1-1 1,0 0 0,0 0-1,1 0 1,-1 0-1,0-1 1,1 1-1,-1 0 1,0-1 0,0 0-1,0 1 1,0-1-1,1 0 1,-1 0 0,0 0-1,2-3 1,-2 4 16,8-5-3471,0 2 40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2036,'0'1'254,"0"-1"-1,0 0 1,0 1-1,0-1 1,0 1-1,3 5 5071,-2-6-5071,-1 0 0,0 0 1,1 0-1,-1 0 1,0 1-1,1-1 1,-1 0-1,1 0 1,21 4 2495,30-2-3342,-45-2 1506,446 5 4395,-423-8-5281,-14-3-2732,-9-7-5538,-7 7 4261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2104,'0'0'2150,"-8"36"2108,10 90-814,1-33-582,-11 103 0,-2-160-1729,2-10-3304,6-9-6023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3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1468,'4'15'9058,"16"51"-8074,53 259 2835,-69-293-1995,-10-49-329,3 5-1445,2 0 0,-1 0 1,2 0-1,-1-1 0,2 1 1,3-24-1,21-69 62,-21 88-105,2-1-1,0 1 0,0 1 1,2 0-1,0 0 0,1 0 1,15-19-1,-23 33 5,0 1 0,1-1 0,0 1-1,-1-1 1,1 1 0,0 0 0,0 0 0,0-1 0,-1 1 0,1 0-1,0 1 1,1-1 0,-1 0 0,0 1 0,0-1 0,0 1-1,0-1 1,0 1 0,1 0 0,-1 0 0,0 0 0,0 0-1,4 1 1,2 1 68,0 0 1,0 1-1,-1 0 0,14 7 0,-20-10-251,14 8-2808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6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25 618 904,'0'0'5279,"0"-4"-4229,-19-197 4643,14 118-4692,10-142 0,-4 217-1071,-2 1-219,2 0-1,-1-1 1,1 1 0,1 0 0,-1 0 0,1 0 0,0 0 0,0 0 0,1 1-1,0-1 1,1 1 0,3-7 0,3 12-4346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1844,'10'-21'7220,"-10"21"-7148,1 38 4889,-2-17-5750,1 26 1325,0 105 2124,22 186 0,-21-330-3058,-1 15 879,1-18-4072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4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1512,'11'11'9028,"38"38"-6546,-6-7-1266,1-1 0,2-3 0,2-2 0,54 31 0,-58-41-161,-43-26-1067,-16-6-9201,1 2 5766,3 1 30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4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1800,'0'-2'422,"-1"-1"-1,1 0 1,0 0 0,0 0-1,1 0 1,-1 1-1,1-1 1,-1 0 0,1 0-1,0 1 1,0-1 0,0 0-1,0 1 1,0-1-1,1 1 1,-1-1 0,1 1-1,0 0 1,0 0-1,2-3 1,50-48 1730,-38 39-1365,48-38 1269,-45 38-1543,-1 0-1,0-1 1,-2-1-1,20-23 1,-28 16-3356,-12 6-4966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25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0 272 2032,'0'0'5123,"3"-4"-4357,18-28 918,-1-1 0,-1-1 0,-2-1 0,19-56 0,-35 89-1505,-1-1 0,1 0 0,1 1 0,-1-1-1,0 1 1,0 0 0,1-1 0,0 1 0,-1 0 0,1 0 0,0 0 0,0 0 0,0 0 0,0 0 0,0 1 0,1-1 0,-1 1 0,3-2-1,-4 3 41,0 0-187,0-1 0,0 1-1,0 0 1,1 0 0,-1 0 0,0 0 0,0 0-1,0 0 1,0 0 0,0 0 0,0 0-1,0 1 1,0-1 0,0 0 0,0 1-1,0-1 1,0 1 0,0-1 0,0 1 0,0-1-1,1 2 1,22 13 529,68 71 1383,-85-78-2046,19 19 390,-10-17-4145,-10-10 1501,-3 0 440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5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 1612,'0'0'4595,"-20"23"-3511,-44 46-224,-62 89 0,-114 150-225,224-286-774,12-14-184,-2 0-1,1 0 1,-1 0-1,0-1 1,-1 0-1,0 0 1,0-1-1,-10 8 1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1:5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 1744,'0'0'1743,"-1"3"-973,-27 57 1099,-1 0-1,-52 75 1,28-48-655,9-16-298,-56 71 1,29-61-2927,59-71-2534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1052,'0'0'1489,"0"-1"-1210,0 1-1,0-1 1,0 1 0,0-1-1,1 1 1,-1-1 0,0 0-1,0 1 1,0-1 0,0 1 0,1-1-1,-1 1 1,0-1 0,0 1-1,1-1 1,-1 1 0,0-1-1,1 1 1,-1 0 0,1-1-1,-1 1 1,1 0 0,0-1 0,20 60 596,20 87 1,-22-72-114,-17-66-647,3 6 359,-2 0 1,0 1-1,2 26 1,-5-39-395,0-116 49,1 88-154,1 1 0,1 0 0,1 0 0,1 0 0,13-35 0,-16 56 21,0 0-1,0 1 1,0-1-1,1 1 1,-1-1-1,1 1 1,0 0-1,-1 0 1,2 0-1,-1 0 1,0 1-1,0-1 1,1 1-1,0 0 1,-1 0 0,1 0-1,0 0 1,0 1-1,0-1 1,0 1-1,0 0 1,0 1-1,0-1 1,1 0-1,-1 1 1,0 0-1,0 0 1,0 1-1,1-1 1,-1 1-1,0 0 1,6 2-1,1 0 67,0 1 0,0 1-1,-1 0 1,1 1-1,12 8 1,15 9 697,-37-23-618,14 10 1048,-9-10-5453,5-20-725,-8 12 1880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3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8 1684,'5'-8'11187,"-5"8"-11053,-24 11 127,0 1-1,0 0 1,2 2 0,-1 1-1,2 1 1,0 1 0,1 0-1,0 2 1,2 0-1,-22 29 1,40-47-260,-1 0 0,0-1 0,1 1 0,0 0 0,-1 0 0,1 0 0,0-1 0,-1 1 0,1 0 0,0 0 0,0 0 0,-1 0 0,1 0 1,0 0-1,0 0 0,0 0 0,0 0 0,1-1 0,-1 1 0,0 0 0,0 0 0,0 0 0,1 0 0,-1 0 0,0 0 0,1-1 0,-1 1 0,1 0 0,-1 0 0,2 0 0,0 2 3,0-1 1,1 0-1,0 0 0,-1 0 1,1 0-1,0 0 0,0-1 0,6 3 1,63 14 41,102 18 563,-173-36-565,0 1 0,0-1 0,0 0 0,0 0 0,0 0 0,0 1 0,0-1 0,-1 0 0,1 1 0,0-1 0,0 1 1,0-1-1,0 1 0,0-1 0,-1 1 0,1 0 0,0-1 0,-1 1 0,1 0 0,0 0 0,-1 0 0,1-1 0,-1 1 1,1 0-1,-1 0 0,1 0 0,-1 0 0,0 0 0,1 2 0,-1-1 24,-1 0-1,1 1 1,0-1-1,-1 1 1,1-1-1,-1 0 0,0 1 1,0-1-1,0 0 1,0 1-1,-3 3 1,-3 4 82,0 0 0,-1-1-1,0 0 1,-11 9 0,12-11-226,0 0 1,0-1-1,-1 0 0,0-1 0,0 1 1,-1-2-1,1 1 0,-1-1 0,0 0 1,0-1-1,-1 0 0,1 0 0,-1-1 1,1-1-1,-12 2 0,19-4-116,0 1-1,-1-1 1,1 1-1,0-1 1,0 0-1,0 0 1,0 0-1,0 0 1,0 0-1,0 0 1,0-1-1,0 1 1,1 0 0,-1-1-1,0 0 1,1 1-1,-3-4 1,3 4-296,0 0 1,0-1-1,1 1 0,-1 0 1,0-1-1,1 1 1,-1 0-1,1-1 0,-1 1 1,1-1-1,-1 1 1,1-1-1,0 1 0,0-1 1,0-2-1,2-9-2685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4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1448,'0'0'1131,"15"28"3297,-14-1-3010,0 0 1,-2 0-1,-5 35 0,-1 36 522,8-61-1678,0-20-2070,-1 0-4650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24 2524,'0'0'1491,"-17"-19"6878,13 15-9620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11 2280,'-36'13'6072,"22"-9"-5438,-1 1 0,1 1 0,0-1-1,0 2 1,1 0 0,0 1 0,-24 18 0,30-20-450,-1 1-1,1 0 1,0 0 0,1 1 0,0-1 0,0 1 0,0 1 0,1-1 0,1 1-1,-1 0 1,1 0 0,1 0 0,-5 16 0,8-22-160,-1-1-1,1 0 1,-1 0 0,1 1 0,0-1 0,0 1-1,0-1 1,0 0 0,0 1 0,0-1 0,1 0 0,-1 1-1,1-1 1,0 0 0,-1 0 0,1 1 0,0-1-1,0 0 1,1 0 0,-1 0 0,0 0 0,1 0-1,-1-1 1,1 1 0,0 0 0,-1-1 0,1 1-1,0-1 1,0 1 0,0-1 0,0 0 0,0 0-1,0 0 1,1 0 0,-1 0 0,4 1 0,0-1-30,-1 0 0,0-1 1,0 1-1,1-1 0,-1 0 1,0-1-1,1 1 0,-1-1 1,0 0-1,0 0 0,1-1 1,-1 0-1,0 0 0,0 0 1,7-5-1,-2 1-20,-1-1 1,-1 0-1,1 0 1,-1-1-1,0-1 1,-1 1-1,0-1 1,0 0-1,-1-1 0,0 1 1,-1-1-1,0-1 1,-1 1-1,0-1 1,0 1-1,-1-1 1,0 0-1,-1 0 1,-1 0-1,1-1 1,-2 1-1,-1-19 0,1 27 81,0 0-1,-1 0 0,1 0 0,-1 0 0,0 0 1,0 0-1,0 1 0,0-1 0,0 0 0,-4-4 1,4 10-42,0 0 0,0 0 0,0 0 1,0 0-1,0 1 0,1-1 0,-1 0 1,1 1-1,0 3 0,2 20-277,11 80 403,-12-99-754,1 0 0,0-1 0,0 1 0,1-1 0,0 0 0,0 1 0,1-1 0,0-1 0,0 1 0,10 11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1876,'4'8'523,"-1"1"0,0 0-1,-1 1 1,0-1-1,0 0 1,-1 1 0,0-1-1,-1 1 1,0 13 0,0 2 135,6 94 1035,3 87 4683,14-254-6050,-10 8-171,3 0-1,1 1 1,34-58-1,-50 95-153,0 0-1,0 0 1,0 0-1,0 1 0,0-1 1,0 0-1,1 1 1,-1-1-1,0 1 1,1-1-1,0 1 0,-1-1 1,1 1-1,0 0 1,-1 0-1,1 0 1,0 0-1,0 0 0,0 0 1,0 1-1,0-1 1,0 1-1,0-1 1,0 1-1,0 0 1,0 0-1,0 0 0,1 0 1,-1 0-1,0 0 1,0 0-1,3 2 1,-2 0 4,1 0 1,-1 0-1,0 0 1,0 1-1,0-1 1,0 1 0,0 0-1,-1 0 1,1 0-1,-1 0 1,0 1 0,0-1-1,0 1 1,0-1-1,-1 1 1,3 5 0,2 13 252,-1 0 1,0 0-1,-2 0 1,0 0 0,-2 1-1,-1 35 1,0-30 315,0-27-514,0 7 234,0-2-1665,7-24-8501,-2 7 6009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51 2004,'1'-22'4120,"-4"8"3133,-6 33-6991,1 0 1,1 0-1,0 1 1,-4 27 0,-12 91 499,20-115-619,1-6-52,1 0 1,1 0 0,0 0-1,1 0 1,1 0 0,1 0-1,5 21 1,-6-30-70,1 1 0,0-1 0,0 0 0,1 1 0,0-1 0,0-1 0,0 1-1,1-1 1,1 0 0,-1 0 0,1 0 0,0-1 0,1 1 0,-1-2 0,13 9 0,-17-13-19,1 1 1,0-1-1,0 0 1,1 0-1,-1 0 1,0 0-1,0 0 1,0-1-1,1 1 1,-1-1-1,0 0 1,0 0-1,1-1 1,-1 1-1,0 0 0,0-1 1,6-1-1,-2-1-2,-1 0-1,1 0 0,-1-1 1,1 1-1,-1-2 0,0 1 0,8-8 1,-1-1-7,-1 1 0,-1-2 0,0 0 0,0 0 0,14-28 0,-17 24-1,0 0 0,-2-1 1,0-1-1,0 1 0,-2 0 0,-1-1 0,0 0 0,-2 0 1,0-26-1,-1 35-20,-1 0 1,0 0-1,-1-1 1,0 1-1,0 0 1,-2 1-1,1-1 0,-1 1 1,-1-1-1,0 1 1,0 0-1,-1 1 1,0-1-1,0 1 1,-1 0-1,-1 1 1,-16-15-1,18 19 5,1 1-1,-1 0 1,-1 0-1,1 1 1,0-1-1,-1 1 1,1 1-1,-1-1 1,1 1 0,-1 0-1,0 1 1,1 0-1,-1 0 1,0 0-1,1 1 1,-1 0-1,0 0 1,1 1-1,-1-1 1,1 1-1,-12 6 1,10-5 33,1 1-1,-1-1 1,1 1 0,0 1-1,0-1 1,0 1 0,1 1-1,0-1 1,0 1 0,0 0-1,1 0 1,0 1 0,0-1-1,0 1 1,1 0 0,0 1-1,-5 12 1,9-16 30,-1-1-1,1 1 1,0 0 0,1-1-1,-1 1 1,0 0 0,1-1-1,0 1 1,0-1 0,0 1-1,0-1 1,1 0 0,-1 1-1,1-1 1,0 0 0,0 0-1,0 0 1,0 0-1,1 0 1,-1-1 0,1 1-1,-1-1 1,1 1 0,0-1-1,0 0 1,6 3 0,10 7 255,2 0 1,39 16-1,-59-27-289,3 0-83,1 1-1,0-1 1,0 0 0,0 0 0,0 0 0,0-1 0,0 0 0,0 0 0,0 0 0,0 0 0,0-1-1,0 0 1,8-2 0,39-18-9055,-43 16 5630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1708,'-17'7'9729,"22"-8"-6098,20-2-3373,21 5 717,0 2 1,87 20-1,-89-15-493,-36-7-1301,-1-1-469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1880,'-17'4'6028,"29"3"-776,31 5-1821,-2-9-1724,44-3-1,-39 0-3064,-44 0 607,14-4-1233,1-3-9059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7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 1160,'-18'-12'15205,"25"18"-15125,-1 0 0,0-1 0,1 1 0,0-2 0,1 1 0,-1-1 0,1 0 0,-1 0-1,1-1 1,17 5 0,91 20 399,-111-27-462,13 3 82,1-2 1,-1 0-1,1-1 0,0-1 0,-1-1 0,38-6 0,-45 6-56,-10 2-25,1-1 1,0 0-1,0 0 0,0 0 0,0 0 1,-1 0-1,1 0 0,0 0 0,0-1 0,0 1 1,-1-1-1,1 1 0,0-1 0,0 0 1,-1 0-1,1 0 0,-1 0 0,1 0 0,1-1 1,-9 1-47,-3 2 13,-1 0-1,1 0 0,0 1 1,0 0-1,0 1 1,0 0-1,1 0 0,-1 1 1,1 0-1,-8 6 0,-3 0 2,1 1 0,0 0-1,1 2 1,0 0-1,1 0 1,-19 23 0,35-36 14,-2 2-3,0-1 1,1 0 0,0 1 0,-1 0 0,1-1 0,0 1-1,0 0 1,0-1 0,0 1 0,0 0 0,0 0 0,1 0-1,-1 0 1,0 0 0,1 0 0,0 0 0,-1 0 0,1 0-1,0 0 1,0 0 0,0 0 0,0 0 0,1 0 0,-1 0-1,1 0 1,-1 0 0,1 0 0,-1 0 0,1 0 0,1 2-1,1-1 5,-1-1 0,0 0 1,1 0-1,-1 0 0,1 0 0,0 0 0,-1 0 0,1-1 0,0 1 0,0-1 0,0 0 0,0 0 0,1 0 0,-1 0 0,0 0 0,5 0 0,56 1-11,-51-2 28,-7 0 0,1 0 1,-1-1-1,0 1 1,0-1-1,0-1 0,0 1 1,0-1-1,11-5 1,-15 6-14,-2 1-5,0 0 0,0 0 0,0 0 0,1 0 0,-1 0 0,0 0 0,0 0-1,0 0 1,0 0 0,1 0 0,-1 0 0,0 0 0,0-1 0,0 1 0,0 0 0,0 0-1,1 0 1,-1 0 0,0 0 0,0 0 0,0 0 0,0-1 0,0 1 0,0 0 0,0 0-1,1 0 1,-1 0 0,0-1 0,0 1 0,0 0 0,0 0 0,0 0 0,0 0-1,0-1 1,0 1 0,0 0 0,0 0 0,0 0 0,0 0 0,0-1 0,0 1 0,0 0-1,0 0 1,0 0 0,0 0 0,0-1 0,0 1 0,-1 0 0,1 0 0,0 0 0,0 0-1,0-1 1,0 1 0,0 0 0,0 0 0,0 0 0,-1 0 0,1 0 0,0 0-1,0-1 1,-9 3 3,0-1 0,1 1 0,-1 0 0,1 1 0,-1-1 0,1 2 0,0-1 0,0 1 0,1 1 0,-12 7 0,10-5 1,0-1-1,1 1 1,-1 0-1,2 0 1,-1 1-1,1 1 1,0-1 0,-10 18-1,17-25-6,-1 0 0,1 0 0,-1 0 0,1 1 0,0-1 0,0 0 0,-1 0-1,1 0 1,0 1 0,0-1 0,0 0 0,0 0 0,1 0 0,-1 1 0,0-1 0,0 0 0,1 0 0,-1 0 0,1 0 0,-1 1-1,1-1 1,-1 0 0,1 0 0,0 0 0,-1 0 0,1 0 0,0 0 0,0-1 0,0 1 0,0 0 0,0 0 0,0-1 0,0 1-1,0 0 1,2 0 0,46 19-118,-36-16 95,33 12-88,-24-9 85,1 1 0,-2 1-1,1 1 1,-1 1-1,-1 1 1,23 16 0,-40-26 36,-1 0 0,0 1 0,0-1 0,0 0 0,0 1 1,0-1-1,0 1 0,-1 0 0,1 0 0,-1-1 0,0 1 1,1 0-1,-1 0 0,-1 0 0,1 0 0,0 0 0,-1 5 0,0-1 27,0-1 0,0 0 0,-1 0 0,0 0 0,-1 0 0,1 0 0,-1 0 0,-4 8 0,-1 1 56,-1-1-1,0 0 1,-1 0 0,-1-1-1,-22 24 1,16-21 24,-1-1-1,0 0 1,-1-2 0,-1 0-1,0-1 1,-1 0-1,0-2 1,-1 0 0,-25 7-1,-65 22 288,109-38-521,-3-4-716,4 3 764,1 0 0,-1 0 1,1 0-1,-1-1 1,0 1-1,1 0 1,-1 0-1,1 0 0,-1-1 1,1 1-1,-1 0 1,1-1-1,-1 1 1,1 0-1,-1-1 0,1 1 1,0-1-1,-1 1 1,1-1-1,0 1 1,-1 0-1,1-1 0,0 0 1,-1 1-1,1-1 1,0 1-1,0-1 1,0 1-1,-1-1 1,1 1-1,0-1 0,0 0 1,0 1-1,0-1 1,0 1-1,0-1 1,0 0-1,0 1 0,1-1 1,-1 1-1,0-1 1,0 1-1,1-2 1,29-44-3948,-9 12-1462,-11 18 2156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56 1492,'15'-11'5312,"-18"16"-1010,-1 0-3927,0-1 0,0 1-1,1 0 1,-1 0 0,1 0 0,-2 7-1,2-4-221,-4 12 210,0 0 0,2 1 0,0 0 0,-2 34 0,6-50-329,1 0 0,0 0 0,1 1 0,-1-1 0,1 0 0,0 0 0,0 0 0,0 0 0,1 0 0,0 0 0,0 0 0,0 0 0,0 0 0,1-1 0,0 1 0,0-1 0,0 0 0,1 0 0,-1 0-1,1-1 1,0 1 0,0-1 0,0 0 0,0 0 0,6 3 0,-2-2-8,1 0-1,-1-1 1,1 0-1,0 0 1,0-1-1,0 0 1,0-1-1,1 0 1,-1 0-1,0-1 1,1 0-1,-1-1 1,0 0-1,0-1 1,0 1-1,0-2 1,0 1 0,0-1-1,0-1 1,-1 1-1,1-2 1,-1 1-1,0-1 1,10-8-1,-9 6-20,0 0-1,-1 0 1,0-1 0,0 0-1,-1 0 1,0-1 0,-1 0 0,0 0-1,0 0 1,-1-1 0,0 0-1,-1 0 1,0-1 0,0 1-1,-1-1 1,-1 1 0,1-1-1,-2 0 1,0 0 0,0-17-1,-1 19-28,-1 1 0,0 0 0,0-1-1,-1 1 1,0 0 0,0 0 0,-4-8-1,4 13 11,1 0-1,-1 1 1,0-1-1,0 1 1,0-1-1,0 1 0,0 0 1,-1 0-1,1 0 1,-1 0-1,1 0 0,-1 0 1,1 1-1,-1-1 1,0 1-1,0 0 0,0 0 1,0 0-1,0 0 1,0 0-1,-6 0 1,-3 0 32,0 0 0,-1 1 1,1 0-1,0 1 1,0 0-1,0 1 1,0 0-1,0 1 0,0 0 1,1 1-1,-1 1 1,1-1-1,-20 13 1,28-15 27,1 0 0,-1 0 1,1 0-1,-1 0 1,1 1-1,0-1 1,0 0-1,0 1 1,0 0-1,0-1 0,1 1 1,-3 6-1,3-8 0,1 1-1,0 0 1,-1 0-1,1-1 1,0 1-1,0 0 1,0-1-1,0 1 1,1 0-1,-1-1 1,0 1-1,1 0 1,-1-1-1,1 1 1,-1 0-1,1-1 1,0 1-1,1 1 1,0 0 13,1 0 0,0 0 0,0 0 0,0 0 0,0-1 0,1 1 0,-1-1 1,1 0-1,-1 0 0,1 0 0,0-1 0,0 1 0,-1-1 0,1 0 1,0 0-1,0 0 0,0 0 0,6-1 0,5 1-84,-1-1 0,0 0-1,1-2 1,-1 1 0,0-2 0,24-6-1,0-6-3014,-1-6-3908,-19 9 2534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0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26 1300,'0'0'1230,"-11"-23"6182,10 22-7271,0 1 0,0-1 0,-1 1 0,1 0 0,0 0 0,0 0 0,0 0 0,0 0 0,0 0 0,0 0 0,-1 0 0,1 0 0,0 0 0,0 1 0,0-1 0,0 0 0,0 1 0,0-1 0,0 1 0,0-1 0,0 1 0,-1 1 0,-26 24 858,-11 36-433,34-51-456,-1 1-1,2 0 1,0 1 0,0-1-1,1 1 1,0 0 0,2 0-1,-2 25 1,3-34-100,0 0 0,0 0 0,1 0 0,-1 0 0,1 0 0,0 0 0,0 0 0,1 0 0,-1 0 0,1-1 0,0 1 0,0-1-1,0 1 1,0-1 0,0 1 0,1-1 0,-1 0 0,1 0 0,0-1 0,0 1 0,0 0 0,1-1 0,-1 0 0,1 0 0,-1 0 0,1 0 0,-1 0 0,1-1 0,0 1 0,0-1 0,0 0 0,6 0-1,-3 0-26,0 0-1,0-1 1,0 0-1,-1 0 0,1-1 1,0 0-1,0 0 1,0-1-1,0 1 0,-1-1 1,1-1-1,9-4 1,-4 0-45,0 0 1,-1-1 0,0 0 0,0-1 0,13-13 0,-24 22 60,0 0 1,1-1-1,-1 1 0,1 0 0,-1 0 0,0 0 1,1 0-1,-1 0 0,1-1 0,-1 1 1,0 0-1,1 0 0,-1 0 0,1 0 1,-1 0-1,0 0 0,1 1 0,-1-1 1,0 0-1,1 0 0,-1 0 0,1 0 0,-1 0 1,0 1-1,1-1 0,-1 0 0,0 0 1,1 0-1,-1 1 0,0-1 0,1 0 1,-1 1-1,0-1 0,0 0 0,1 0 1,-1 1-1,0-1 0,0 1 0,0-1 0,0 0 1,1 1-1,-1-1 0,0 0 0,0 1 1,16 33 33,-14-27-18,1 0-1,0-1 0,1 1 1,-1 0-1,1-1 1,0 0-1,9 10 1,-8-12 3,0-1 1,0 1-1,0-1 1,1 0-1,-1 0 1,1-1-1,0 0 0,0 0 1,-1 0-1,1 0 1,1-1-1,11 1 1,-14-2-8,1-1-1,-1 0 1,1 1 0,-1-2 0,1 1 0,-1 0-1,0-1 1,0 0 0,1 0 0,-1 0 0,-1-1-1,1 1 1,0-1 0,0 0 0,-1 0 0,0 0 0,0 0-1,4-5 1,-5 5 26,1 0-1,-1 0 0,0 0 1,0 0-1,0 0 1,-1 0-1,1-1 1,-1 1-1,0-1 0,0 1 1,0-1-1,0 1 1,0-1-1,-1 0 1,0 1-1,0-1 0,0 0 1,0 1-1,0-1 1,-1 0-1,0 1 1,1-1-1,-1 0 0,-1 1 1,1 0-1,0-1 1,-1 1-1,0 0 1,0-1-1,0 1 0,0 0 1,0 1-1,-1-1 1,1 0-1,-1 0 1,0 1-1,1 0 0,-1 0 1,0-1-1,-1 2 1,1-1-1,0 0 1,0 1-1,-1-1 1,1 1-1,-1 0 0,1 0 1,-1 0-1,0 1 1,1-1-1,-1 1 1,-5 0-1,-8 1-225,0 1 0,0 0 0,0 2 1,-20 5-1,12-2-1901,23-7 1377,-4 6-479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1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1 876,'0'0'5347,"-5"0"-4514,3 0-707,0 0-1,0 0 1,0 0 0,-1 0-1,1 0 1,0 1 0,0-1 0,0 1-1,-1-1 1,1 1 0,0 0-1,0 0 1,0 0 0,0 0-1,0 0 1,1 1 0,-1-1-1,0 0 1,0 1 0,1 0 0,-1-1-1,1 1 1,0 0 0,-1 0-1,1-1 1,0 1 0,0 0-1,0 0 1,0 0 0,0 1-1,1-1 1,-1 0 0,1 0-1,-1 0 1,1 0 0,0 1 0,0-1-1,0 0 1,0 0 0,0 1-1,0-1 1,1 0 0,-1 0-1,1 0 1,-1 1 0,1-1-1,0 0 1,0 0 0,1 2 0,5 11 90,0 0 0,1-1 1,19 26-1,-16-25 185,-1 0 1,16 32-1,-25-44-315,1 0-1,-1 0 1,0 0-1,-1 0 0,1 0 1,-1 0-1,1 0 1,-1 0-1,0 0 1,0 0-1,0 0 1,0 1-1,-1-1 1,1 0-1,-1 0 1,0 0-1,0 0 1,0 0-1,0-1 1,0 1-1,-1 0 1,1 0-1,-1-1 0,0 1 1,0-1-1,0 1 1,0-1-1,-4 4 1,2-3-148,0 0 0,0-1 0,0 1 1,-1-1-1,1 0 0,-1 0 0,1 0 0,-1 0 1,0-1-1,0 0 0,1 0 0,-1 0 0,0-1 0,0 1 1,0-1-1,0 0 0,-8-2 0,-11-9-2433,24 11 2188,-1-1-1,1 0 0,-1 1 0,1-1 0,-1 0 0,1 1 0,0-1 0,-1 0 0,1 1 0,0-1 0,-1 0 0,1 1 1,0-1-1,0 0 0,0 0 0,0 1 0,0-1 0,0 0 0,0 0 0,0 1 0,0-1 0,1-1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10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74 932,'0'0'1158,"6"0"3983,-3 8-4818,0-1 0,-1 1 1,0-1-1,0 1 1,-1-1-1,0 1 0,-1 0 1,1 0-1,-2 9 1,6 43 659,-2-44-747,2-1 1,0 0 0,0 0-1,1 0 1,1 0 0,1-1-1,0-1 1,18 24 0,-23-33-201,0 0-1,1-1 1,0 1 0,-1-1 0,1 0 0,0 0 0,1 0-1,-1-1 1,0 1 0,1-1 0,-1 0 0,1 0-1,0-1 1,0 0 0,0 0 0,0 0 0,-1 0 0,1 0-1,0-1 1,0 0 0,0 0 0,0-1 0,0 1 0,0-1-1,0 0 1,0-1 0,0 1 0,0-1 0,-1 0 0,1 0-1,-1 0 1,5-3 0,0-1-17,0 0-1,0-1 1,-1 0 0,0-1-1,0 0 1,-1 0 0,0 0-1,0-1 1,-1 0 0,0 0-1,-1-1 1,0 1-1,0-1 1,-1 0 0,-1-1-1,1 1 1,2-17 0,-4 17-40,0 0 1,-1 0 0,0-1-1,0 1 1,-1-1 0,-1 1-1,0 0 1,0-1 0,-1 1-1,0 0 1,-1 0 0,0 0-1,-1 0 1,1 1 0,-2-1-1,0 1 1,0 0 0,-9-12-1,11 18 18,0 0 0,-1 1 0,1 0 0,0-1 0,-1 1 0,1 0 0,-1 1 0,0-1 0,1 0 0,-1 1 0,0 0 0,0 0 0,0 0 0,0 1 0,0-1 0,0 1 0,0 0 0,0 0 0,0 0 0,0 1 0,0-1 0,0 1 1,0 0-1,0 0 0,0 1 0,0-1 0,1 1 0,-1 0 0,-3 2 0,0-1 75,0 1 0,0 0 1,1 0-1,0 0 1,0 1-1,0 0 0,0 0 1,1 1-1,0-1 0,0 1 1,1 0-1,-1 0 1,1 1-1,-5 11 0,8-15-14,-1 1-1,1 0 1,0 0-1,1 0 0,-1-1 1,1 1-1,0 0 0,0 0 1,0 0-1,0 0 0,1 0 1,-1 0-1,1 0 0,0-1 1,0 1-1,1 0 1,-1 0-1,1-1 0,0 1 1,0-1-1,0 0 0,0 1 1,0-1-1,1 0 0,0 0 1,5 4-1,-4-3-62,1-1 1,0 0-1,0 0 1,0-1-1,0 1 0,0-1 1,1 0-1,-1 0 1,1-1-1,-1 0 0,1 0 1,-1 0-1,1-1 0,0 1 1,-1-1-1,1-1 1,10-1-1,6-3-1205,0-1-1,38-16 1,-23 7-4340,-17 7 1884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1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37 1708,'0'0'1716,"-18"2"10589,121-13-10155,56-10-2667,-149 16-1158,-6 3-383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5 220 1116,'0'0'3691,"-1"8"-2695,-1 12-138,0 1 0,2 0-1,0 0 1,7 39 0,-5-44-372,1-1 0,1 0 0,0-1 0,1 1 1,1-1-1,0 0 0,16 27 0,-21-39-384,1 1 0,0-1 0,0 1-1,1-1 1,-1 0 0,0 0-1,1 0 1,-1 0 0,1 0 0,0 0-1,-1-1 1,1 1 0,0-1 0,4 1-1,-5-1 67,27-23 5,-22 14-266,-1 0 0,-1 0 1,1 0-1,-1-1 0,0 0 0,-1 0 0,0 0 0,3-11 1,21-89-2043,-18 66 238,-3 58 2224,-2 1 0,0 0 1,5 28-1,-5-7 0,2 1 0,2-1 0,1-1 1,25 59-1,-35-94-1020,13-22-8652</inkml:trace>
  <inkml:trace contextRef="#ctx0" brushRef="#br0" timeOffset="1.03">187 1 2036,'0'0'2904,"-4"0"-1704,3 0-1051,-1 0-1,1 0 1,-1 0 0,1 0 0,0 0-1,-1 1 1,1-1 0,0 0 0,-1 1 0,1-1-1,0 1 1,0-1 0,-1 1 0,1 0-1,0-1 1,0 1 0,0 0 0,0 0-1,0 0 1,0 0 0,0 0 0,0 0-1,0 0 1,0 0 0,1 0 0,-1 0 0,0 1-1,1-1 1,-1 0 0,1 0 0,-1 3-1,10 4-1227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11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1328,'-11'17'12383,"15"-15"-12117,0 1 1,0-2-1,0 1 1,0 0-1,0-1 1,0 0-1,0 0 1,1 0 0,-1 0-1,0-1 1,9 0-1,61-3 576,-27 0-469,9-4-831,-26 3-1933,2 2-4650,-14 2 3255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1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15 539 1868,'-14'4'9796,"62"-12"-8594,0 2 0,79 1 0,-69 10 2013,-64-6-3110,0-1-73,0 1 0,0-1 0,0 0 0,0 0 0,0-1 0,0 1 0,1-1 0,-1-1 0,1 1 0,0-1-1,0 0 1,0 0 0,1 0 0,-1-1 0,1 0 0,0 1 0,-4-8 0,3 3-8,1 0-1,0-1 1,0 1 0,1-1-1,0 0 1,0 1-1,1-1 1,1-1-1,0 1 1,0-11-1,1 1-12,1 0 0,1 1-1,0-1 1,2 0 0,0 1-1,2 0 1,0 0-1,1 0 1,0 1 0,2 0-1,10-17 1,-12 25-12,-3 3 1,0 0 0,0 0 0,1 0 0,0 1 1,1-1-1,0 1 0,0 0 0,0 1 0,0 0 1,1 0-1,0 0 0,11-5 0,-16 9 2,0 0 0,1 0 0,-1 1-1,0-1 1,0 1 0,1-1 0,-1 1 0,0 0 0,1 0-1,-1 0 1,0 1 0,1-1 0,-1 0 0,0 1 0,1 0-1,-1-1 1,0 1 0,0 0 0,0 0 0,0 0 0,0 0-1,0 1 1,0-1 0,0 0 0,0 1 0,0-1 0,-1 1-1,1 0 1,-1 0 0,2 2 0,2 3 8,0 1-1,-1 0 1,0 0 0,0 0-1,3 13 1,-6-19-8,7 28 67,-1 1-1,-1-1 0,3 50 1,-4 95 268,0-83 468,-5-91-742,0 2 30,0-3-79,0 1-1,-1 0 1,1-1 0,0 1-1,0 0 1,0-1 0,0 1-1,0 0 1,0-1 0,0 1-1,1-1 1,-1 1 0,0 0-1,0-1 1,0 1-1,1 0 1,-1-1 0,0 1-1,1-1 1,-1 1 0,0 0-1,1-1 1,-1 1 0,1-1-1,-1 0 1,1 1 0,-1-1-1,1 1 1,-1-1 0,1 1-1,4 0-98,0-1 1,-1 1-1,1-1 0,0 0 0,-1 0 0,1-1 0,0 1 1,-1-1-1,1 0 0,-1 0 0,1 0 0,-1-1 0,0 0 0,1 0 1,3-2-1,14-12-3537,-2-6-3554,-13 14 2750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1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 1464,'0'0'4540,"-3"2"-3619,-4 3-563,1 0-1,0 1 0,0-1 0,0 1 1,1 1-1,0-1 0,0 1 0,1 0 1,0 0-1,0 0 0,1 1 0,-1-1 1,2 1-1,-1 0 0,-1 10 0,1-9-143,1 0 0,0 1 0,1-1 0,0 0 0,0 0 0,1 0 0,1 1-1,-1-1 1,1 0 0,1 0 0,0 0 0,0 0 0,1 0 0,4 10-1,-4-13-145,1-1-1,-1 1 0,1-1 0,0 0 0,1 0 1,0 0-1,-1 0 0,1-1 0,1 0 0,-1 0 1,1 0-1,-1-1 0,1 0 0,0 0 0,0 0 0,1-1 1,-1 0-1,0 0 0,1 0 0,0-1 0,-1 0 1,1 0-1,9-1 0,-6 0-41,-1-1-1,0 0 1,1-1-1,-1 0 1,0 0 0,0-1-1,0 0 1,-1-1 0,1 0-1,-1 0 1,0-1-1,0 0 1,0 0 0,-1-1-1,0 0 1,11-11 0,-10 8-45,-1-1 1,0 0-1,0-1 1,-1 1-1,0-1 1,-1 0 0,0-1-1,-1 1 1,-1-1-1,1 0 1,1-19-1,-4 23-18,0 0 0,0 1 0,-1-1 0,0 0 0,-1 0 0,1 0 0,-2 0 0,1 0 0,-1 1 0,0-1 0,-1 1 0,0-1 0,0 1 0,0 0 0,-1 0 0,0 0 0,-1 1 0,1-1 0,-7-5 0,8 9 33,1 0 0,-2 1 1,1-1-1,0 1 0,0 0 1,-1 0-1,1 0 1,-1 1-1,0-1 0,1 1 1,-1 0-1,0 0 0,0 0 1,0 0-1,0 1 1,-6-1-1,3 2 64,0-1 1,0 1-1,0 1 0,0-1 0,0 1 1,0 1-1,0-1 0,-10 6 1,4-1 168,1 1 1,0 0 0,1 0 0,-1 1 0,2 1 0,-1 0-1,2 0 1,-15 20 0,22-28-163,1-1-1,-1 1 1,1 0 0,0 0-1,0 0 1,-1 1-1,1-1 1,1 0 0,-1 0-1,0 0 1,1 1 0,-1-1-1,1 0 1,-1 1-1,1-1 1,0 0 0,0 1-1,0-1 1,1 1 0,-1-1-1,0 0 1,1 1-1,0-1 1,-1 0 0,1 0-1,0 1 1,0-1-1,0 0 1,3 3 0,-1-2-21,-1-1 0,1 0 1,0 0-1,0 0 0,0 0 1,0-1-1,0 1 1,0-1-1,1 0 0,-1 0 1,0 0-1,1 0 0,-1-1 1,1 1-1,-1-1 0,1 0 1,-1 0-1,1 0 0,4-1 1,15-3-78,0-1 0,0-1-1,32-12 1,-9 2-3337,0 3-6336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20.4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95 32 1084,'-8'-1'1517,"0"0"0,0-1 0,0 0 0,0-1-1,-10-4 1,-19-8 5693,75 24-7015,0-2 0,1-1 1,53 2-1,-38-5-88,50-1 118,-91-2-145,21 1-122,-38 2-103,-20 4-7,8 0 99,-1 1 0,1 1 0,0 0 0,1 1-1,0 0 1,1 1 0,-23 23 0,12-13-9,-2 3-45,-33 37 1,51-51 87,0 0 1,1 1-1,1 1 1,-1-1-1,2 1 0,-10 23 1,14-32 12,1-1 0,0 1 0,0 0 1,0 0-1,0 1 0,1-1 0,-1 0 0,1 0 0,0 0 1,0 0-1,0 0 0,0 0 0,0 1 0,1-1 0,-1 0 1,1 0-1,0 0 0,0 0 0,0 0 0,0 0 0,1 0 0,-1-1 1,1 1-1,0 0 0,0-1 0,0 1 0,3 2 0,-1-2 10,1 0-1,0-1 0,0 1 0,1-1 1,-1 0-1,0-1 0,1 1 0,-1-1 1,1 0-1,-1-1 0,1 1 0,-1-1 1,1 0-1,9-2 0,1 0 7,-1-1 0,0-1-1,-1 0 1,1-1 0,-1-1 0,25-12-1,-34 16 30,-5 2-26,1-1 0,0 1 1,0 0-1,0 0 0,0 0 0,0-1 0,0 1 0,0 0 1,-1-1-1,1 1 0,0-1 0,0 1 0,0-1 0,-1 1 0,1-1 1,0 1-1,-1-1 0,1 0 0,-1 1 0,1-1 0,0 0 1,-1 0-1,0 0 0,1 1 0,-1-1 0,1 0 0,-1 0 1,0 0-1,0 0 0,1-1 0,-8 3-6,1 0-1,0 1 1,-1 0 0,1 0 0,0 0-1,0 1 1,0-1 0,1 2-1,-1-1 1,1 1 0,-1-1 0,1 2-1,-7 6 1,-6 6-8,1 1-1,-17 23 1,31-39-9,0 1 1,1 1-1,-1-1 0,1 0 0,0 1 1,0-1-1,0 1 0,0-1 1,1 1-1,0 0 0,0 0 0,0 0 1,0 0-1,0 0 0,1 0 1,-1 0-1,1 0 0,0 0 0,1 0 1,-1 0-1,1 0 0,-1-1 1,1 1-1,0 0 0,1 0 0,-1 0 1,1-1-1,-1 1 0,1 0 1,0-1-1,1 0 0,-1 1 0,0-1 1,1 0-1,0 0 0,0 0 1,0-1-1,0 1 0,0-1 0,0 0 1,5 3-1,54 31-61,-42-26 71,0 1 1,-1 1-1,-1 1 0,0 0 0,31 31 1,-44-37 53,-2-1 0,1 1 0,-1-1 1,0 1-1,0 0 0,-1 0 1,0 1-1,0-1 0,-1 0 1,1 1-1,-2-1 0,1 1 0,-1-1 1,0 1-1,-1-1 0,0 1 1,0-1-1,0 0 0,-1 1 0,-3 7 1,1-1 66,-1-1 1,0 0 0,-1 0-1,0 0 1,-1 0-1,0-1 1,-1 0 0,-1-1-1,-17 20 1,13-20-121,1 0 0,-2-1-1,1 0 1,-1-1 0,-1-1 0,1 0 0,-1-1 0,-1 0 0,-20 5-1,35-11-356,-15-23-2549,16 13 2158,0 0 1,1 0 0,0 0-1,1 0 1,0 0-1,0 0 1,4-10 0,1-2-2882,-2 2 484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21.3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98 88 1276,'-5'-18'10136,"4"18"-10007,-7 7 35,0 0 0,1 1 0,0 0 0,0 1 0,0-1 0,1 1 0,1 0-1,-1 1 1,2-1 0,-1 1 0,1 0 0,1 1 0,-1-1 0,2 0 0,0 1 0,-2 17 0,3-11-74,0 1 0,1-1 0,0 0 0,2 1 0,0-1 0,1 0 0,1 0 1,0 0-1,13 29 0,-14-39-70,0 0-1,1 0 1,0-1 0,1 1 0,-1-1-1,1 0 1,0-1 0,1 1 0,-1-1 0,1 0-1,0-1 1,0 1 0,1-1 0,-1 0 0,1 0-1,0-1 1,0 0 0,11 3 0,-12-5-11,0 0 1,-1 0-1,1 0 1,0-1-1,0 0 0,0 0 1,0 0-1,0-1 1,0 0-1,-1 0 1,1-1-1,0 1 0,-1-1 1,1 0-1,-1-1 1,0 1-1,1-1 1,-1 0-1,0-1 1,-1 1-1,1-1 0,-1 0 1,1 0-1,4-7 1,3-3 3,-1-2 1,-1 1 0,-1-1 0,0-1-1,-1 0 1,-1 0 0,0 0-1,-1-1 1,-1 0 0,-1 0-1,3-32 1,-5 37-17,-1 1 0,-1-1-1,0 0 1,-1 1 0,0-1-1,-1 0 1,-1 1 0,0 0 0,0-1-1,-1 1 1,-1 0 0,0 1-1,0-1 1,-2 1 0,1 0 0,-1 1-1,-1-1 1,-10-10 0,14 18-9,0 0 0,0 0 1,0 0-1,0 1 0,-1 0 0,0 0 1,1 0-1,-1 0 0,0 1 0,0 0 1,0 0-1,1 0 0,-1 0 1,0 1-1,0 0 0,-1 0 0,1 0 1,0 1-1,1 0 0,-1 0 0,0 0 1,0 0-1,0 1 0,0 0 0,1 0 1,-9 4-1,2 0 45,0 0 0,0 1 0,0 0 0,0 1 0,1 0 0,1 0 1,-1 1-1,2 0 0,-14 18 0,20-25-19,1 0 0,-1 1 0,1-1 0,0 1 0,0-1 0,0 1 0,0-1 1,0 1-1,1-1 0,-1 1 0,1 0 0,-1 0 0,1-1 0,0 1 0,0 0 0,0 0 0,1-1 0,-1 1 1,1 0-1,-1-1 0,1 1 0,1 3 0,1-1 12,0-1 0,0 1 0,0-1 1,0 0-1,0 0 0,1 0 0,0-1 0,0 1 0,0-1 1,0 0-1,6 3 0,-1 0-29,0-2 1,0 1 0,0-1-1,1-1 1,-1 1-1,1-2 1,0 1-1,0-1 1,0-1-1,0 0 1,20 0 0,-27-2-146,0 1 0,0-1 1,0 0-1,0 0 1,0-1-1,0 1 1,0-1-1,0 1 0,0-1 1,-1 0-1,1 0 1,2-2-1,14-19-6615,-14 14 3147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30.7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34 560 1352,'-11'-3'2285,"-11"-5"4005,22 5-3929,18 2-1776,189 21 1373,-184-19-1592,-4-2 1917,-34-12-1648,-4 1-483,1 0 1,0-2-1,1 0 1,-25-26-1,35 31-137,0-1 0,0 1 0,1-1 0,1 0 0,-1 0 0,2-1 0,-1 0 0,1 0 0,1 0 0,-3-16 0,3 10-23,0 0 0,2 0 1,0-1-1,0 1 0,2 0 0,0 0 1,1 0-1,5-20 0,-4 28 0,-1 0 0,2 0 0,-1 0 0,1 1 0,1-1-1,0 1 1,0 0 0,0 1 0,1-1 0,0 1 0,0 0-1,1 1 1,0-1 0,0 1 0,1 1 0,11-8 0,-14 10 8,1 0 1,0 0-1,0 1 0,0 0 1,0 0-1,0 0 0,1 1 1,-1 0-1,0 0 1,1 0-1,-1 1 0,1 0 1,-1 0-1,1 1 1,8 1-1,-6 1 4,1 0 0,-1 0 0,-1 1 0,1 0 0,0 0 0,-1 1 0,0 0 0,0 1 0,12 10 0,-8-5 11,-1 1-1,0-1 1,-1 2-1,-1 0 1,0 0 0,0 0-1,-2 1 1,1 1-1,-2-1 1,0 1 0,-1 0-1,6 24 1,-8-14 52,-2 1 1,0 0 0,-2-1-1,0 1 1,-8 37 0,9-58 23,-1-1 1,0 1-1,-1 0 1,1 0-1,-1-1 1,0 1-1,0-1 1,0 0-1,0 1 1,-1-1-1,-3 4 1,5-7-21,2 0-68,0 0 0,0 0 0,-1 0 0,1 0 0,0-1 0,0 1 0,0 0 0,0 0 0,0-1 0,0 1 0,0 0 0,0-1 0,0 1 0,1-1 0,-1 1 0,0-1 0,0 0 1,0 1-1,1-1 0,-1 0 0,0 0 0,0 0 0,1 0 0,1 0 0,46-1 9,8 3 214,-56-1-166,31 4 1152,-28-5-2821,4 2 5487,0-1-1642,-3 0-4101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32.2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54 266 952,'0'0'770,"6"-29"8153,-6 28-8881,-1 1 0,1-1 0,0 1 1,-1 0-1,1-1 0,-1 1 0,1 0 0,-1 0 0,1-1 1,-1 1-1,1 0 0,-1 0 0,1 0 0,-1 0 0,0-1 1,1 1-1,-1 0 0,1 0 0,-1 0 0,1 0 0,-1 0 1,0 1-1,1-1 0,-1 0 0,1 0 0,-1 0 0,1 0 1,-1 0-1,1 1 0,-1-1 0,1 0 0,-1 1 0,1-1 1,-1 0-1,1 1 0,-1 0 0,-18 25 615,15-17-504,0 1 1,0-1 0,1 1 0,-3 13 0,6-16-102,0 0 0,0-1 1,0 1-1,1 0 0,0-1 0,1 1 1,-1 0-1,1-1 0,0 0 1,1 1-1,-1-1 0,1 0 1,1 0-1,-1 0 0,1-1 1,0 1-1,0-1 0,0 0 0,1 0 1,10 8-1,-9-8-26,0-1-1,1 1 1,-1-2 0,1 1-1,-1-1 1,1 1 0,0-2-1,1 1 1,-1-1 0,0 0-1,1-1 1,-1 0 0,1 0-1,-1 0 1,1-1 0,-1 0-1,1-1 1,12-2 0,-9 0 20,-1-1 0,0 0 0,0-1 1,0 0-1,-1 0 0,1-1 0,-1-1 0,-1 1 1,1-1-1,-1-1 0,0 0 0,-1 0 0,0 0 1,0-1-1,-1 0 0,0 0 0,0-1 0,-1 1 1,-1-1-1,1-1 0,-2 1 0,1 0 0,-2-1 1,1 0-1,-1 0 0,0-14 0,-1 11 34,-1-1-1,-1 0 0,0 1 1,-1-1-1,-1 1 1,0 0-1,-7-19 1,7 23-30,-1 1 1,0-1 0,0 1-1,-1 0 1,-1 1 0,1-1-1,-1 1 1,-1 0 0,1 0-1,-1 1 1,-13-11 0,16 16-40,0-1 1,0 1-1,0 0 1,0 0-1,0 0 1,0 0 0,0 1-1,-1 0 1,1-1-1,-1 2 1,1-1 0,-1 0-1,1 1 1,-1 0-1,1 0 1,-1 0-1,1 1 1,-1 0 0,1 0-1,-1 0 1,1 0-1,0 0 1,-1 1-1,1 0 1,0 0 0,0 0-1,0 1 1,1-1-1,-1 1 1,-6 5-1,-7 8-855,2 1 0,-1 0 0,2 0-1,-21 35 1,33-50 657,-8 8-6962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32.8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28 1252,'5'-28'13026,"-18"258"-11044,17 251 0,3-363-1507,8 236 1775,-12-279-692,-3-74-1371,3 23 1751,-2-17-3361,-1-15-5280,0-7 5148,1-1-3405,1 6 283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39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23 213 1828,'-22'-61'10471,"54"145"-6056,-4-15-3867,32 124 0,-56-173-134,1-1 0,0 0 0,11 23 0,-16-41 251,-20-43-581,4-28-71,-9-96 0,23 138-66,1-1 0,1 0 0,1 1 0,2-1-1,1 0 1,9-35 0,-12 59 41,0 1 0,0 0 0,1 0 0,-1 0 1,1 0-1,0 0 0,0 0 0,0 0 0,1 0 0,-1 1 0,1-1 0,0 1 0,0 0 0,0 0 0,0 0 0,1 0 0,-1 1 0,1-1 1,0 1-1,-1 0 0,1 0 0,0 0 0,0 0 0,1 1 0,-1 0 0,0 0 0,0 0 0,1 0 0,-1 0 0,0 1 0,1 0 1,-1 0-1,1 0 0,-1 1 0,0-1 0,1 1 0,-1 0 0,0 0 0,5 3 0,5 0 64,0 2 1,-1 0-1,0 0 0,0 1 0,-1 1 0,1 0 1,-2 1-1,1 0 0,-1 1 0,15 17 1,30 42 992,-52-65-1752,11 11 3045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43.4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 1764,'4'-3'12411,"12"-7"-12081,114 21 349,-6-1-138,-50-10 132,-72 0-582,30 4 917,-60 9-1038,0 1 0,2 1-1,-1 2 1,2 1 0,0 0 0,-39 41 0,33-28 12,-19 24 1,42-45 16,4-4 0,0-1 0,0 1 0,1-1 1,-1 1-1,1 0 0,-4 12 0,7-15 1,-1 1 0,1-1-1,0 0 1,0 1 0,0-1 0,0 1 0,0-1-1,1 0 1,0 1 0,-1-1 0,1 0 0,1 0-1,-1 1 1,0-1 0,1 0 0,0 0 0,-1 0-1,3 2 1,-1-1 3,0-1 0,0 1 0,0-1 0,0 0 0,0 0 0,1 0 0,-1 0 0,1-1-1,0 1 1,-1-1 0,1 0 0,0 0 0,1 0 0,-1-1 0,0 1 0,5 0 0,5 0 14,0 0 0,0-1 0,23-1 0,-15-1-11,-21 1-4,25-5 684,-48 17-646,1 1 0,-25 19-1,40-28-97,0 1 0,1 0-1,0 1 1,0-1 0,0 1-1,0 0 1,1 0 0,0 0-1,0 1 1,1-1 0,0 1-1,-4 12 1,7-18 28,0 1 1,0-1-1,0 1 0,0 0 1,1-1-1,-1 1 1,1-1-1,-1 1 0,1-1 1,-1 1-1,1-1 1,0 0-1,0 1 0,0-1 1,-1 0-1,1 1 0,1-1 1,-1 0-1,0 0 1,0 0-1,0 0 0,0 0 1,1 0-1,-1 0 0,2 0 1,39 21-198,-35-19 181,-2-1 27,20 9-56,-1 1 0,-1 2 0,33 22 0,-50-31 95,-1-1 1,1 1 0,-1 0-1,0 1 1,0-1-1,-1 1 1,0 0-1,0 0 1,0 0-1,-1 1 1,0-1 0,0 1-1,0 0 1,-1 0-1,0 0 1,-1 0-1,2 14 1,-3-5 81,0-1 1,-1 1-1,-1 0 1,-1 0-1,0 0 0,-1-1 1,-1 0-1,0 0 1,-1 0-1,-8 15 0,8-18 31,-1 0-1,0-1 1,-1 0-1,0 0 1,-1-1-1,0 0 1,-1 0-1,0-1 1,0 0-1,-1-1 1,0 0-1,-13 7 1,23-14-179,0-1-1,1 0 1,-1 1 0,0-1 0,1 0 0,-1 1-1,0-1 1,0 0 0,0 0 0,1 1 0,-1-1-1,0 0 1,0 0 0,0 0 0,1 0 0,-1 0-1,0 0 1,0-1 0,1 1 0,-1 0 0,0 0-1,0 0 1,0-1 0,1 1 0,-1 0 0,0-1-1,1 1 1,-1-1 0,0 1 0,1-1 0,-1 1-1,1-1 1,-1 1 0,0-2 0,0 0-135,-1-1 0,1 0 0,0 1 0,0-1 0,0 0 0,0 0 0,1 0 0,-1 0 1,0-5-1,5-62-8132,0 57 4870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1628,'35'135'5153,"0"75"-2634,-24-133-1578,14 96 659,4 229 0,-29-402-1609,-2 66-713,-5-26-5459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44.1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8 202 1732,'4'-4'10248,"-7"32"-9724,1 1 1,1 0 0,1-1-1,2 1 1,5 29 0,-6-50-487,0-1 0,1 0 0,0 1 0,0-1 0,1 0 0,0 0 0,0-1 0,0 1 0,1-1 1,0 1-1,1-1 0,-1-1 0,1 1 0,0 0 0,0-1 0,1 0 0,0 0 0,0-1 0,0 0 1,0 0-1,1 0 0,-1-1 0,1 0 0,0 0 0,9 2 0,-12-4-23,1 0-1,0 0 1,0 0 0,0-1-1,-1 0 1,1 0 0,0-1-1,0 1 1,0-1 0,-1 0-1,1 0 1,0 0 0,-1-1-1,1 0 1,5-3 0,-3 1-2,0-1 1,0 0-1,-1 0 1,0 0-1,0-1 1,0 0-1,0 0 1,6-10-1,-3 2 3,-1 0 1,0 0-1,-1-1 0,-1 1 0,0-1 1,-1-1-1,-1 1 0,4-26 0,-6 25-2,0 0 0,-2 0 0,0 0 0,0 0 1,-2 0-1,0 0 0,-1 0 0,0 0 0,-8-19 0,7 24-13,-2-6 6,0-1 1,-15-24-1,19 38 2,0 0-1,-1 0 0,1 1 1,-1-1-1,0 1 1,0 0-1,0 0 0,0 0 1,-1 0-1,1 0 1,-1 1-1,0 0 0,1 0 1,-1 0-1,0 0 1,-6-2-1,2 4 12,0 1 0,0-1 1,0 1-1,1 0 0,-1 1 0,0 0 1,1 0-1,-1 1 0,1 0 0,-1 0 1,1 1-1,-11 7 0,2-3 120,8-3-37,-1 0 1,1 0-1,0 1 1,0 0-1,1 1 1,0 0 0,-9 10-1,12-13-10,1 1 1,-1-1-1,1 1 0,0 0 0,0 1 1,1-1-1,0 0 0,0 1 0,0-1 1,0 1-1,1 0 0,0-1 1,-1 9-1,3-11-72,-1-1 1,1 1-1,0-1 1,0 1 0,0-1-1,0 0 1,0 1-1,1-1 1,-1 0-1,1 0 1,-1 0 0,1 0-1,0 0 1,0-1-1,0 1 1,0 0 0,0-1-1,0 1 1,0-1-1,4 2 1,48 20 283,-46-21-313,0-1 1,0 1 0,0-2-1,1 1 1,-1-1 0,0 0-1,0-1 1,0 0-1,1 0 1,-1-1 0,11-4-1,33-16-2976,-7-7-5398,-30 15 4323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48.2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14 1732,'-23'-13'15422,"82"43"-15063,1-3-1,86 26 1,-62-32-16,-82-21-323,30 9 266,-64 15-304,0 2 1,1 1-1,1 1 1,2 2-1,1 0 0,-32 49 1,56-75 9,0 1 0,1 0 0,-1 0 0,1 0 0,0 0 0,0 1 0,1-1 0,-1 0 0,1 1 0,0-1 0,1 1 0,-1 0 0,1-1 0,0 1 0,2 6 0,-2-9 6,1 0 0,0 0 0,0-1 1,1 1-1,-1 0 0,1-1 0,-1 1 0,1-1 0,0 1 0,0-1 0,0 0 0,0 1 0,0-1 0,1 0 0,-1-1 0,0 1 0,1 0 0,0-1 0,-1 1 0,1-1 0,0 0 0,0 0 0,0 0 0,0 0 0,0 0 0,0-1 0,0 1 0,0-1 1,0 0-1,0 0 0,0 0 0,4-1 0,14 2-14,-15-1 0,1 0-1,0 0 1,-1 0 0,1 0-1,-1-1 1,13-4 0,-17 5 27,6 0 20,0-1-15,-8 3-47,-7 3 23,1 0 0,1 0 0,-1 1 0,1 0 0,0 0 0,0 0 0,1 1-1,0 0 1,0 0 0,-4 9 0,7-12-13,0 0 0,0-1 0,0 1 0,0 0-1,1 0 1,0 0 0,0 0 0,0 0 0,0 0 0,0 0-1,1 0 1,0 0 0,-1 0 0,2 0 0,-1-1 0,0 1-1,1 0 1,0-1 0,-1 1 0,1-1 0,1 0-1,-1 1 1,0-1 0,4 3 0,55 53-252,-47-48 283,-1 0-1,0 1 1,0 1-1,-2 0 1,0 1-1,0 0 1,-1 0-1,13 28 1,-20-34 78,-1 0 0,0 1 1,0-1-1,-1 0 1,0 1-1,-1-1 1,1 1-1,-2-1 1,1 0-1,-1 1 0,-1-1 1,1 0-1,-2 1 1,1-1-1,-1 0 1,0-1-1,0 1 1,-1 0-1,0-1 0,-1 0 1,1 0-1,-1 0 1,-7 6-1,1 0 69,-2-1-1,0 0 1,0-1-1,-1 0 1,0-1-1,-1-1 0,0 0 1,-1-1-1,1-1 1,-21 7-1,6-3 66,18-6-166,1-1 0,-1 0 0,0-1-1,0 0 1,-21 2 0,33-5-172,-1 0 0,1 0 0,-1 0 0,1 0 0,-1 0 0,1 0 0,-1 0 0,0 0 1,1 0-1,-1 0 0,1-1 0,-1 1 0,1 0 0,-1 0 0,1 0 0,-1-1 0,1 1 0,-1 0 0,1-1 0,0 1 0,-1 0 0,1-1 0,-1 1 0,1-1 0,0 1 0,-1-1 1,1 1-1,0-1 0,0 1 0,-1 0 0,1-1 0,0 0 0,0 1 0,0-1 0,-1 0 0,7-24-1918,25-26-4742,-30 50 5774,7-12-2712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48.7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19 160 1632,'-2'-11'10738,"-2"21"-10544,1 0 0,0 1 0,1-1 0,0 1 0,1-1 1,0 1-1,1 0 0,0-1 0,0 1 0,1 0 0,1-1 0,0 1 0,0-1 1,5 12-1,-4-9-105,1 0 1,1-1 0,0 0-1,1 0 1,0 0 0,1 0-1,1-1 1,-1-1 0,2 1-1,-1-1 1,16 14 0,-19-20-71,0 0 0,0-1 0,0 0 0,0 0 0,1 0 0,-1 0 0,1-1 0,-1 0 0,1 0 0,0 0 0,0-1 1,0 0-1,0 0 0,0 0 0,0-1 0,1 0 0,-1 0 0,0-1 0,0 1 0,12-4 0,-7-1-5,1 0-1,-1 0 0,-1-1 1,1 0-1,-1-1 0,0 0 1,0-1-1,-1 0 0,10-11 1,-7 7 7,-1 0 1,-1-1-1,0 0 1,-1 0-1,-1-1 1,0 0-1,0-1 1,-2 0-1,0 0 1,7-28-1,-10 34 38,-2-1 0,1 1 0,-1-1 0,-1 1 0,0-1 0,0 1 0,-1-1 0,0 1 1,-1-1-1,0 1 0,0 0 0,-1 0 0,0 0 0,-1 0 0,0 0 0,0 1 0,-1 0 0,0-1 0,-7-7 0,8 11-2,1 0 0,-1 1 0,-1 0 0,1 0 0,-1 0 0,1 1 0,-1-1 0,0 1 0,0 0 0,-1 0 0,1 1-1,0 0 1,-1 0 0,0 0 0,1 1 0,-1-1 0,-10 0 0,7 2-62,0 1-1,0 0 1,1 0-1,-1 1 1,0 0-1,1 0 0,-1 1 1,1 0-1,0 0 1,0 1-1,-8 5 1,12-7-71,-65 43-1326,30-7-3063,37-36 3938,0-1-589,-3 10-6386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49.1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26 1648,'-5'-25'12688,"5"78"-12090,7 744 4497,-8-500-2729,-5-159-7,6-137-2303,1-16-10008,1 2 4973,0-4 372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2:52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25 283 2192,'-2'-2'510,"1"-1"-1,-1 1 1,1 0-1,0 0 1,0-1-1,0 1 1,0-1-1,1 1 1,-1-1 0,0-2-1,1 2-269,0 1 1,-1-1-1,0 1 0,1-1 1,-1 1-1,0 0 0,0-1 0,0 1 1,-1 0-1,-1-3 0,2-7 2715,32 83-2178,-3 3-1,29 118 0,-44-125 404,-13-66-737,-1-1-436,-1-1 0,1 1 0,0-1 0,-1 0 0,1 1 0,0-1 1,-1 0-1,1 0 0,0 0 0,0 0 0,0 0 0,0 0 0,0 0 0,0-1 0,0 1 0,0 0 1,0 0-1,0-1 0,1 1 0,-2-3 0,-13-32 79,14 32-76,-12-31-8,2 0 0,1-1 0,2 0-1,1-1 1,2 0 0,2 0 0,1 0 0,6-68-1,-3 95-9,1-1 0,1 0 1,-1 1-1,2-1 0,-1 1 0,1 0 0,1 0 0,0 0 0,11-16 0,-13 23 2,0-1 0,0 1 0,0 0 0,1 0 1,-1 0-1,1 1 0,-1-1 0,1 1 0,0 0 0,0 0 0,0 0 0,0 0 0,0 1 0,1-1 0,-1 1 0,0 0 0,1 1 0,-1-1 0,1 1 0,-1 0 0,1 0 0,-1 0 0,0 1 0,1-1 0,-1 1 0,5 2 0,3 0 12,-1 1-1,-1 0 1,1 1-1,-1 0 1,1 0 0,-1 1-1,16 13 1,1 5 323,29 31 1,-27-25 244,-18-18 1515,-4-3-4315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34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 1608,'-5'-6'7194,"-11"-13"3455,31 44-10424,-2 1 0,13 32 0,19 38-11,-40-88-170,-1 0 1,1 0 0,-1 1-1,-1-1 1,0 1-1,3 13 1,-6-22-198,1 3 520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51 1696,'-19'-50'12968,"18"49"-12611,3 13 3025,11 32-2453,0 3-678,-8-23 101,1-1-1,2 0 1,13 30-1,-19-45-393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3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1328,'0'0'946,"4"-25"16057,26 82-16419,24 63 0,-39-85-406,10 27-6,-24-61-304,7 7-2074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3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 1752,'-11'-19'13701,"20"42"-10927,18 41-2884,-17-45 366,4 7 333,-2 0-1,-1 1 0,8 29 0,-13-46-50,-1-1-2552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3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 1524,'-6'-10'11992,"11"16"-7887,1 9-5206,4 20 1858,2 0 0,0-1 0,32 58 0,-11-30-1010,-33-61-302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7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1944,'0'0'6949,"5"4"-6374,7 3-362,1 0 0,-1 0 0,1-1 0,0-1 0,0 0 0,1-1 0,19 4 0,114 14-2353,-82-14-1341,-39-5 1034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 1364,'-13'-34'17205,"177"366"-13933,-158-316-3760,6 13 1799,-7-25-4449,-1-15-5582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4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47 164 1128,'-19'-1'11470,"17"1"-11154,0 0-1,1 0 1,-1 0-1,0-1 1,1 1-1,-1 0 1,1-1-1,-1 0 1,1 1-1,-1-1 0,1 0 1,-1 0-1,1 0 1,0 0-1,-1 0 1,0-1-1,2 1-254,0 1 0,0-1 0,0 1 0,0-1 0,1 0 0,-1 1 0,0-1 0,0 1 0,1-1 0,-1 1 0,0-1 0,1 1 0,-1-1 0,0 1 0,1-1 0,-1 1 0,1 0 0,-1-1 0,1 1 1,-1-1-1,1 1 0,-1 0 0,1 0 0,-1-1 0,1 1 0,0 0 0,-1 0 0,1-1 0,67-20-553,-52 17 928,75-20 67,140-18 0,-187 34-343,38-2 995,-80 10-1026,30-4 1583,-25 0-6152,-8-1 3464,-3-3-597,1 0-4168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4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1208,'0'0'2246,"-1"-23"6563,8 120-8151,16 33 86,57 183-1,-66-264-48,-13-47-605,2 6 843,-13-32-944,2-2-1,1 1 0,1-1 1,1 0-1,-2-40 0,1 14-61,4 35 9,1 0 0,1 0-1,0-1 1,1 1-1,1 0 1,1 0-1,0 0 1,9-25-1,-11 40 56,0-1 0,0 1 0,0 0-1,0-1 1,1 1 0,-1 0-1,1 0 1,-1 0 0,1 0 0,0 0-1,0 0 1,0 0 0,0 1 0,0-1-1,0 1 1,0-1 0,1 1-1,-1 0 1,0 0 0,1 0 0,-1 0-1,1 0 1,-1 0 0,1 1-1,-1 0 1,1-1 0,0 1 0,-1 0-1,1 0 1,0 0 0,-1 1-1,1-1 1,-1 0 0,1 1 0,3 1-1,3 2 21,0 0 0,-1 1 0,1 0-1,-1 0 1,0 1 0,0 0-1,-1 0 1,0 1 0,9 10 0,-4-5 31,18 11 802,-28-22-490,15 17 1899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5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0 892,'0'0'17760,"11"39"-17511,48 126-54,-49-122-286,-7-33-3160,-3-31-3558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4:01.2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37 545 1720,'-37'13'11875,"68"-9"-7069,60 6-4567,72-10 875,-162 0-1019,32-2 2308,-51-20-2380,1 0-1,1-1 1,1-1-1,1 0 1,1-1 0,-14-36-1,22 48-31,1-1-1,1 1 1,0-1-1,0 1 1,1-1 0,1 0-1,1 0 1,0 0-1,0 1 1,1-1-1,1 0 1,1 0 0,0 1-1,0-1 1,7-14-1,-6 21 2,0 0 0,1 0 0,0 1 0,0 0 0,1 0 0,-1 0-1,1 1 1,1 0 0,-1 0 0,1 0 0,-1 1 0,15-7 0,2 0-1,1 1 0,41-12 0,-58 19 10,1 1 0,0 0 0,0 0 0,0 1 1,0 0-1,0 0 0,0 1 0,0 0 0,0 1 0,0-1 1,0 2-1,0-1 0,0 1 0,0 0 0,0 1 0,-1 0 1,1 0-1,-1 0 0,0 1 0,0 0 0,0 1 0,-1 0 1,1 0-1,-1 0 0,0 1 0,-1-1 0,1 1 1,-1 1-1,0-1 0,-1 1 0,1 0 0,4 12 0,-1-2 7,-1 0 0,-1 1 0,0-1 0,-1 1-1,-1 0 1,-1 1 0,-1-1 0,0 1-1,-2-1 1,0 1 0,0-1 0,-2 1 0,-1-1-1,0 1 1,-9 25 0,8-32 5,0 1 1,-1-2-1,-11 19 0,-2 5-13,18-34-18,-5 12-161,5-6 61,20 4 121,6-2-1,0-1 0,52 9 0,-54-12 24,-3 0 582,-5-2-1880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4:02.2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19 219 1212,'-4'-15'11705,"-1"39"-11468,1-1 0,1 1 0,2 0 1,0 0-1,1 0 0,5 33 0,-4-46-172,1 0 0,0 0-1,0 0 1,1 0 0,1 0-1,0 0 1,0-1 0,1 0-1,1 0 1,-1 0 0,2-1-1,-1 1 1,1-1 0,1-1-1,9 9 1,-7-6-27,2-1 0,0 0 0,0-1 0,0-1 0,1 0 0,0 0 0,1-2 0,0 1 0,27 7 0,-37-13-31,0 0-1,0 0 1,0-1-1,0 0 1,0 0-1,1 0 0,-1 0 1,0-1-1,0 1 1,0-1-1,0 0 1,0 0-1,0-1 1,0 1-1,7-5 1,-5 2-3,1 0-1,-1-1 1,-1 1 0,1-2 0,-1 1-1,0 0 1,0-1 0,5-8 0,0-2 5,-1 0 1,0 0 0,-2-1 0,0 0 0,-1-1-1,6-25 1,-8 21-4,-2 0 0,0 0 0,-1 0 0,-1 0 0,-2-1-1,0 1 1,-1 0 0,-1 1 0,-1-1 0,-1 1 0,-1 0 0,-1 0 0,-1 1 0,0 0-1,-2 0 1,-19-27 0,25 41-13,0 0 0,0 0 0,-1 1 0,0 0 0,0 0 0,0 1 0,0-1 0,-1 1-1,0 1 1,0-1 0,0 1 0,0 0 0,0 1 0,0 0 0,-1 0 0,0 1 0,-13-2 0,16 3 12,-1 0 0,1 0 0,0 1 0,-1 0 0,1 0 0,0 0 0,-1 0 0,1 1 1,0 0-1,0 0 0,0 1 0,0-1 0,1 1 0,-1 0 0,1 0 0,-1 1 0,1-1 0,0 1 0,1 0 0,-1 0 1,0 0-1,-2 6 0,1-4 46,0 1 0,1 0 0,0 0 0,0 0 0,1 0 0,0 1 0,0-1 0,1 1 0,0 0 0,0 0 0,1 0 0,0 0 0,0 15 0,2-18-2,0 0 0,1 1 0,-1-1 0,1-1 0,0 1 0,1 0 0,-1 0 0,1-1 0,0 1 0,0-1 1,1 0-1,-1 0 0,1 0 0,0-1 0,0 1 0,7 4 0,10 11 163,-17-16-151,0 0 1,0 0-1,0 0 1,1 0-1,-1-1 1,1 1-1,0-1 1,0-1-1,-1 1 1,1-1-1,0 1 1,1-1-1,-1-1 0,5 1 1,3 0 49,0-1 0,0-1-1,0 0 1,15-4 0,-26 5-78,22-13-471,-9 4-3929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4:04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31 932,'-19'-31'16428,"19"46"-15715,4 5-186,1 1-1,9 24 1,-9-29-183,1 1-1,4 33 1,-5-24-51,1-1 0,11 31 0,-15-53-330,-2-1-275,1 1 315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4:06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20 932,'0'0'2668,"-3"-12"5043,3 12-7598,0 0-1,0 0 1,0-1 0,0 1-1,0 0 1,-1 0-1,1 0 1,0 0 0,0 0-1,0-1 1,0 1 0,0 0-1,0 0 1,0 0 0,0 0-1,0-1 1,0 1 0,0 0-1,0 0 1,0 0 0,0 0-1,0-1 1,0 1-1,0 0 1,0 0 0,0 0-1,0-1 1,0 1 0,0 0-1,0 0 1,0 0 0,0 0-1,0-1 1,0 1 0,0 0-1,0 0 1,0 0-1,0 0 1,1-1 0,-1 1-1,0 0 1,0 0 0,0 0-1,0 0 1,0 0 0,1 0-1,-1 0 1,0 0 0,0-1-1,0 1 1,0 0 0,1 0-1,-1 0 1,0 0-1,0 0 1,0 0 0,0 0-1,1 0 1,-1 0 0,0 0-1,79 78 785,-3 4 0,83 117 0,-108-134-657,7 14 44,-3 3 0,-3 2 0,-4 2 1,42 107-1,-39-60-88,-6 2 0,39 192 0,110 1055 864,-186-1248-884,-10 142-1,-29 131 291,12-188-221,6-65 102,-50 227 0,48-319-114,-3-1-1,-2-1 1,-2 0-1,-3-2 1,-54 91-1,39-77 907,39-71-1079,-20 23 1028,14-21-3483,-1-61-3061,7 18-3929,1 22 3526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3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1584,'-12'6'4610,"-3"3"6267,23-7-8564,14-2-3527,316 3 3693,-309-1-2294,-24-2-4168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3:3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 1488,'-29'8'13892,"19"-5"-10736,55-11-2338,1 2 1,-1 2 0,57 2 0,-17 8-187,-84-6-554,36 3 134,-32-3-593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8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1432,'-9'0'756,"1"0"-1,-1 1 1,1 1-1,0-1 1,-1 1 0,1 1-1,0 0 1,-14 6-1,11-3-302,1 0-1,1 1 1,-1 0-1,1 0 1,0 1-1,-7 8 1,4-2-91,1 0 0,0 1 1,2 0-1,-1 0 0,2 1 1,0 0-1,1 0 0,-8 29 1,13-35-224,0 0 0,0 1 0,2-1 0,-1 0 1,1 0-1,2 17 0,-2-24-110,0 0 0,1 0 0,-1 0 0,1 0 0,-1 0-1,1 0 1,0 0 0,0 0 0,1 0 0,-1 0 0,0-1 0,1 1 0,0 0 0,-1-1 0,1 0-1,0 1 1,0-1 0,1 0 0,-1 0 0,0 0 0,1 0 0,-1 0 0,1 0 0,5 2 0,-4-4-58,-1 0 0,1 1 1,0-1-1,-1 0 1,1-1-1,0 1 1,-1-1-1,1 0 1,-1 1-1,1-2 1,-1 1-1,1 0 1,-1-1-1,0 1 1,0-1-1,1 0 1,-1 0-1,0 0 1,4-5-1,6-5-174,0-1-1,18-25 0,-24 30 114,6-10-115,-1 0 0,0 0 0,-2-1 0,16-38 0,-22 47 193,0 1 1,-1-1 0,-1 0 0,1 0-1,-2 0 1,1 0 0,-1 0 0,-1 0-1,0 0 1,0 0 0,-1 0 0,0 0 0,-3-10-1,3 18 151,-2-1 85,3 3-206,0 0 0,0-1 0,0 1 0,0 0 0,0 0 0,-1-1 0,1 1 0,0 0 0,0 0 0,0-1 0,0 1 0,-1 0-1,1 0 1,0 0 0,0-1 0,0 1 0,-1 0 0,1 0 0,0 0 0,0 0 0,-1 0 0,1-1 0,0 1 0,0 0 0,-1 0 0,1 0 0,0 0 0,0 0-1,-1 0 1,1 0 0,0 0 0,-1 0 0,1 0 0,0 0 0,0 0 0,-1 0 0,1 0 0,0 0 0,0 1 0,-1-1 0,1 0 0,0 0 0,0 0-1,-1 0 1,1 1 0,-5 5 46,0 1 0,1 0 0,0 0-1,0 0 1,1 0 0,0 1 0,0 0-1,0-1 1,1 1 0,1 0 0,-1 0 0,1 0-1,0 12 1,0-4-421,1 0 0,1 0 1,0-1-1,1 1 0,0 0 0,7 21 1,-8-34-267,0-1 1,0 1 0,0-1-1,0 1 1,1-1 0,-1 1-1,1-1 1,-1 0 0,4 4-1,4-1-2684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4:1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16 864,'5'-15'16828,"-15"26"-16683,1 1 0,0 0 0,0 1 0,1 0 0,-9 20 0,-29 81 510,34-83-403,-46 136 806,-71 337-1,81-112-273,23 469 294,56 32-51,-29-866-1000,43 423 320,8-144-182,-23-145-69,85 312 364,-111-460-452,92 274 140,-8-32-39,-58-170-94,4-2 1,71 126-1,-103-207-15,24 53 4,-16-31 9,24 39 0,9 11 658,-43-73-530,6 9 482,-3-5-1449,-6-14-4779,-4-19 2420,3 2-2312,1-9-281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4:20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29 1464,'-40'-16'12774,"44"15"-12463,1 0 0,0 0 0,-1 0 0,1 0 0,0 1 0,0-1 0,0 1-1,8 1 1,60 1-2,158-5 640,-74-3 547,-156 6-1421,20 2 928,-47 6-17099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4:2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47 984,'-29'-8'5905,"28"8"-5159,-42-7 7105,32 9-5563,25 3-1671,30 3-342,347-18 2089,-383 10-2298,0 0 0,0 0 0,0-1 0,0 0 0,0 0-1,0-1 1,8-3 0,-15 5-872,-14-26-6270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63 190 1584,'-15'29'1910,"8"-16"-1121,0-1 0,1 2 0,0-1 0,1 1 0,1 0 0,0 0 0,-2 19 0,5-22-489,0-1 1,1 1 0,0-1 0,1 1 0,0-1 0,1 0 0,0 1 0,0-1 0,5 11 0,-6-19-251,0 1 0,0 0 1,1-1-1,-1 1 0,1-1 0,-1 1 1,1-1-1,0 0 0,0 0 1,0 1-1,0-1 0,1-1 1,-1 1-1,0 0 0,1 0 1,-1-1-1,1 0 0,0 1 0,-1-1 1,1 0-1,0 0 0,0-1 1,0 1-1,-1 0 0,1-1 1,0 0-1,0 0 0,0 0 1,0 0-1,0 0 0,0 0 0,0-1 1,0 1-1,0-1 0,-1 0 1,6-2-1,2-1 12,0-1 1,1 0-1,-2-1 1,1 0-1,15-13 0,26-16 389,-49 34-175,0 1-261,-1 1 1,1-1-1,0 0 1,-1 1-1,1-1 1,-1 1-1,1 0 1,-1 0-1,1-1 1,-1 1-1,0 0 1,1 0-1,-1 0 0,0 0 1,0 0-1,1 1 1,-1-1-1,1 2 1,20 32 291,-2-4-137,-19-29-242,1-1 0,-1 0-1,0 1 1,1-1 0,-1 0 0,1 1-1,-1-1 1,1 0 0,0 0 0,0 0-1,-1-1 1,1 1 0,0 0 0,0-1-1,0 1 1,0-1 0,-1 1 0,1-1-1,0 0 1,2 0 0,-2-1-65,-1 0 0,1 1 0,-1-1 0,1 0 0,-1 0 0,0 0 0,1-1 0,-1 1 0,0 0 0,0 0 0,0-1 0,0 1 0,0 0 0,0-1 0,-1 1 0,1-1 0,0 0 0,-1 1 0,1-1 0,-1 1 0,1-1 0,-1 0 0,0 1 0,0-3 0,3-21-4733,-5 12 1826</inkml:trace>
  <inkml:trace contextRef="#ctx0" brushRef="#br0" timeOffset="1">182 1 1800,'-24'1'4117,"17"2"-3292,0 0 0,0 0 0,0 1 0,0 0-1,1 1 1,-12 9 0,16-12-855,0 0 0,0 0 0,0 0 0,0 0 0,0 1 0,1-1 0,-1 1 0,1-1 0,-1 1 0,1-1 0,0 1 0,0 0 0,0 0 0,1-1 0,-1 1 0,0 0 0,1 0 0,0 0-1,0 0 1,0 0 0,1 4 0,9 7-4569,0-8 1712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104 292 1828,'-1'2'226,"1"0"-1,-1 0 1,0 0-1,1 0 0,0 0 1,-1 0-1,1 0 1,0 1-1,0-1 1,0 0-1,0 0 1,1 0-1,-1 0 1,0 0-1,1 0 0,-1 0 1,1 0-1,0 0 1,0 0-1,0 0 1,0 0-1,0-1 1,0 1-1,0 0 0,1-1 1,-1 1-1,1-1 1,-1 1-1,1-1 1,0 0-1,-1 1 1,1-1-1,0 0 1,0 0-1,0 0 0,0 0 1,0-1-1,0 1 1,2 0-1,3 1 8,0-1 0,0 1 0,0-1-1,0-1 1,0 1 0,1-1 0,-1 0-1,0-1 1,0 0 0,11-3 0,-8 1-87,-1 0 1,0-1 0,0-1 0,0 1-1,-1-1 1,0-1 0,0 0 0,0 0-1,0 0 1,-1-1 0,0 0 0,-1-1-1,0 1 1,0-1 0,0 0 0,-1-1-1,0 0 1,-1 1 0,0-1 0,0-1-1,-1 1 1,0 0 0,-1-1 0,0 0-1,0 1 1,-1-1 0,0 0 0,-2-14-1,1 18-111,-1 0-1,1 0 1,-2 0 0,1 0-1,-1 1 1,0-1-1,0 0 1,0 1 0,-1 0-1,0-1 1,0 1-1,0 0 1,-1 0 0,0 1-1,0-1 1,0 1-1,0 0 1,-1 0 0,1 0-1,-1 1 1,0-1-1,0 1 1,0 0 0,-1 1-1,1-1 1,-1 1-1,1 0 1,-1 1 0,0-1-1,0 1 1,0 0-1,0 1 1,0-1 0,0 1-1,0 0 1,0 1-1,0-1 1,1 1-1,-1 0 1,0 1 0,0-1-1,1 1 1,-9 4-1,-4 4-143,0 1 0,1 1 0,0 0-1,-25 24 1,-5 19-2252,43-48 1104,-1 0-1,1 0 1,1 0-1,0 1 1,-5 14-1,5-8-2778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5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54 268 1424,'-4'-1'754,"-38"-18"11667,42 19-12345,0 0-1,0 0 1,-1 0 0,1 0 0,0 0 0,0 0 0,-1 0 0,1 0-1,0 0 1,0 0 0,0 0 0,-1 0 0,1 0 0,0 0 0,0 0-1,-1 0 1,1 0 0,0-1 0,0 1 0,-1 0 0,1 0 0,0 0-1,0 0 1,0 0 0,0 0 0,-1-1 0,1 1 0,0 0 0,0 0-1,0 0 1,0-1 0,-1 1 0,1 0 0,0 0 0,0 0 0,0-1-1,0 1 1,0 0 0,0-1 0,9-4 8,0 1 1,0 0-1,1 0 1,-1 1-1,1 0 1,17-3-1,69-6 80,-77 10-118,650-22 1308,-265 12-431,-287 7-294,-59-2 251,-56 7-539,14-7 337,-33-6-655,0 2 0,-1 0 0,0 1 0,0 1 0,-1 0 0,0 2 1,-28-8-1,-15-7 82,23 9 93,-24-11 227,62 23-425,4 5-9,1 0 10,0-1-1,-1 0 1,1 1 0,1-2-1,-1 1 1,0 0 0,1-1 0,-1 0-1,10 3 1,-8-2-5,139 51-4,-98-39 95,59 29 0,-104-43-20,3 11 477,-4-11-516,0 0 0,0 0 0,-1 0 0,1 1 0,-1-1 1,1 0-1,-1 0 0,1 0 0,-1 1 0,1-1 0,-1 0 0,0 1 0,0-1 0,0 2 0,-6 24 258,-2 0 0,0-1 0,-2 0 0,-1-1 0,-1 0 0,-25 37 0,26-43-81,-21 37-383,29-53-1084,-1 2-1551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9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2388,'0'0'3605,"22"20"-78,3 30 1274,-24-49-4363,3-3-372,4-4-62,-1 1 1,1-1 0,-1 0 0,0-1 0,-1 0 0,7-8-1,-6 6 60,0 1 0,1 0 0,0 0 0,12-8-1,-19 16-26,0-1 1,0 1-1,0-1 0,0 1 0,0-1 0,0 1 0,0 0 0,0 0 0,0-1 0,0 1 0,0 0 0,0 0 0,0 0 0,0 0 0,0 0 0,0 0 0,1 1 1,-1-1-1,0 0 0,0 0 0,0 1 0,0-1 0,0 1 0,0-1 0,0 1 0,0-1 0,-1 1 0,1 0 0,0-1 0,0 1 0,0 0 0,-1 0 1,1-1-1,0 1 0,-1 0 0,1 0 0,0 0 0,-1 0 0,0 0 0,1 0 0,-1 0 0,1 0 0,-1 0 0,0 2 0,15 52 423,-14-51-419,2 32 97,-3-29-538,1 0 0,-1 1 0,1-1 1,1 0-1,-1 0 0,1 0 0,0 0 0,5 10 0,0-9-5469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3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229 669 1552,'-6'-1'704,"0"0"0,0 0 1,0 1-1,0-1 0,1 1 0,-1 0 0,0 1 0,0-1 0,0 1 0,0 1 1,-5 1-1,2 0-148,-1 1 0,1 0 1,0 0-1,0 1 0,1 0 1,-12 9-1,13-9-343,1 0 1,0 0-1,0 1 0,0 0 1,1 0-1,0 0 0,0 1 1,1-1-1,-1 1 0,2 0 0,-1 1 1,1-1-1,0 1 0,0-1 1,1 1-1,0 0 0,-2 15 1,4-22-205,0 0 1,0 1 0,0-1 0,0 0 0,0 0-1,1 1 1,-1-1 0,0 0 0,0 0-1,1 1 1,-1-1 0,1 0 0,-1 0 0,1 0-1,0 0 1,-1 0 0,1 0 0,0 0-1,0 0 1,0 0 0,0 0 0,0 0 0,0-1-1,0 1 1,0 0 0,0-1 0,2 2-1,0-1-42,0-1 0,0 1 0,0 0 0,0-1 0,0 0 0,1 0-1,-1 0 1,0 0 0,0-1 0,6-1 0,1 0-83,0-1 0,-1 0 0,1-1 0,-1 0 0,0-1 0,11-6 0,47-34 250,-67 45-99,1-1 0,0 1 0,-1 0 0,1-1 0,0 1 0,-1 0 0,1 0 0,0-1 0,0 1 0,-1 0 0,1 0 0,0 0 0,0 0 0,0 0 0,-1 0 0,1 0 0,0 0 0,0 0 0,-1 0 0,1 1 0,0-1 0,-1 0 0,1 1 0,0-1 0,0 0 0,-1 1 0,1-1 0,-1 0 0,1 1 0,0-1 0,-1 1 0,1 0 0,-1-1 0,1 1 0,-1-1 0,1 1 0,-1 0 0,0-1 0,1 1 0,-1 0 0,0-1 0,1 1 0,-1 0-1,0 0 1,0-1 0,0 1 0,0 1 0,9 33 536,-1 22-845,-8-56-229</inkml:trace>
  <inkml:trace contextRef="#ctx0" brushRef="#br0" timeOffset="1">168 1 1128,'0'0'1539,"0"6"-172,0 42 354,2 0 1,2 0 0,11 50-1,3 21 99,-6 3-533,16 114 1433,-20-187-2394,2-1-1,29 82 1,-38-126-1023,10 19 720,-6-17-2618,11 3-7256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2712,'0'0'1747,"21"22"5616,19-17-5983,0-1 0,0-2-1,70-6 1,-12 1-1585,-98 3 46,1 0-1,-1 0 0,1 0 1,-1 0-1,0 0 1,1 0-1,-1 0 1,1 0-1,-1 0 0,0 0 1,1 1-1,-1-1 1,1 0-1,-1 0 0,0 0 1,1 1-1,-1-1 1,0 0-1,1 1 0,-1-1 1,0 0-1,0 0 1,1 1-1,-1-1 0,0 1 1,0-1-1,0 0 1,1 1-1,-1-1 0,0 0 1,0 1-1,0-1 1,0 1-1,0-1 1,0 0-1,0 1 0,0-1 1,0 1-1,0-1 1,0 1-1,0-1 0,0 0 1,0 1-1,0-1 1,0 1-1,-1-1 0,1 0 1,0 1-1,0-1 1,0 0-1,-1 1 0,1-1 1,0 0-1,0 1 1,-1-1-1,1 0 1,0 1-1,-1-1 0,0 1 344,-6 8-3808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34 2904,'0'0'318,"-1"1"1,1-1-1,0 1 0,0-1 0,0 0 1,3 10 7636,-2-10-7637,15 4 3441,23-9-2903,-36 4-208,197-41 2834,-196 41-3817,0 1-1,0 0 1,1 0 0,-1 0-1,0 0 1,0 0 0,0 1-1,7 1 1,14 13-8231,-18-7 3770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2196,'-34'16'4534,"19"-2"-3962,0 1 0,1 1 0,1 1 0,1 0 1,0 0-1,1 2 0,1-1 0,-10 24 0,-6 25 561,-18 71 1,40-125-984,-6 26 229,1 0 1,2 1-1,1 0 1,2 0-1,3 64 1,1-100-336,0 1 0,1-1 0,-1 0-1,1 1 1,0-1 0,0 0 0,1 0 0,-1 1 0,1-1 0,0 0 0,0-1 0,0 1 0,0 0 0,1 0-1,0-1 1,0 0 0,0 1 0,0-1 0,0 0 0,0-1 0,1 1 0,6 4 0,-6-6-17,0 0 0,0 1-1,0-1 1,0-1 0,0 1 0,0-1 0,0 1 0,0-1 0,0 0 0,0 0 0,0-1-1,0 1 1,0-1 0,0 0 0,0 0 0,0-1 0,0 1 0,-1-1 0,1 0 0,0 1-1,-1-2 1,0 1 0,1 0 0,4-5 0,-2 1-2,0 0 0,-1 0 0,1 0 0,-1-1 0,0 1 0,-1-1 0,0 0 0,0-1 0,0 1-1,-1-1 1,0 0 0,0 1 0,1-10 0,-3 11 22,0 0 1,0 0-1,0 0 0,-1 0 1,0 0-1,0 1 0,-1-1 0,1 0 1,-1 0-1,-1 0 0,1 0 1,-1 0-1,0 1 0,0-1 0,-1 1 1,1-1-1,-1 1 0,-6-8 0,6 10-27,1 1 0,-1 0 0,0 0-1,1 0 1,-1 0 0,0 1-1,0-1 1,0 1 0,0 0-1,0 0 1,-1 0 0,1 0 0,0 0-1,0 1 1,-1-1 0,1 1-1,0 0 1,-1 0 0,1 0-1,0 0 1,-1 1 0,1 0-1,0-1 1,0 1 0,0 0 0,-1 1-1,1-1 1,-3 2 0,-4 2-197,1-1-1,-1 2 1,1-1 0,1 1 0,-1 0 0,1 1 0,-11 12-1,14-14-212,1 0-1,1 1 1,-1-1-1,1 1 0,0 0 1,0 0-1,1 0 1,-1 0-1,-1 9 0,4 15-6195,5-13 2834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1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1960,'-4'24'7891,"-2"39"-5941,3-23-869,-14 170 1509,14-122-4799,3-86 1087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2492,'-22'33'1445,"0"1"0,3 0 0,0 1 0,3 2 0,-15 43 0,9-8 277,-23 134 1,39-167-1221,1 0 0,2 47 1,3-71-339,0-1 0,2 1 1,0-1-1,0 0 1,1 0-1,1 0 0,1 0 1,0 0-1,9 17 1,-13-28-132,1-1 0,-1 0 0,1 0 0,-1 0 0,1 0 0,0 0 0,0 0 0,-1 0 0,2 0 0,-1-1 0,0 1 0,0-1-1,0 1 1,1-1 0,-1 0 0,1 0 0,-1 0 0,1-1 0,-1 1 0,5 0 0,-2 0-5,0-2 0,-1 1-1,1 0 1,-1-1 0,1 0-1,-1 0 1,1-1-1,-1 1 1,0-1 0,0 0-1,6-2 1,0-3 5,1 0 1,-1 0-1,0-1 0,-1 0 1,0-1-1,0 0 1,-1 0-1,9-13 0,-11 13-14,-1-1-1,0 1 0,-1-1 0,0 0 0,0-1 1,-1 1-1,-1-1 0,1 1 0,-2-1 0,1-19 1,-1 26-18,-2 1 0,1-1 1,0 1-1,-1-1 1,1 1-1,-1 0 1,0-1-1,0 1 1,0 0-1,-1 0 1,1-1-1,-1 1 1,0 0-1,0 1 1,0-1-1,0 0 0,0 0 1,-1 1-1,1 0 1,-1-1-1,1 1 1,-1 0-1,0 0 1,0 0-1,0 1 1,0-1-1,0 1 1,-1 0-1,1-1 1,0 1-1,-1 1 1,1-1-1,0 0 0,-1 1 1,1 0-1,-1 0 1,1 0-1,-5 1 1,-6 0-300,0 1 0,0 0 0,0 1 0,1 1 0,-1 0 1,1 0-1,0 2 0,1 0 0,-1 0 0,1 1 0,0 1 0,-11 8 0,19-13-444,-4 4-263,4 0-4474,0 2 1686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2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2288,'3'-3'462,"-1"-1"0,1 1 0,0-1 0,-1 1 0,1 0 0,1 0 0,-1 0 0,0 0 0,1 1 0,0-1 0,-1 1 0,1 0 0,0 0 0,0 0 0,0 1 0,0-1 0,7 0 0,-5 1-195,-1 1-1,1 0 0,-1 0 1,1 1-1,-1-1 1,1 1-1,-1 0 0,1 1 1,-1-1-1,0 1 0,0 0 1,6 4-1,2 1-3,-2 0-1,1 1 1,-1 1 0,0 0-1,0 1 1,-1 0-1,-1 0 1,0 1-1,15 22 1,-14-14-28,-1 0-1,0 1 1,-2 0 0,0 0 0,-1 1-1,-1 0 1,4 41 0,-4 10 967,-5 73 0,-2-63-895,2-41-1532,0-39 474,-2 8-808</inkml:trace>
  <inkml:trace contextRef="#ctx0" brushRef="#br0" timeOffset="1">91 400 972,'-7'-8'15063,"43"15"-14295,0-1-1,0-1 1,68-2-1,-9-4-2828,4-1-6267,-77 2 4296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1312,'5'5'10618,"23"22"-9384,8 9 588,60 47 0,-66-60-1436,0 1 0,-2 1 0,-2 2-1,32 40 1,-45-51-1805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243 162 2432,'-14'10'1231,"2"0"0,-1 2 0,1-1 0,1 2 0,0 0 0,-13 19 0,-50 92 1912,66-110-2498,-11 23 706,-22 62 1,38-73-2018,3-16-2623,0-3-2257</inkml:trace>
  <inkml:trace contextRef="#ctx0" brushRef="#br0" timeOffset="1">618 5 1740,'-5'-4'9499,"-5"31"-8539,1 1-1,2 1 1,-8 54 0,1-3 220,3-17-434,3 1 0,3 1 0,2-1 0,12 129 0,-8-185-949,0-1 0,0 1-1,1-1 1,0 1 0,0-1 0,1 0 0,0 0 0,4 8 0,1-10-1125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5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1904,'-13'15'8683,"-15"31"-6263,2-4-1596,-16 19 409,5-7-57,-2-2-1,-50 52 1,88-104-1160,0 1-1,0 0 1,0-1-1,0 1 0,0 0 1,1 0-1,-1-1 1,0 1-1,0 0 1,1 0-1,-1 0 1,0 0-1,1 0 1,-1 0-1,1 0 1,-1 0-1,1 0 1,0 0-1,-1 1 1,1-1-1,0 0 1,0 0-1,0 0 1,0 0-1,0 0 1,0 1-1,0-1 1,0 0-1,0 0 1,1 1-1,1 0-10,0 0 1,0 0-1,0-1 0,1 1 1,-1-1-1,0 0 0,1 1 0,0-1 1,-1 0-1,4 0 0,14 7 31,106 45 111,47 22 918,-172-74-996,27 11-103,-20-14-1401,-17-13-1137,-9-4-202,3 6-2771,7 4 1827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20 104 832,'0'0'5733,"-2"4"-4574,-2 4-772,1 1 0,1-1 0,-1 1 0,1-1 0,1 1-1,0 0 1,0-1 0,0 1 0,1 0 0,1 0 0,-1 0 0,1-1 0,1 1 0,0 0 0,3 10 0,-1-7-116,0 0 0,1 0 0,0 0 1,1-1-1,0 0 0,0 0 0,2 0 0,-1-1 1,1 0-1,12 12 0,-16-19-219,0 0-1,1 0 1,-1-1-1,1 1 1,0-1-1,0 0 1,0 0 0,0-1-1,0 1 1,0-1-1,0 0 1,0 0-1,1-1 1,-1 0-1,0 0 1,0 0-1,1 0 1,-1-1 0,0 0-1,0 0 1,0-1-1,0 1 1,0-1-1,0 0 1,0 0-1,0-1 1,4-3-1,6-2 32,-2-1-1,1 0 1,-1-1-1,-1-1 0,1 0 1,-2 0-1,17-22 0,-19 21 23,-1-1-1,0-1 0,-1 1 0,-1-1 0,0 0 1,-1-1-1,4-15 0,-7 24-47,-1-1 1,1 0-1,-1 0 1,0 0-1,-1 0 0,0 0 1,0 0-1,-1 0 1,1 0-1,-1 1 0,-1-1 1,0 0-1,1 0 1,-2 1-1,1-1 0,-1 1 1,-7-12-1,7 15-41,0 0 0,0 0 0,-1 0 0,1 0 0,-1 0-1,0 1 1,0 0 0,0 0 0,0 0 0,0 0 0,-1 0 0,1 1 0,0 0-1,-1 0 1,1 0 0,-1 0 0,1 1 0,-1 0 0,1 0 0,-1 0 0,0 0-1,1 1 1,-1 0 0,-5 2 0,-14 2-536,0 2 0,1 1 0,-28 14 0,34-14-290,-16 8-1776,13-2-3956,12-9 2248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3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0 402 876,'0'0'1943,"2"-15"3582,0 12-5162,0 0 0,0 1 0,1-1-1,-1 0 1,1 1 0,0-1 0,0 1 0,0 0 0,0 0 0,0 0-1,0 1 1,0-1 0,1 1 0,-1-1 0,1 1 0,3-1-1,65-7 1887,-19 4-2478,-51 4-433,8-1-906</inkml:trace>
  <inkml:trace contextRef="#ctx0" brushRef="#br0" timeOffset="1">350 1 2388,'0'0'2870,"1"4"-1566,29 119 5203,32 63-2006,-53-150-3795,3 5-848,2-18-3667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4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2688,'-3'5'1559,"-2"4"-805,0 0 1,0 1-1,1-1 0,0 1 1,1 0-1,0 1 0,-3 18 1,-5 85 2554,7-64-2189,-5 127 2228,9-152-3418,2 0 1,0 1-1,1-1 0,15 49 0,-18-71-633,3 5 243,11 9-11019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6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716 5 1620,'6'-4'14980,"-96"21"-13715,-39 9 213,-169 11 0,162-35-178,134-2-1280,1 0-1,-1-1 0,1 2 1,-1-1-1,1 0 1,-1 0-1,1 0 0,0 1 1,-1-1-1,1 1 0,-1-1 1,1 1-1,0 0 0,-1-1 1,1 1-1,0 0 0,0 0 1,-1 0-1,1 0 0,0 0 1,0 0-1,0 0 1,0 0-1,0 1 0,1-1 1,-1 0-1,0 1 0,1-1 1,-1 0-1,0 1 0,1-1 1,-1 2-1,0 5 18,0 0-1,1-1 1,0 1 0,0 0 0,2 10-1,0 11 37,-8 324 492,-5 144 99,-5 169 1206,16-664-1831,0 0-1,0 1 1,1-1-1,-1 0 1,0 0-1,1 1 0,-1-1 1,1 0-1,0 0 1,-1 0-1,1 0 0,0 0 1,1 0-1,-1 0 1,2 3-1,-2-4 47,27 3 243,-8-7-407,-1-2-1,1 0 0,-1-2 0,0 0 1,29-15-1,-47 21-434,28-16-4089,-19 6 2382,-2 1-1167,-2 3-2045,1-1 491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4:4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9 2532,'-8'-6'10872,"18"4"-8938,23 2-2379,96 17 2342,-26-8 685,-101-9-2270,0-1-151,-1 1-1,1 0 0,-1 0 1,1 0-1,-1 1 0,1-1 1,-1 0-1,1 1 0,-1-1 1,1 0-1,-1 1 0,0 0 1,1-1-1,-1 1 0,0 0 1,1 0-1,-1 0 0,0 0 0,2 2 1,1 30 115,-1 57 0,1 8-138,54 334 144,-35-280-223,-3-21 43,43 152 0,-40-224-85,-17-49 32,-1 1-1,-1 0 1,0 1-1,0-1 1,-1 1-1,-1 0 1,2 14 0,-7-22-5,0 0 0,-1 0 0,1 0 0,-1-1 0,1 0 0,-1 1 0,0-1 0,-1-1 0,-5 4 0,-95 49 702,-127 45 0,98-45-328,90-45-3310,40-9 1780,-9-3-1630,-11-3-6051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77 2340,'-38'-6'10395,"38"6"-10312,0 0 1,0 0-1,0 0 1,0 0-1,-1 0 1,1 0-1,0 0 1,0 0-1,0 0 1,0-1-1,0 1 1,0 0-1,0 0 1,-1 0-1,1 0 1,0 0-1,0 0 1,0 0-1,0-1 1,0 1-1,0 0 0,0 0 1,0 0-1,0 0 1,0 0-1,0-1 1,0 1-1,0 0 1,-1 0-1,1 0 1,0 0-1,0 0 1,0-1-1,0 1 1,1 0-1,-1 0 1,0 0-1,0 0 1,0 0-1,0-1 1,0 1-1,0 0 1,0 0-1,0 0 1,0 0-1,0 0 1,0 0-1,0-1 1,0 1-1,1 0 1,-1 0-1,0 0 1,0 0-1,0 0 1,0 0-1,22-9 391,215-29 2163,-202 33-2335,58-7-816,-91 12 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0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46 1388,'-20'25'19684,"297"-78"-16255,-236 44-2233,-39 9-1049,29-8 990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1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46 2212,'-43'7'11430,"67"-9"-7352,88-11-2377,47 1 884,-85 9-1215,-73 3-1267,23-2 313,-23-10-8714,-16 3-2083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1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16 1128,'-19'-15'10606,"19"15"-10462,0 0 0,0 0-1,-1 0 1,1 0 0,0 0-1,0 0 1,-1 0 0,1 0 0,0 0-1,-1 0 1,1 0 0,0 0-1,0 0 1,-1 0 0,1 0-1,0 0 1,-1 0 0,1 0-1,0 0 1,0 0 0,-1 0-1,1 0 1,0 1 0,0-1 0,-1 0-1,1 0 1,0 0 0,0 0-1,0 1 1,-1-1 0,1 0-1,0 0 1,0 1 0,-1-1-1,-1 36 1106,2-5-447,-6 63 396,-5 44 880,8-102-1262,9-38-386,8-17-391,-9 12-42,1 1 0,0-1 0,1 1 0,-1 0 0,1 0 0,0 1 0,1 0 0,-1 0 1,1 1-1,0 0 0,0 0 0,0 1 0,1 0 0,10-3 0,-13 5-3,-1-1 0,1 1 1,-1 0-1,1 1 0,-1-1 0,1 1 0,-1 0 1,1 1-1,-1-1 0,1 1 0,-1 0 0,1 0 0,-1 1 1,0 0-1,1 0 0,-1 0 0,0 0 0,0 1 1,-1 0-1,1 0 0,-1 0 0,1 1 0,6 6 0,-7-4 37,0 0 0,-1 0 0,0 1 0,0-1 0,0 1 0,-1-1 0,0 1 0,0 0 0,-1 0 0,0 0 0,0 0 0,0 0-1,-1 0 1,0 0 0,-1 0 0,1 0 0,-1 0 0,-1-1 0,1 1 0,-1 0 0,0 0 0,-1-1 0,-3 7 0,0 1 87,0 0 0,-2-1 0,1 0 0,-2 0 0,0-1 0,0 0 0,-1 0 0,0-1 0,-20 16 0,21-22-78,0 0 0,0-1 0,0-1 0,-1 1 0,1-1 0,-1-1-1,0 0 1,1 0 0,-1-1 0,0 0 0,0-1 0,0 0 0,0-1 0,0 0-1,0 0 1,0-1 0,1 0 0,-1-1 0,1 0 0,-18-8 0,6 4-2431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1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1488,'-1'2'12395,"-9"14"-12025,-74 160 2881,83-174-3567,-2 6-1286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4:5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1320,'0'0'2134,"-11"18"13152,17-15-15095,1-1-1,-1 0 0,1-1 0,0 1 0,-1-1 0,1-1 1,0 1-1,0-1 0,0 0 0,6-2 0,9 2 149,75 0 435,221-5 541,32 8-529,-123 4-444,-119-5-192,72-1 2,243-14 157,-146-5 221,-222 13 389,-52 5-731,39-6 1581,9 2-597,-49 4-990,5 1 65,-27-16-16120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43 2044,'-4'-4'652,"-1"0"0,0 0 0,0 0 0,0 1-1,0 0 1,-1 0 0,1 0 0,-1 1 0,0-1 0,0 1-1,-11-2 1,6 3-148,0 0 0,0 0-1,-1 1 1,1 0 0,-22 4-1,6 1-42,0 2 0,0 1 0,1 1-1,-35 18 1,50-21-288,-1 1 0,1 0 0,1 1 0,-1 0 0,1 1 0,1 0 0,0 1 0,0 0 0,1 0 0,0 1 0,0 0 0,-10 22 0,16-29-144,-1 1 0,1-1 0,1 1 0,-1-1 0,1 1-1,0 0 1,0 0 0,0-1 0,0 1 0,1 0 0,0 0 0,0 0 0,0 0 0,1 0 0,0 0 0,0-1 0,0 1 0,0 0 0,1-1 0,-1 1 0,1-1 0,1 1 0,-1-1 0,0 0 0,1 0 0,0 0 0,0 0-1,0 0 1,1-1 0,-1 1 0,1-1 0,0 0 0,0 0 0,0 0 0,0-1 0,0 1 0,7 1 0,-7-2-28,0 0 0,0 0 0,0-1 0,0 0 1,0 0-1,1 0 0,-1 0 0,0-1 0,1 1 0,-1-1 0,0 0 0,1-1 0,-1 1 1,0-1-1,8-2 0,-5 1 3,0-1 0,0 0 0,0 0 0,-1-1 1,0 0-1,1 0 0,-1-1 0,8-8 0,0-2 25,-1 0 0,0-1 0,-2 0 1,0 0-1,-1-2 0,10-20 0,-15 26 119,0 0 0,0 0 0,-1 0 0,-1-1 0,0 1 0,-1-1 0,1-13 0,-32 121 1221,-53 212-26,71-265-1154,-5 13 94,2 0-1,2 0 1,3 1 0,-2 61-1,11-106-360,-1-10-12,1 1 0,0 0-1,0-1 1,0 1 0,0 0 0,0-1-1,0 1 1,0-1 0,1 1 0,-1 0-1,0-1 1,1 1 0,0-1 0,-1 1-1,1-1 1,0 1 0,0-1 0,1 3-1,12-28-4197,-2 5 1422,-4 0-2059,2 1 44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2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48 1368,'-17'-17'11614,"21"14"-11377,-1 0 0,0 0 1,1 0-1,0 1 0,0-1 0,0 1 0,0 0 1,0 1-1,0-1 0,0 1 0,1-1 1,-1 1-1,0 0 0,1 1 0,-1-1 0,8 1 1,-8 0-49,1-1 0,0 1 0,0 0 0,0 1 0,-1-1 0,1 1 0,0 0 1,-1 1-1,1-1 0,0 1 0,-1-1 0,0 1 0,1 1 0,-1-1 0,6 5 1,-5-1-52,-1 0 0,0 0 1,-1 0-1,1 0 1,-1 1-1,0-1 1,-1 1-1,0 0 1,0 0-1,0 0 1,-1 0-1,0 0 1,0 0-1,-1 1 1,0 9-1,-1 16 476,-12 63-1,13-90-555,-7 30 213,-1 10 172,-5 85 0,14-118-4851,2-26-7136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3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15 139 1408,'-14'-35'11396,"15"32"-11084,1 0 0,0 0 0,0 0 0,0 0 0,0 0 0,1 0 0,-1 1 0,1-1 0,-1 1 0,1-1 0,0 1 0,0 0 1,0 0-1,0 1 0,0-1 0,5-1 0,62-24 1404,-59 24-1426,13-4 114,-1 2 0,2 0 0,30-1 0,29 3-2933,-55-1-5832,-27 3 6738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1448,'4'-7'940,"1"0"0,0 0-1,0 0 1,0 0 0,1 1 0,0 0-1,13-10 1,-8 8-397,-1 1 0,1 1 0,0-1 1,0 2-1,1-1 0,-1 2 0,1-1 0,15-2 0,-21 6-335,0 0 0,0 0 0,0 1 0,0-1 0,0 1 0,0 1 0,0-1 0,0 1 0,-1 0 0,1 0 0,0 1 0,0 0 0,-1 0 0,1 0 0,-1 1 0,0 0 0,0 0 0,0 0 0,0 0 0,8 8 0,-9-6-50,1 0 1,-1 1 0,0 0-1,0 0 1,-1 0-1,0 0 1,0 0-1,0 1 1,-1 0-1,0-1 1,0 1-1,0 0 1,-1 0-1,0 0 1,-1 0-1,0 0 1,0 10-1,-2 1 73,0 0-1,-2 1 0,0-1 1,0-1-1,-2 1 0,0-1 0,-1 0 1,-14 23-1,6-14 167,-2 0 1,-1-2-1,-1 0 0,-29 28 0,41-44-460,-9 11 1412,16-18-1308,1-1 0,-1 1 1,1 0-1,0-1 0,-1 1 1,1-1-1,0 1 0,-1 0 1,1-1-1,0 0 0,-1 1 1,1-1-1,0 1 0,0-1 1,0 0-1,0 0 0,-1 0 1,1 1-1,0-1 0,0 0 1,0 0-1,0 0 0,1 0 1,18 5 229,-1 1-1,1 1 1,-1 1 0,31 18 0,14 5 142,-49-24-360,37 12-228,-49-18-25,-1-1 0,0 1 0,0-1 0,0 0 0,0 1 0,0-1 0,1 0 0,-1-1 0,0 1 0,0 0 0,0-1 0,0 1 0,1-1 0,-1 1 0,0-1 0,0 0-1,0 0 1,0 0 0,-1 0 0,1 0 0,2-3 0,4 2-1758,0-1-944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 2308,'-20'-18'14434,"45"48"-13126,-1 0 0,37 65 0,-43-65-929,13 22 9,-19-30-3145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2032,'-16'17'8048,"-14"28"-6848,14-22-124,-42 66 940,-42 57 737,93-133-3496,13-33-11595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69 1864,'35'-68'14025,"-35"74"-13552,-35 224 2099,0 2-1121,25-74-699,11-157-1674,0 16 1743,-3-12-4584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6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32 127 1044,'0'0'4092,"0"4"-3017,-2 28 1120,-12 60-1,8-55-1145,-3 43-1,8-55-684,2 0 0,0 0 0,2-1 0,0 1 0,2-1 0,14 43 0,-16-58-268,1 0 1,0 0-1,0-1 1,1 0-1,0 0 1,1 0-1,0-1 1,0 0-1,9 8 1,-10-11-56,0 0 1,1 0-1,-1-1 0,1 0 1,0 0-1,0 0 0,0-1 1,0 1-1,0-1 0,1-1 1,-1 0-1,1 0 0,-1 0 1,12 0-1,-9-2-10,-1 0 0,1-1 0,0 1-1,0-2 1,-1 1 0,0-1 0,1-1 0,-1 1-1,0-2 1,-1 1 0,1-1 0,-1 0 0,0 0 0,0-1-1,0 0 1,-1 0 0,0-1 0,0 1 0,8-14-1,-2 2 41,0-1-1,-1-1 1,-1 1-1,-1-2 1,-1 1-1,11-40 1,-14 35 9,-1 0 1,-1 0 0,-1-1-1,-1 1 1,-1 0 0,-4-31-1,2 42-6,0 1 0,-1 0 0,0 0 0,0 0 0,-2 1-1,0-1 1,0 1 0,-1 0 0,0 0 0,-1 1 0,-1 0 0,1 0 0,-16-15-1,17 21-34,-1 0-1,1 0 1,-1 1-1,0 0 1,-1 0-1,1 1 1,-1 0-1,1 0 1,-1 1-1,0-1 1,0 2-1,0-1 1,0 1-1,0 1 1,-1-1-1,1 1 1,0 1-1,0 0 1,0 0-1,-14 3 1,13-1-337,0 0 0,0 0 0,0 1 0,0 0 0,1 0 0,0 1 1,-14 10-1,16-10-617,0 0 0,0 1 1,1-1-1,0 1 0,0 1 1,0-1-1,1 0 0,0 1 0,-6 13 1,7-7-3167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1444,'13'-18'4456,"-4"13"-3557,0 0 1,1 1 0,0 0-1,0 1 1,0 0 0,14-1-1,-21 3-763,0 1 0,0 0-1,-1 0 1,1 0 0,0 0-1,0 1 1,0-1 0,0 1-1,0 0 1,-1 0 0,1 0 0,0 0-1,-1 0 1,1 0 0,-1 1-1,1-1 1,-1 1 0,0 0-1,1 0 1,-1 0 0,0 0 0,0 0-1,0 0 1,-1 1 0,1-1-1,-1 0 1,3 6 0,-2-4 6,0 1 1,0 0-1,-1 0 1,0-1-1,1 1 1,-2 0-1,1 0 1,-1 0-1,0 0 1,0 0-1,0 0 1,-1 6-1,-19 60 1007,3-16-125,-17 46 1340,33-100-2315,0 1-1,1 0 1,-1-1 0,1 1-1,0 0 1,-1-1 0,1 1-1,0 0 1,0-1 0,0 1-1,0 0 1,1-1-1,-1 1 1,0 0 0,1-1-1,-1 1 1,1 0 0,-1-1-1,1 1 1,0-1 0,0 1-1,0-1 1,0 1 0,0-1-1,0 0 1,0 0 0,0 1-1,3 1 1,-2-2-67,1 0 1,0 0-1,0 0 0,0 0 1,0-1-1,0 1 1,1-1-1,-1 0 1,0 0-1,0 0 0,0 0 1,0 0-1,0-1 1,0 1-1,5-3 1,-1 1-477,1-1 1,-1-1 0,0 0 0,0 0 0,0 0 0,0-1 0,-1 0 0,1 0 0,-1-1 0,-1 1 0,1-1 0,4-8 0,16-24-7546,-19 22 3832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1684,'5'-4'11752,"-3"27"-8941,-1 35-2686,-1-56 259,0 24 169,3 67 908,-3-85-1310,2 1 1,-1-1-1,1 0 1,0 0-1,1 0 0,0 0 1,1 0-1,6 12 1,-8-18-130,-1 0 0,1 0 0,-1 0 0,1 0 1,0-1-1,0 1 0,0-1 0,0 1 1,0-1-1,0 0 0,1 1 0,-1-1 1,0 0-1,1 0 0,-1-1 0,0 1 1,1 0-1,-1-1 0,1 0 0,-1 1 0,1-1 1,-1 0-1,1 0 0,-1-1 0,1 1 1,-1 0-1,1-1 0,-1 0 0,1 1 1,-1-1-1,0 0 0,1 0 0,-1 0 1,4-3-1,8-4 7,-1-1 0,0 0-1,0-1 1,13-12 0,-18 15 9,51-51 626,-58 57-131,2 27-67,-10 10 19,-1 46 0,0-4-586,7-65-819,-1 6-2749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24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1180,'7'0'11024,"-32"85"-9189,-32 142-3,50-186-1512,1-1-1,2 1 1,2 1-1,2-1 1,1 0-1,3 0 1,15 72-1,-19-111-311,0-1-7,0 0 1,1 0 0,-1 0-1,1 0 1,-1 0-1,1 0 1,-1 0 0,1 0-1,-1 0 1,1 0 0,0 0-1,0 0 1,-1 0-1,1-1 1,0 1 0,0 0-1,0-1 1,0 1 0,0 0-1,0-1 1,0 1-1,0-1 1,0 0 0,0 1-1,0-1 1,0 0 0,0 0-1,0 1 1,0-1-1,1 0 1,-1 0 0,0 0-1,0 0 1,0-1-1,0 1 1,0 0 0,2-1-1,3 1 0,0 0 0,0 0 0,0-1 0,0 0 0,0 0 0,0 0 0,0-1 0,-1 0 0,1 0 0,0-1 0,-1 1 0,0-1 0,6-4 0,15-7-19,110-38 32,-134 52-10,-1-1 0,1 1 1,-1 1-1,1-1 0,-1 0 0,1 0 1,-1 1-1,0-1 0,1 0 1,-1 1-1,1 0 0,-1-1 0,0 1 1,1 0-1,-1-1 0,0 1 1,0 0-1,1 0 0,0 2 0,19 20 113,-15-14-55,-2 0 0,1 0 1,-1 1-1,-1-1 1,0 1-1,0 0 0,1 14 1,6 75 240,-9-76-216,2 170 611,-3-175-619,1 0 0,0-1 0,6 27 0,-6-42-77,0 0 0,0 0 0,-1-1 0,1 1-1,0 0 1,0-1 0,1 1 0,-1 0 0,0-1-1,0 0 1,1 1 0,-1-1 0,1 0 0,-1 1 0,1-1-1,0 0 1,-1 0 0,1 0 0,0-1 0,0 1-1,0 0 1,0-1 0,0 1 0,-1-1 0,1 1 0,0-1-1,0 0 1,0 0 0,2 0 0,12-4-15,-1-2 1,0 1-1,-1-2 0,1 0 1,-2 0-1,1-1 0,19-16 1,88-81-108,-86 72 73,11-14-68,-31 31-3,1 0 1,30-24 0,69-59-618,194-115-353,-267 182 1043,-20 16-21,0 0 1,0 1 0,47-23 0,-25 10 38,-43 27 12,29-17 47,-4 3-74,27-11 176,-51 25-102,11-6 185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0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18 924,'0'0'1087,"-11"-17"10137,6 43-10848,2 1-1,-1 41 0,0 1-85,1-7 18,6 93 1,1-2 1322,-4-152-1112,-2-5-478,-3-8-25,1-1-1,0 0 1,1 1-1,1-1 1,0-1 0,0 1-1,1-13 1,3-101-80,-1 106-4,0 0 0,1-1 0,2 1 0,0 0 1,1 1-1,1-1 0,1 1 0,18-39 1,-24 59 63,0-1 1,-1 0 0,1 0 0,0 0 0,0 1-1,0-1 1,-1 1 0,1-1 0,0 0 0,0 1-1,0-1 1,0 1 0,0 0 0,0-1 0,0 1-1,0 0 1,0 0 0,0-1 0,1 1 0,-1 0-1,0 0 1,0 0 0,0 0 0,0 0 0,0 1-1,0-1 1,0 0 0,0 0 0,0 1 0,0-1-1,0 1 1,0-1 0,0 1 0,0-1 0,0 1-1,0 0 1,1 0 0,30 30-13,-21-14 43,-1 0 1,-1 0-1,0 1 1,-1 0 0,-1 0-1,-1 1 1,6 29 0,-5-10 307,-2 0 1,1 72-1,-6-108-292,13-25-565,15-60-76,-15 43 151,1 0-1,35-67 0,-38 88 282,-7 10 27,1 0 1,0 1-1,1-1 1,11-11-1,-17 19 134,1 1 1,0 0-1,-1-1 0,1 1 1,0 0-1,-1 0 1,1-1-1,0 1 0,-1 0 1,1 0-1,0 0 0,0 0 1,-1 0-1,1 0 1,0 0-1,-1 0 0,1 0 1,0 1-1,-1-1 0,1 0 1,0 0-1,-1 1 1,1-1-1,0 0 0,-1 1 1,1-1-1,-1 0 0,1 1 1,-1-1-1,1 1 0,-1-1 1,2 2-1,16 19-1,-4 3 101,-2 1-1,0 0 1,-2 1-1,-1 0 0,0 0 1,6 43-1,-6-13 543,-3 1-1,-1 69 1,-5-114-285,0 1 1,-1 0 0,-4 16 0,5-28-317,-5-20-6227,7 1 2189,-2 0 136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606 1 1928,'0'0'1567,"-16"4"2221,-5-5-2405,0 1 1,0 1 0,-40 7-1,-2 0-201,-17-1 445,-82 3 1548,161-9-3158,0-1 0,1 0 0,-1 0-1,0 1 1,0-1 0,1 0 0,-1 1 0,0-1 0,1 1-1,-1-1 1,1 1 0,-1-1 0,0 1 0,1 0 0,-1-1-1,1 1 1,-1 0 0,1-1 0,0 1 0,-1 0 0,1-1-1,0 1 1,-1 0 0,1 0 0,0 0 0,0-1 0,0 1 0,0 0-1,0 0 1,0 0 0,0-1 0,0 1 0,0 1 0,2 34 107,-1-28-64,-1 46 184,-3 0 1,-2 0-1,-3 0 1,-1-1-1,-4 0 1,-1 0-1,-24 56 1,-11 47 951,47-149-1084,0-2-12,1 0 0,-1 0 0,1 0 0,0 0-1,0 0 1,1 1 0,0 6 0,0-11-17,0 0-75,0-1-1,0 1 1,0-1 0,0 1-1,0 0 1,1-1 0,-1 1-1,0-1 1,0 1 0,0-1-1,1 1 1,-1-1 0,0 1-1,1-1 1,-1 1 0,0-1-1,1 1 1,-1-1 0,0 1-1,1-1 1,-1 0 0,1 1-1,-1-1 1,1 0 0,-1 1-1,1-1 1,-1 0 0,1 0-1,0 0 1,-1 1 0,1-1-1,-1 0 1,2 0 0,17 8 95,-15-6-241,0-1-1,1 1 1,0-1-1,-1 0 1,1-1 0,0 1-1,-1-1 1,1 0-1,0 0 1,-1 0 0,1-1-1,0 0 1,-1 0-1,1 0 1,-1 0-1,5-3 1,1-1-1557,0-1 1,-1 0-1,0-1 1,-1 0-1,11-11 0,-14 14 374,13-12-3465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 1032,'2'-6'5499,"-2"6"-5342,0 0 1,0 0-1,0 0 0,1 0 0,-1 0 0,0 0 0,0 0 0,0 0 0,1 0 0,-1 0 1,0 0-1,0 0 0,0 0 0,1 0 0,-1 0 0,0 0 0,0 0 0,0 0 1,1 0-1,-1 0 157,0 0-157,1 17 1751,-6 30-1587,-84 411 3855,87-450-4793,0-2-1679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98 864,'0'0'2743,"28"25"1260,-1 9-2277,1-2 1,53 47-1,-31-37-1511,58 37 0,-93-66-1597</inkml:trace>
  <inkml:trace contextRef="#ctx0" brushRef="#br0" timeOffset="1">98 236 1572,'4'-32'6914,"1"24"-6260,0 1-1,0-1 0,1 1 1,1 0-1,-1 0 1,1 0-1,14-10 1,64-39 313,-57 38-727,5-1-653,9-6-1192,-19 7-4319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2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1 864,'0'0'8726,"-8"0"-7991,-6 1-316,0 2 0,0 0 0,1 0 0,-1 2 0,1-1 1,0 2-1,0 0 0,0 0 0,-19 14 0,23-14-214,-42 33 682,49-37-828,-1 0 1,1 0-1,0 0 1,0 1-1,0-1 1,0 1 0,0-1-1,0 1 1,1 0-1,-1 0 1,1 0 0,0 0-1,0 0 1,0 0-1,-1 6 1,2-8-55,0-1 1,0 1 0,0-1-1,0 1 1,0 0-1,0-1 1,0 1-1,1-1 1,-1 1-1,0-1 1,0 1-1,0 0 1,1-1 0,-1 1-1,0-1 1,1 1-1,-1-1 1,0 0-1,1 1 1,-1-1-1,1 1 1,-1-1 0,1 0-1,-1 1 1,1-1-1,-1 0 1,1 1-1,-1-1 1,1 0-1,-1 0 1,1 0-1,-1 1 1,2-1 0,24-3 22,24-17-68,-24 5 64,-2-1 0,43-37 0,-63 50-3,-3 2-1,0 0-1,0 0 1,0 0 0,0 0-1,0 0 1,1 0 0,-1 1 0,0-1-1,0 0 1,1 1 0,-1-1-1,0 1 1,1 0 0,-1-1 0,0 1-1,1 0 1,2 0 0,-3 0-7,-1 1-1,1 0 1,0-1 0,0 1 0,0 0-1,0 0 1,0 0 0,-1-1 0,1 1-1,0 0 1,-1 0 0,1 0 0,-1 0-1,1 1 1,-1-1 0,1 0 0,-1 0 0,0 0-1,1 0 1,-1 0 0,0 0 0,0 1-1,0-1 1,0 1 0,3 30 96,-1 0 0,-1 0 1,-2 0-1,-2 0 0,-7 38 1,0-19 153,-3 0 0,-27 68 0,31-95-121,-1-1 1,-2 0-1,0-1 1,-2 0-1,0-1 1,-1-1 0,-1 0-1,-1-1 1,-38 33-1,52-50-106,0 1 1,-1-1-1,1 0 0,0 1 0,-1-2 0,1 1 1,-1 0-1,0-1 0,1 1 0,-1-1 1,0 0-1,0-1 0,0 1 0,0-1 0,-8 1 1,10-2-24,0 0 0,0 0 0,0 0 0,-1 0 0,1 0 0,0 0 0,0-1 0,1 1 0,-1-1 0,0 1 1,0-1-1,1 0 0,-1 1 0,1-1 0,-1 0 0,1 0 0,0 0 0,0 0 0,0-1 0,0 1 0,0 0 1,0 0-1,1 0 0,-1-1 0,1 1 0,-1-5 0,0-2-33,0-1-1,1 1 1,0-1 0,1 1 0,0 0 0,1-1-1,-1 1 1,2 0 0,-1 0 0,1 0-1,1 0 1,-1 0 0,2 1 0,-1 0-1,1 0 1,11-14 0,5-5-519,2 0 0,1 2 0,31-25 0,-49 44 204,90-79-2706,-32 30-4579,-46 42 4044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3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78 1800,'-38'-25'12017,"39"23"-11952,-1 1 0,1 0 0,0 0 0,0 0 1,0-1-1,0 1 0,0 0 0,0 0 0,0 0 0,0 0 0,0 0 0,0 1 0,0-1 0,1 0 0,-1 1 0,0-1 0,1 0 0,-1 1 0,0 0 0,1-1 0,1 1 0,37-11 496,-35 10-455,31-6 226,2 1-1,-1 2 1,0 1-1,1 2 0,57 6 1,-92-5-237,1 1 0,0 0 0,0 0 1,0 0-1,-1 0 0,1 1 0,0-1 1,-1 1-1,1 0 0,-1 0 0,0 0 1,0 1-1,0-1 0,0 1 0,0-1 0,5 7 1,-5-3 15,1-1-1,-1 1 1,0 0 0,-1 0 0,1 0 0,-1 0-1,-1 1 1,1-1 0,0 9 0,0 11 132,-1-1 0,-1 1 1,-2-1-1,-4 27 1,5-46-203,-40 410 2074,39-388-1797,-1 0 1,-10 41 0,11-60-163,-1 0 0,0 0 0,0-1 0,0 1 0,-1-1 0,0 0 0,-1 0 0,0 0 0,0-1 0,-1 0 0,-11 12 0,15-18-172,0 1 1,0-1-1,0 0 1,0 1-1,0-1 1,0 0-1,-1-1 1,1 1 0,0 0-1,0-1 1,-1 1-1,1-1 1,-1 0-1,1 1 1,0-1-1,-1 0 1,1-1-1,-1 1 1,1 0-1,0-1 1,-1 1-1,1-1 1,0 0-1,0 0 1,-1 0 0,1 0-1,0 0 1,0 0-1,0 0 1,0-1-1,0 1 1,-3-4-1,-25-28-3910,9-1-7926,17 26 6910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38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 1108,'-15'-7'15606,"62"13"-15291,167 16 1758,-68-16-5346,-145-6 2328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38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1 960,'-21'6'2776,"-4"2"635,10-7 3329,68 16-4556,42-8-601,54 1 920,-97-6-3583,-51-4 183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39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1620,'0'0'7118,"34"7"-3154,292-42 1674,-272 25-5506,-48 2-3836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39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75 2128,'-5'-17'2850,"5"14"-2655,0 1-1,-1-1 1,1 1-1,-1-1 0,0 1 1,1-1-1,-1 1 1,0 0-1,-1-1 0,1 1 1,0 0-1,-1 0 0,1-1 1,-1 1-1,1 0 1,-1 1-1,0-1 0,0 0 1,0 0-1,0 1 0,0-1 1,-1 1-1,1 0 1,0 0-1,-1 0 0,1 0 1,0 0-1,-1 0 1,1 1-1,-1-1 0,1 1 1,-6-1-1,-1 1-13,-1-1 1,0 2-1,1-1 0,-1 2 0,0-1 0,1 1 1,-1 1-1,1-1 0,0 2 0,0-1 1,0 1-1,0 1 0,-11 7 0,15-8-92,0 0-1,0 0 1,0 0-1,1 1 1,-1-1-1,1 1 0,0 1 1,1-1-1,-1 0 1,1 1-1,0 0 1,0-1-1,1 1 1,0 0-1,0 1 1,0-1-1,1 0 0,0 0 1,0 1-1,1-1 1,-1 1-1,2 7 1,-1-8-51,1 0 0,0 1 0,0-1 0,1 0 0,-1 0 1,1 0-1,1-1 0,-1 1 0,1 0 0,0-1 0,0 0 0,1 1 0,-1-1 1,1 0-1,0-1 0,1 1 0,-1-1 0,1 0 0,0 0 0,0 0 0,0-1 1,0 0-1,1 0 0,-1 0 0,1 0 0,0-1 0,0 0 0,0-1 0,0 1 1,0-1-1,0 0 0,0 0 0,1-1 0,-1 0 0,0 0 0,0 0 0,0-1 1,1 0-1,-1 0 0,0-1 0,0 1 0,0-1 0,-1-1 0,1 1 0,0-1 1,-1 0-1,1 0 0,9-8 0,-9 4-18,0 1 0,0-1 0,-1 0 0,0 0 0,0 0-1,-1-1 1,1 1 0,-2-1 0,1 0 0,-1-1 0,0 1 0,-1-1 0,0 1 0,1-15 0,-1 5 77,0-1-1,-2 0 1,0 0 0,-1 0 0,-6-30 0,6 47 376,0 9-345,-6 40 64,2 1-1,2-1 1,3 58 0,0 6 102,0-61-628,2 0 0,3 0 0,20 93 1,-24-137-587,3 10-146,1-7-6725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2044,'0'0'5929,"-1"3"-4978,-23 77 1599,4 0-1,-18 150 1,36-218-2486,1 0 0,1 0-1,1 21 1,0-29-359,-1 0-1,1 0 1,0 0-1,0 0 1,1 0-1,-1 0 1,1 0-1,3 5 1,2-8-1228,9-16-7283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01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2340,'11'-11'7706,"11"5"-4856,27 2-2717,-35 4 1023,72-2 1243,124 12 0,-193-9-2404,37 3 904,-22-9-4024,-31 5 2226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91 1628,'0'0'4157,"-4"3"-3006,1-1-928,1 0 0,0 0 0,0 0 0,0 0 0,0 0 0,0 1 0,0-1 0,0 1 0,1-1 0,-1 1 0,1 0 0,0-1 0,0 1 0,0 0-1,0 0 1,0 0 0,1 0 0,-1 0 0,1 3 0,0-1 19,0 0-1,1 0 0,0 0 0,0 0 1,0 0-1,1 0 0,0 0 0,0 0 1,0-1-1,5 8 0,-1-2 28,1 0 1,0-1-1,0 0 0,1-1 0,1 0 1,-1 0-1,1-1 0,1 0 0,17 11 1,-17-13-91,1-1 0,-1 1 0,1-2 0,0 0 0,-1 0 0,1-1 0,1 0 0,20 0 0,-28-2-131,0 0-1,0 0 1,1-1-1,-1 1 1,0-1-1,0 0 1,0 0-1,0-1 1,0 1-1,-1-1 1,1 0-1,0 0 1,-1 0-1,1-1 1,-1 1-1,0-1 1,0 0-1,0 0 1,0 0-1,0 0 1,-1 0-1,1-1 1,-1 1-1,0-1 1,0 1-1,3-8 1,-3 2-1,0 1 0,0-1 0,-1 0 0,0 0 0,0 0-1,-1 0 1,0 0 0,-1 0 0,0 0 0,0 1 0,-1-1 0,0 0 0,-1 1 0,0-1 0,0 1 0,-1 0 0,-7-12 0,8 13-257,-1 0 1,-1 0-1,1 0 1,-1 1-1,-1 0 1,1 0-1,-1 0 1,0 1-1,0-1 0,-1 2 1,1-1-1,-1 1 1,0 0-1,0 0 1,-1 1-1,1 0 1,-1 0-1,1 1 1,-16-3-1,-4 7-2534,11 6-2647,8 1 1640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0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17 164 1816,'-7'40'3121,"4"-28"-2133,0 1-1,2-1 0,-1 1 0,2-1 0,1 25 0,0-30-815,0 1 0,0-1 0,1 0-1,1 0 1,-1 0 0,1 0 0,0 0-1,0-1 1,1 1 0,0-1 0,0 0-1,1 0 1,0 0 0,0-1-1,0 1 1,0-1 0,1 0 0,0-1-1,0 0 1,0 0 0,1 0 0,-1 0-1,1-1 1,0 0 0,0-1 0,0 0-1,0 0 1,0 0 0,8 0 0,-6-1-80,0 0 0,1-1 0,-1 0 0,0 0 0,0-1 0,0 0 0,0-1 0,0 0 0,0-1 0,0 0 0,-1 0 0,1-1 1,-1 0-1,0 0 0,0-1 0,0 0 0,-1 0 0,0-1 0,0 0 0,0 0 0,-1-1 0,0 1 0,9-14 0,-6 7 47,0-2-1,-1 1 0,-1-1 1,0 0-1,-1-1 0,-1 0 1,6-28-1,-10 36-84,0 0 0,0 0 0,-1 0 0,0-1-1,-1 1 1,1 0 0,-2 0 0,1 0 0,-1 0 0,0 0 0,-1 1 0,1-1 0,-2 1 0,1-1 0,-1 1-1,0 0 1,-1 0 0,-6-7 0,5 8-51,0 0 0,0 1-1,-1-1 1,0 2 0,0-1-1,-1 1 1,1 0 0,-1 0-1,0 1 1,0 0 0,0 1-1,0-1 1,-1 2 0,1-1-1,-1 1 1,1 0 0,-1 1-1,1 0 1,-14 2 0,14-1-519,0 0 1,0 0-1,1 1 1,-1 0-1,1 0 1,0 1-1,0 0 0,0 1 1,0-1-1,0 1 1,0 0-1,1 1 1,-8 7-1,8-6-3687,5 1 37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1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6 2264,'4'-5'7388,"-77"9"-5025,-78 14 0,23-2-377,123-16-1855,1 0 1,-1 1 0,0 0 0,0 0 0,1 0-1,-1 0 1,1 1 0,-1 0 0,-6 3 0,9-3-90,0 0 0,0 0 0,1 0 0,-1 0 0,1 0 0,-1 0 0,1 0 1,0 1-1,0-1 0,0 0 0,0 1 0,0-1 0,0 1 0,1-1 0,-1 1 0,1-1 0,0 1 1,0 5-1,-38 294 1205,4-67-657,3-25-194,12-67-115,7-66 266,-2 104 0,14-174-442,0 0 1,0 0-1,1-1 1,0 1-1,0 0 1,1-1-1,-1 1 1,1-1-1,1 1 1,-1-1-1,1 0 0,4 7 1,-4-10-55,0 0 0,-1 0 0,1 0 1,1 0-1,-1-1 0,0 1 0,1-1 0,-1 0 0,1 0 1,-1 0-1,1-1 0,0 1 0,0-1 0,0 0 1,0 0-1,0 0 0,0-1 0,0 1 0,0-1 0,7 0 1,9 0-18,-1 0 0,0-1 1,0-1-1,0-1 0,0-1 1,-1 0-1,32-13 0,-46 15-539,0-1 1,0 0-1,-1 0 0,1 0 0,0 0 0,-1-1 1,0 0-1,0 1 0,0-1 0,0 0 0,3-7 1,17-22-8139,-8 20 3917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2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0 706 2340,'5'22'4415,"-2"-4"3725,-2-42-7208,53-338 1941,-47 281-2537,-5 43-58,2 1 0,8-38 0,-12 75-269,1-1 0,-1 0 0,0 0 0,0 0 0,0 0 0,0 0 0,1 1 0,-1-1 0,0 0 0,1 0 0,-1 0 0,0 1 0,1-1 0,-1 0 0,1 1 0,-1-1 0,1 0 0,0 1 0,-1-1 0,1 0 0,0 1 0,-1-1 0,1 1 0,0 0 0,0-1 0,-1 1 0,1-1 0,0 1 0,1 0 0,0 0-2,-1 0 0,1 1 0,-1-1 0,0 1 0,1-1 0,-1 1 0,0 0 0,1 0 0,-1 0 0,0 0 0,0 0 0,0 0 0,1 0 0,-1 0 0,1 2 0,4 5 4,1 1-1,-2 0 1,1 0-1,4 11 1,27 68 13,-12-24-93,3-2 0,55 90 0,-83-151 75,1 0 0,-1-1 0,1 1 0,-1 0 0,1 0 0,0 0 0,-1-1 0,1 1 0,0 0 0,0-1 0,0 1 0,-1-1 0,1 1 0,0-1 0,0 1 0,0-1 0,0 1 0,0-1 0,0 0 0,0 0 0,0 1 0,0-1 1,0 0-1,0 0 0,0 0 0,0 0 0,0 0 0,0 0 0,1-1 0,1 0 9,-1 0 0,0 0 1,1 0-1,-1-1 0,0 1 0,1-1 1,-1 0-1,0 0 0,0 0 0,-1 0 1,3-2-1,4-6 66,-1 0 1,-1-1-1,1 0 1,5-14-1,13-44 415,-2-1 0,20-111 0,-36 140-294,-5 26-236,0 0 1,1 1 0,0 0 0,2-1 0,6-16-1,-10 29-386,5 0-434,1 45-10713,-7-20 7125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91 920,'-6'-3'9987,"23"0"-5868,56-2-4352,-17 1 1535,418-61 4071,-451 60-3929,-5-1-6499,-43 12-4889,0 0 6315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2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1540,'-5'29'4849,"-28"227"1574,16-102-4635,6 107 460,11-246-2189,2-8 505,1-38-14079</inkml:trace>
  <inkml:trace contextRef="#ctx0" brushRef="#br0" timeOffset="1">46 397 1368,'4'7'1254,"1"0"0,0-1 1,1 1-1,0-1 0,7 7 0,16 16 763,59 69 2021,-30-37-2403,-42-44-1279,-11-13-504,-1 1 1,1-1 0,-1 1-1,-1 0 1,7 10 0,-9-14-493,-5 9-821,-15 0-8289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2760,'0'-2'506,"-1"0"-1,1 0 0,0-1 1,0 1-1,0 0 0,0 0 1,1 0-1,-1 0 1,0 0-1,1 0 0,0 0 1,-1 0-1,1 0 0,1-3 1,23-23 3122,-11 19-3082,1-1 1,28-12-1,-17 8 335,79-39-914,-69 38-2491,-2 6-3483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3 1628,'0'0'1497,"-23"-3"2335,11 6-3339,0 1-1,0-1 1,0 2 0,1-1 0,0 2 0,0 0 0,0 0 0,1 0 0,0 2-1,0-1 1,1 1 0,-1 1 0,2-1 0,-15 20 0,12-14-209,1 0 1,0 1 0,1 0-1,1 1 1,0 0-1,1 0 1,1 1-1,1-1 1,-7 35 0,11-47-228,1 0 1,0 0 0,0-1 0,0 1 0,0 0 0,1 0 0,0-1-1,1 6 1,-1-7-40,-1-1 0,0 0 0,1 0 0,-1 0 0,1 0 0,-1 0 0,1 0-1,-1 0 1,1 0 0,0 0 0,0-1 0,-1 1 0,1 0 0,0 0 0,0-1-1,0 1 1,0 0 0,0-1 0,0 1 0,0-1 0,0 1 0,0-1 0,0 1-1,0-1 1,0 0 0,0 0 0,2 1 0,-1-1 38,3-2-10,6-4-32,-1 1 0,0-2 0,0 1 0,0-1 0,-1-1 0,0 0 0,0 0 0,13-17 0,57-87 37,-57 79-69,-22 32 21,0 1 0,0-1 1,1 1-1,-1-1 1,0 1-1,1-1 0,-1 1 1,0-1-1,1 1 0,-1-1 1,0 1-1,1 0 1,-1-1-1,1 1 0,-1 0 1,1-1-1,-1 1 0,1 0 1,-1 0-1,1-1 1,-1 1-1,1 0 0,-1 0 1,1 0-1,0 0 0,-1 0 1,1 0-1,-1 0 1,1 0-1,-1 0 0,1 0 1,0 0-1,0 0 1,12 18 60,1 33 17,-10-21-31,-3 0 0,0 0 0,-2 0 0,-1 0 0,-6 32 0,-42 147 472,28-135 2,-51 112 1,60-158-308,-2 0 0,0-1 1,-2-1-1,-1-1 0,-1 0 1,-41 40-1,59-64-189,0 1 1,-1 0-1,1-1 1,-1 1-1,1-1 1,-1 0-1,1 0 1,-1 0-1,0 1 1,0-2-1,0 1 0,0 0 1,0 0-1,0 0 1,0-1-1,0 1 1,0-1-1,0 0 1,0 0-1,-3 0 0,4 0-14,0-1-1,0 0 0,0 0 0,0 0 0,0 0 1,0 0-1,0 0 0,0 0 0,1 0 0,-1 0 0,0 0 1,1 0-1,-1 0 0,1 0 0,-1-1 0,1 1 1,0 0-1,0 0 0,-1-1 0,1 1 0,0 0 0,0-1 1,0 0-1,0-11 13,1 1 1,0 0 0,0 0-1,1 0 1,4-12-1,9-19-123,2 0 0,1 1-1,3 1 1,36-55 0,118-141-3295,-171 232 3267,17-26-1601,27-47 0,-9 10-4994,-20 36 2532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18 122 1828,'-17'-17'11994,"20"13"-11761,0 1 0,0-1 0,1 1 1,0 0-1,-1 0 0,1 0 0,0 1 0,0 0 1,0-1-1,9-2 0,48-18 602,-15 10-81,1 3 1,77-8-1,-107 15-542,14 0 876,-30 4-1059,0-1-1,0 1 1,0-1-1,0 1 1,0-1-1,0 1 1,0 0 0,0-1-1,-1 1 1,1 0-1,0 0 1,0 0-1,-1 0 1,1-1-1,-1 1 1,1 0 0,-1 0-1,1 0 1,-1 0-1,1 0 1,-1 1-1,0-1 1,0 0 0,1 0-1,-1 0 1,0 0-1,0 0 1,0 2-1,1 62 316,-10 89-1,2-50-210,0 89 106,25 262 0,35-124-62,-9-184-80,-44-145-89,0 0-1,1-1 0,-1 1 1,0 0-1,0 0 0,0 0 0,-1 0 1,1 0-1,0-1 0,-1 1 0,1 0 1,-1 0-1,0 0 0,0-1 0,1 1 1,-1 0-1,0-1 0,0 1 0,-1-1 1,1 1-1,-2 1 0,-1 0 10,1 0 0,-1-1 0,0 1 0,0-1 0,0 0-1,0 0 1,0-1 0,-8 3 0,-8 1 72,0-2 0,0 0 1,-23 0-1,39-3-63,-189 15 544,192-15-834,-5-1-332,5 1 453,0 0 1,0 0-1,0 0 1,0 0 0,0 0-1,0-1 1,0 1 0,0 0-1,0 0 1,0-1 0,0 1-1,0 0 1,1-1 0,-1 1-1,0-1 1,0 1-1,0-1 1,0 0 0,1 1-1,-1-1 1,0 0 0,1 0-1,-1 1 1,-1-3-1,5-23-9417,2 14 4659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1492,'28'-20'10480,"-27"20"-10271,0 0 0,1-1 0,-1 1 0,1 0 0,-1 0 0,1 0 0,-1-1 0,1 2 0,-1-1 0,1 0-1,-1 0 1,1 0 0,-1 1 0,3 0 0,-1 1-144,1 0 1,-1 1-1,1-1 0,-1 1 1,0 0-1,0 0 0,0 0 0,-1 0 1,1 1-1,-1-1 0,0 1 1,3 6-1,6 14 173,-1 1-1,-1 0 1,-1 0 0,-2 1-1,-1 0 1,3 28 0,11 49 460,-11-42 157,-6-49 123,1-49-672,0-7-214,2-1 0,3 1 1,22-75-1,-24 99-85,1 0-1,1 1 0,1 0 1,0 1-1,2 0 0,0 0 1,1 1-1,1 1 1,0 0-1,20-19 0,-31 33-4,0 1-1,0-1 1,0 0-1,0 1 1,0 0-1,0 0 1,0-1-1,1 1 0,-1 0 1,0 1-1,1-1 1,-1 0-1,1 1 1,-1-1-1,0 1 1,1 0-1,-1 0 1,1 0-1,-1 0 1,1 0-1,-1 0 1,5 2-1,-3 0 3,0-1-1,0 2 1,0-1-1,-1 0 1,1 1 0,-1 0-1,1-1 1,-1 2-1,0-1 1,0 0 0,5 7-1,1 5 31,0 1 0,-1-1 0,0 1 0,-2 1 0,7 21 0,12 65-232,-25-102-87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02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1200,'-3'1'851,"0"0"0,0 0-1,1 0 1,-1 0 0,0 1 0,1-1 0,-1 1-1,1 0 1,0 0 0,-1 0 0,-2 3-1,5-5-725,0 0 0,0 0-1,0 0 1,0 1-1,0-1 1,-1 0-1,1 0 1,0 1-1,0-1 1,0 0 0,0 0-1,0 1 1,0-1-1,0 0 1,0 0-1,0 1 1,0-1-1,0 0 1,0 0 0,0 1-1,0-1 1,0 0-1,0 0 1,1 0-1,-1 1 1,0-1-1,0 0 1,0 0-1,0 1 1,0-1 0,0 0-1,1 0 1,-1 0-1,0 0 1,0 1-1,0-1 1,1 0-1,-1 0 1,0 0 0,22 4 1001,91-1 2661,152 24 0,-184-22-3023,-79-5-1257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4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1 220 864,'2'-11'1156,"1"0"1,1 1-1,0-1 1,0 1-1,10-16 0,-6 13-417,1 0-1,-1 1 1,2 1 0,0 0-1,0 0 1,1 1-1,0 0 1,1 0 0,0 2-1,1-1 1,23-10 0,-34 18-597,0 0 0,1 1 1,-1-1-1,1 1 1,-1 0-1,1 0 1,-1 0-1,1 0 1,-1 0-1,1 0 1,-1 1-1,1-1 1,-1 1-1,0 0 1,1-1-1,-1 1 1,0 0-1,1 0 1,-1 1-1,0-1 1,0 0-1,0 1 1,0 0-1,0-1 1,-1 1-1,1 0 1,0 0-1,-1 0 1,1 0-1,1 4 1,6 7 282,-1 0 0,-1 1 0,9 22 1,-15-32-357,12 28 161,18 41 810,-9-25-4080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53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50 2104,'-49'2'16611,"65"-1"-16441,133 10 1437,-46-5-848,-82-5-380,1 0-1,0-1 1,-1-2-1,22-3 0,-12 1 183,-30 3-688,2-1-469,-2 2 425,0-1 0,0 1 0,0-1 0,-1 0 0,1 1 0,0-1 0,0 0 0,0 0 0,-1 0 1,1 1-1,-1-1 0,1 0 0,0 0 0,-1 0 0,1 0 0,0-2 0,-1-22-3227,0 8-4373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5:5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1840,'-9'3'16711,"35"5"-13392,27 2-5394,-37-8 3758,-15-2-1674,42 4 352,0-3 0,0-1-1,77-10 1,-97-4-3213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6:3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72 1076,'14'-47'10572,"-13"46"-9907,-1 0-400,1 0 0,0 1 0,-1-1 0,1 0 0,-1 0 0,1 0 0,-1 1 0,1-1 0,-1 0 0,0 0 0,0 0 0,1 0 0,-1 0 0,0 0 0,0 0 0,0 0 0,0 1 0,0-1 0,0 0 0,0 0 0,0 0 0,0 0 0,0 0 0,-1-1 0,-20 21-28,1 2 0,1 0 0,0 1 1,2 1-1,-27 47 0,24-33-100,2 1 0,1 0 0,-17 62 0,27-75-79,1 1 0,1 0-1,1 0 1,2 1 0,1 44 0,1-61-53,1 0 0,0 0 0,1 0 0,0 0 0,1 0 1,0 0-1,1-1 0,0 1 0,0-1 0,1 0 1,0 0-1,0-1 0,1 1 0,0-1 0,1-1 0,0 1 1,0-1-1,9 7 0,-14-13-6,0 1 0,0 0 1,0-1-1,1 0 0,-1 0 0,0 1 0,1-1 1,-1-1-1,1 1 0,-1 0 0,1-1 0,0 1 0,-1-1 1,1 0-1,0 1 0,-1-2 0,1 1 0,0 0 1,-1 0-1,1-1 0,0 1 0,-1-1 0,1 0 1,-1 0-1,1 0 0,-1 0 0,0 0 0,1-1 1,-1 1-1,0-1 0,0 1 0,0-1 0,3-3 1,0 0 13,0 0 0,-1-1 0,1 1 0,-1-1 0,-1 0 0,1-1 0,-1 1 0,0-1 0,4-12 0,-5 8 44,0 0-1,0 0 1,-1 1-1,0-1 1,-1 0-1,-1 0 0,1 0 1,-2 0-1,0 0 1,0 1-1,-1-1 1,0 1-1,0-1 0,-1 1 1,-7-11-1,8 15-24,-1 0 0,0 1 0,0-1 0,-1 1 0,1-1-1,-1 1 1,-1 1 0,1-1 0,-1 1 0,1 0 0,-1 0-1,-1 0 1,1 1 0,0 0 0,-1 0 0,1 1-1,-1 0 1,0 0 0,0 1 0,0-1 0,0 1 0,0 1-1,0-1 1,-11 2 0,2 1-93,-1 0-1,1 2 1,1-1 0,-1 2-1,0 0 1,1 1 0,0 1-1,1 0 1,-1 1 0,-18 13-1,10 6-1741,18-7-2383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6:3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1256,'0'0'8814,"17"-16"-5139,-7 13-3400,1 1 1,-1 1 0,1 0 0,-1 0-1,0 1 1,1 0 0,-1 1 0,12 2-1,-16-2-171,-1 0 0,1 0-1,-1 0 1,1 0 0,-1 1 0,0 0-1,0 0 1,0 1 0,0-1-1,0 1 1,0 0 0,-1 0-1,1 1 1,-1 0 0,0-1 0,0 1-1,4 6 1,-7-7-41,0 0-1,0 1 1,0-1 0,0 0 0,-1 1-1,0-1 1,1 1 0,-1-1-1,0 1 1,-1-1 0,1 0 0,-1 1-1,1-1 1,-1 1 0,0-1 0,0 0-1,-1 0 1,1 1 0,-3 4-1,-1 1-116,-1 0 0,1 0 0,-1 0 0,-1-1 0,-8 9-1,14-16-199,37 6-1408,-30-6 1637,0-1 0,0 1-1,-1 0 1,1 0-1,0 0 1,-1 1 0,1 0-1,-1 0 1,0 0 0,1 1-1,-1 0 1,0 0 0,-1 0-1,1 1 1,0-1 0,-1 1-1,0 0 1,0 0 0,0 1-1,4 5 1,-6-6 95,1 0 0,-1 1 0,0-1-1,0 0 1,0 1 0,0-1 0,-1 1 0,0 0 0,0 0 0,0-1 0,0 1 0,-1 0-1,0 0 1,0 0 0,0 0 0,0 0 0,-1-1 0,0 1 0,0 0 0,-1 0-1,1-1 1,-1 1 0,0-1 0,-2 5 0,-4 4 126,0 0 1,-1-1-1,0 0 0,-1 0 1,0-1-1,-1-1 0,0 0 1,-18 13-1,22-18-139,-1-1 1,0 1-1,0-1 1,0 0-1,0-1 0,-1 0 1,1-1-1,-1 1 1,0-2-1,0 1 1,0-1-1,1-1 0,-1 1 1,0-1-1,-9-2 1,14 1-389,0 1 0,0-2 0,1 1 0,-1 0 1,1-1-1,-1 1 0,1-1 0,0 0 1,-1 0-1,1 0 0,-3-4 0,-12-17-8373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6:3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2360,'7'-9'712,"1"1"-1,0 0 0,1 0 1,0 0-1,0 1 1,1 1-1,0 0 1,0 0-1,0 1 0,18-7 1,-22 10-476,0 1 1,0 0 0,0-1-1,0 2 1,0-1-1,0 1 1,1 0 0,-1 0-1,0 1 1,0 0-1,0 0 1,1 0-1,-1 1 1,0 0 0,-1 0-1,1 0 1,0 1-1,-1 0 1,1 0 0,-1 0-1,6 5 1,1 3 48,-1 0 1,0 0 0,0 1-1,-2 0 1,1 1 0,-2 0-1,1 0 1,-2 1 0,0 0 0,-1 1-1,0-1 1,-1 1 0,5 26-1,0 14 416,-2 0-1,0 82 1,-8-123-616,0 67 423,-1-51-351,1 0-1,7 52 1,-5-22-2573,-2-59 1534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6:3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55 2856,'-9'-14'11675,"41"6"-10827,0 2 0,0 1 0,0 2-1,0 1 1,37 2 0,216-3-708,-235-1-2456,-19-6-6037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6:34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40 1156,'-3'-1'469,"1"0"0,-1 0 0,0 1 1,0-1-1,0 1 0,0-1 0,0 1 0,0 0 0,0 0 0,1 0 0,-1 1 1,0-1-1,0 1 0,0-1 0,0 1 0,0 0 0,1 0 0,-4 2 0,4-1-177,-1-1 0,0 1-1,1 1 1,0-1 0,-1 0-1,1 1 1,0-1 0,0 1-1,1-1 1,-1 1 0,0 0-1,1 0 1,0 0 0,-2 3-1,1 1-100,1-1 0,-1 1 1,1 0-1,0-1 0,1 1 0,0 0 0,0 0 0,0-1 0,1 1 0,0 0 0,0 0 0,0-1 0,1 1 0,4 10 0,-1-9-97,-1-1 0,1 0 0,0 0 0,1 0 0,-1-1-1,1 0 1,1 0 0,-1 0 0,1-1 0,0 0 0,0 0 0,1-1 0,-1 0-1,11 5 1,-12-7-34,0 0 0,0 0 0,0 0 0,1-1 0,-1 0 0,0 0 0,0 0 0,1-1 0,-1 0 0,0 0 0,1-1 0,-1 1 0,0-1 0,0-1 0,0 1 0,1-1 0,-2 0 0,1-1 0,11-5 0,-10 3 46,0-1 0,0 0-1,-1 0 1,0 0-1,0-1 1,0 1-1,-1-2 1,0 1-1,0 0 1,-1-1-1,0 0 1,-1 0 0,1 0-1,2-12 1,-5 15-59,1 1 1,-1-1 0,-1 1 0,1-1-1,-1 0 1,0 1 0,0-1 0,0 0-1,0 1 1,-1-1 0,0 1-1,0-1 1,0 1 0,-1-1 0,1 1-1,-1 0 1,0-1 0,0 1 0,-1 0-1,1 1 1,-1-1 0,0 0 0,0 1-1,0-1 1,0 1 0,-1 0 0,1 0-1,-7-4 1,1 1-137,-1 1 0,1 1 0,-1 0 0,0 0-1,1 0 1,-2 2 0,1-1 0,0 1 0,-15-1 0,21 3-277,-1 0 0,1 0 0,0 0 0,-1 0 0,1 1 0,-1 0 0,1 0 0,0 0 0,-1 0 0,1 1 0,0 0 0,0 0 0,0 0 0,0 0 0,1 0 0,-1 1 1,0 0-1,1 0 0,0 0 0,0 0 0,0 0 0,0 1 0,-4 5 0,-1 3-3847,1 0 42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6:34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30 113 1632,'-5'10'878,"0"0"-1,1-1 1,1 1-1,0 0 1,0 1-1,1-1 1,0 0 0,1 1-1,0 0 1,0-1-1,1 1 1,3 19-1,-1-23-630,0 1-1,0-1 1,0 0-1,1 0 1,0-1-1,1 1 1,-1-1-1,1 0 1,1 1-1,-1-2 1,1 1-1,0 0 1,0-1-1,1 0 1,-1 0-1,1-1 1,0 0-1,14 7 1,-11-6-46,0 0 1,1-1-1,-1 0 1,1-1-1,0 0 1,1 0-1,-1-1 1,0 0-1,1-1 1,-1-1-1,1 1 1,-1-2-1,18-2 1,-19 2-78,-1-2-1,1 0 1,-1 0 0,0 0 0,0-1-1,0 0 1,0 0 0,-1-1 0,0 0-1,0-1 1,0 1 0,-1-1 0,1-1-1,-1 1 1,-1-1 0,9-12 0,-10 12-36,-1 0-1,1 0 1,-1-1 0,0 1 0,-1-1 0,0 0 0,0 1-1,-1-1 1,0 0 0,0 0 0,-1 0 0,0 0 0,0 0-1,-1 0 1,0 0 0,0 0 0,-1 1 0,0-1 0,0 0-1,-1 1 1,0-1 0,0 1 0,-1 0 0,0 0 0,0 1-1,-1-1 1,0 1 0,0 0 0,0 0 0,-1 0 0,0 1-1,0-1 1,-8-4 0,-5-1-222,0 0 0,-1 1-1,-30-10 1,-26-3-5705,67 23 1125,0 4 2450,7-3 1001,-8 7-3914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2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1076,'-6'0'422,"1"1"1,0-1-1,0 1 0,-1 0 0,1 0 1,0 1-1,0-1 0,0 1 0,0 0 1,0 0-1,0 1 0,1 0 1,-6 4-1,3-2-104,1 1 0,0 0 1,1 0-1,-1 0 0,1 1 0,0 0 1,-6 12-1,-1 8 108,1 0 0,1 1 0,-11 50 0,21-76-401,-4 18 117,2 0-1,0 0 1,2 0-1,0 0 1,1 0 0,1 0-1,0 0 1,2 0-1,1 0 1,0-1 0,1 1-1,1-1 1,1-1-1,1 1 1,0-2 0,1 1-1,1-1 1,20 24-1,-28-38-110,-1-1 0,1 1 0,0 0 0,0-1 0,0 0-1,0 1 1,0-1 0,0 0 0,1-1 0,-1 1 0,1-1-1,-1 1 1,1-1 0,-1 0 0,1 0 0,0-1 0,0 1 0,-1-1-1,1 0 1,0 0 0,0 0 0,0 0 0,-1 0 0,1-1-1,0 0 1,-1 0 0,1 0 0,0 0 0,-1-1 0,1 1 0,-1-1-1,0 0 1,0 0 0,1 0 0,2-4 0,4-1 33,0-1 1,-1-1-1,0 1 1,-1-2 0,0 1-1,0-1 1,-1 0-1,-1-1 1,10-20-1,-6 8 84,-1-1-1,-1-1 0,-1 1 1,-2-1-1,0 0 1,-2-1-1,1-31 0,-4 46-48,0-1 0,0 1 0,-2-1 0,1 1 0,-2-1 0,1 1 0,-2 0 0,1 0 0,-1 0 0,-1 1 0,0-1 0,-1 1 0,0 0 0,0 1 0,-1-1 0,0 1 0,-1 1 0,-11-12 0,12 14-40,-1 0 0,1 0 0,-1 1 0,0 0 0,0 1 0,-1 0 0,-14-6 0,20 9-123,0 1 1,0-1-1,1 1 1,-1 0-1,0 0 1,0 0-1,0 0 1,1 0-1,-1 1 0,0-1 1,0 1-1,0-1 1,1 1-1,-1 0 1,1 0-1,-1 1 1,0-1-1,1 0 1,0 1-1,-1 0 1,1-1-1,0 1 1,0 0-1,0 0 1,0 0-1,0 1 0,1-1 1,-1 0-1,-2 5 1,0 0-714,0 0-1,0 0 1,0 1-1,1 0 1,0 0-1,1-1 1,0 2 0,0-1-1,1 0 1,-1 9-1,-2 15-3285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06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56 270 1064,'0'0'427,"-10"-22"16848,6 78-17016,2 59-1,-2 52 64,-1 36 179,5-143 278,-15-147-206,0-331-675,15 390 101,2-65-73,-2 93 72,0 0 0,0-1 0,0 1 0,0 0 1,0 0-1,0-1 0,0 1 0,0 0 0,0 0 1,0-1-1,0 1 0,0 0 0,0 0 0,0-1 1,0 1-1,0 0 0,0 0 0,0-1 0,0 1 1,1 0-1,-1 0 0,0-1 0,0 1 0,0 0 1,0 0-1,0 0 0,1-1 0,-1 1 1,0 0-1,0 0 0,0 0 0,1 0 0,-1 0 1,0-1-1,0 1 0,0 0 0,1 0 0,-1 0 1,0 0-1,0 0 0,1 0 0,-1 0 0,0 0 1,0 0-1,1 0 0,-1 0 0,0 0 0,1 0 1,-1 0-1,1 0 0,15 12-16,10 19 26,36 77-2,-46-76 0,1-1 0,1-1 0,2-1 0,39 46 0,-56-72 1,0 0-1,-1 0 0,1 0-1,0-1 1,0 1 0,0-1 0,0 1-1,0-1 1,0 0 0,1 0 0,-1-1-1,1 1 1,-1-1 0,6 2 0,-8-3 8,32-13 16,-24 4-26,-1 0-1,-1-1 0,0 0 1,0 0-1,-1-1 0,0 0 0,0 0 1,-2 0-1,8-22 0,-1 2 8,44-147-18,-25 72 0,18-37-75,-48 141 54,3 3 26,-1 0 1,0 0 0,0 1 0,0-1 0,-1 0-1,1 1 1,0-1 0,0 1 0,-1 0 0,1 0 0,-1-1-1,1 1 1,-1 0 0,0 0 0,0 0 0,0 0-1,0 0 1,0 1 0,0-1 0,-1 0 0,1 0-1,0 3 1,14 64 41,79 611 891,-93-641-743,-1-30-91,1 0-1,-1 0 1,1 0-1,4 14 1,-4-17-5,3-34-5858,8-2-2390,-5 20 3957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2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80 1020,'0'-1'289,"-1"0"0,0 0 0,0 0 0,0 0 0,0 0 0,0 0 0,0 1 0,0-1 0,-1 0 0,1 1 0,0-1 0,0 1 0,0-1 0,-1 1 0,1-1 0,0 1 0,-1 0 0,1 0 0,0 0 0,-1 0 0,1 0 0,0 0-1,-1 0 1,1 0 0,0 0 0,-1 0 0,1 1 0,-2 0 0,0 1-63,0-1 0,1 1 0,-1 1 1,1-1-1,0 0 0,0 0 0,0 1 0,0-1 0,0 1 0,0 0 0,-2 5 0,-2 4-9,1 0 1,0 1-1,1-1 1,1 1-1,-3 16 1,5-14-74,1 0 0,0-1 0,2 1 0,-1 0 0,2-1 1,0 0-1,1 0 0,0 0 0,1 0 0,1 0 0,0-1 0,1 0 0,0 0 0,10 13 0,-15-24-116,0 0 0,0-1 0,0 1 0,0 0-1,0-1 1,0 0 0,1 1 0,-1-1-1,0 0 1,1 0 0,-1-1 0,1 1 0,-1 0-1,1-1 1,-1 1 0,1-1 0,0 0 0,-1 0-1,1 0 1,-1 0 0,1-1 0,-1 1-1,1-1 1,0 1 0,-1-1 0,0 0 0,1 0-1,-1 0 1,4-2 0,2-1 45,1 0 0,-1 0-1,-1-1 1,1 0 0,-1-1 0,0 0 0,7-7 0,-6 3 29,-1 0 0,0 0 1,0-1-1,-2 0 0,1 0 1,-1 0-1,-1-1 0,0 0 1,-1 0-1,0 0 0,0 0 1,-2-1-1,1 1 0,-2-21 1,0 24-42,0 0 1,0 1-1,-1-1 1,-1 0-1,1 1 1,-1 0-1,-1-1 1,1 1-1,-2 0 1,1 0-1,-1 0 1,0 1-1,0-1 1,-1 1-1,0 0 1,-1 0-1,0 1 1,1-1-1,-2 1 1,1 1-1,-13-9 1,17 12-256,-1 1-1,0-1 1,0 1 0,1 0-1,-1-1 1,0 1 0,0 1-1,0-1 1,0 0 0,0 1 0,0 0-1,0-1 1,0 1 0,0 0-1,0 1 1,-1-1 0,1 1-1,-5 1 1,3 2-1400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2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1672,'0'17'1144,"0"28"1846,7 59 0,-5-88-2659,1-1 0,1 1 0,0-1 0,1 0 0,1 0 0,1 0 0,10 18 0,-14-28-252,0 1 0,1-1 0,0 1 0,0-1 0,0 0 0,0-1 0,1 1 0,0-1 0,0 0 0,0 0 0,1 0 0,-1-1 0,1 0 0,0 0 0,0 0 0,0-1-1,0 0 1,0 0 0,0 0 0,1-1 0,-1 0 0,1 0 0,-1-1 0,1 1 0,-1-2 0,0 1 0,1-1 0,-1 0 0,1 0 0,-1 0 0,0-1 0,0 0 0,1-1 0,-2 1 0,1-1-1,0 0 1,0 0 0,4-5 0,2-1 84,0-1 1,-1-1-1,0 1 0,-1-2 0,-1 0 0,0 0 0,0 0 0,-1-1 1,-1-1-1,0 1 0,10-27 0,-14 32-72,-1 1-1,1-1 1,-1 0 0,-1 0 0,1 0-1,-1 0 1,-1 0 0,0 0 0,0 0-1,0 0 1,-1 0 0,0 0 0,0 1 0,-1-1-1,0 0 1,-1 0 0,0 1 0,0-1-1,0 1 1,-1 0 0,0 0 0,0 0-1,-11-11 1,8 12-28,0 0 0,-1 1 0,1 0-1,-1 1 1,0-1 0,-1 2 0,1-1 0,0 1 0,-1 0 0,0 1-1,-17-3 1,-7 1-929,-59 1-1,70 7-1095,7 12-8896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26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56 960,'0'0'1462,"-8"-13"4312,1 4-4798,-13 1-32,0 2 1,-1 0 0,0 2 0,0 0-1,0 1 1,-42 1 0,61 2-806,-23 15 323,12 1-335,1 0 0,1 1-1,1 1 1,0 0 0,2 0-1,0 1 1,0 0 0,-5 27-1,0-8 68,-4 18 142,2 1 1,2 1-1,-7 85 0,19-139-309,1-1 0,-1 1 1,1 0-1,0-1 0,0 1 0,1 0 0,-1-1 0,1 1 0,0 0 1,0-1-1,0 1 0,0-1 0,0 1 0,1-1 0,0 0 1,-1 0-1,1 1 0,0-1 0,1 0 0,-1-1 0,0 1 0,1 0 1,0-1-1,0 1 0,0-1 0,0 0 0,0 0 0,0 0 0,0 0 1,0-1-1,1 1 0,-1-1 0,1 0 0,-1 0 0,1 0 1,0-1-1,-1 1 0,1-1 0,0 0 0,-1 0 0,1 0 0,0 0 1,-1 0-1,1-1 0,0 0 0,4-1 0,13-4 91,-8 4-522,0-1 0,0-1 0,0 0 1,-1-1-1,0 0 0,0-1 1,17-11-1,7-9-2858,-15 5-2095,-10 8 1379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27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5 2220,'0'0'5691,"-3"4"-4825,-7 14-15,2 0 0,-1 0 0,2 0-1,0 1 1,2 1 0,-7 35-1,-5 16 1460,68-132-1866,-24 24-451,1 2 1,41-39-1,-68 73 442,2 2-389,-1 1 1,0 0 0,0 0-1,0 0 1,0 0-1,0 0 1,0 1-1,0-1 1,-1 0-1,1 1 1,-1-1-1,2 5 1,10 15 204,-11-21-256,-1 0 1,1 0-1,-1 0 0,1-1 0,0 1 1,-1-1-1,1 1 0,-1-1 0,1 1 1,0-1-1,-1 0 0,1 0 0,0 0 1,0 0-1,-1 0 0,1 0 0,0 0 1,-1-1-1,1 1 0,3-2 0,35-13-114,-33 12 105,70-40-114,-20 9 945,-55 33-488,13 22 260,-13 61 199,-1-16-1298,6-25-2703,-5-35 596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2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2032,'17'-8'5865,"-12"8"-5528,1 0 1,-1 0 0,0 1-1,1 0 1,-1 0-1,0 0 1,0 0 0,0 1-1,0 0 1,0 0-1,0 0 1,-1 1 0,9 5-1,57 45 1315,-68-52-1587,24 20 578,-1 1 1,-1 1-1,-1 2 0,27 36 0,-43-51-418,0 1 0,-1 0-1,0 1 1,-1-1 0,0 1-1,-1 0 1,0 0-1,0 1 1,-2-1 0,0 1-1,0-1 1,-1 1 0,0 0-1,-2 17 1,-5 3 307,-1 0 0,-1 0-1,-2 0 1,-1-2 0,-30 59 0,28-61-184,6-12-239,6-13-406,0 0 0,0-1 0,-1 1-1,0 0 1,0-1 0,0 0 0,0 1 0,-3 3-1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23 1788,'-4'-3'301,"0"0"-1,0 1 1,0 0-1,0 0 0,-1 0 1,1 0-1,-1 0 1,0 1-1,1 0 1,-1 0-1,0 0 1,0 1-1,0 0 0,0 0 1,1 0-1,-1 0 1,0 1-1,0-1 1,0 1-1,1 1 1,-1-1-1,-7 4 0,0-1-86,1 0-1,0 1 1,0 1-1,0 0 1,0 0-1,1 1 1,-19 16-1,9-2 75,1 1-1,1 1 0,0 0 0,2 2 1,1 0-1,-21 47 0,31-57-171,0-1-1,0 1 1,1-1-1,1 1 1,1 1-1,-1 21 1,3-28-59,0 0 1,1 0 0,0 0-1,1-1 1,-1 1-1,2 0 1,-1-1 0,1 1-1,1-1 1,-1 0 0,10 14-1,-10-18-20,-1 0 0,1 0-1,0 0 1,0-1 0,0 1 0,1-1-1,-1 0 1,1 0 0,0 0 0,-1-1-1,1 1 1,1-1 0,-1 0-1,0 0 1,0 0 0,1-1 0,-1 0-1,1 1 1,-1-2 0,1 1 0,0 0-1,-1-1 1,1 0 0,0 0-1,-1 0 1,1-1 0,0 1 0,-1-1-1,1-1 1,-1 1 0,1 0 0,-1-1-1,0 0 1,1 0 0,-1 0-1,5-4 1,0 0 40,0 0 0,0-1 1,-1 0-1,1 0 0,-2 0 0,1-1 0,-1-1 0,-1 1 1,1-1-1,-1 0 0,-1 0 0,0-1 0,0 0 0,6-19 1,0-23 279,-3-1 1,-2 0 0,-1-79 0,-1 106-23,3 45-122,5 44-85,5 78 42,-2 192 0,-17-268-66,-3 0-1,-3-1 1,-2 1 0,-4-2 0,-27 81 0,14-65 293,-48 93 1,64-149-216,-2-1 0,0-1 0,-1 0 1,-2-1-1,0 0 0,-1-1 0,0-1 0,-33 25 1,49-41-151,-1-1 0,1 0 0,-1 0 0,1 0 0,-1 0 0,1 0 0,-1 0 0,0 0 0,0-1 1,1 1-1,-1 0 0,0-1 0,0 0 0,0 1 0,0-1 0,0 0 0,0 0 0,1 0 0,-1 0 0,0 0 1,0 0-1,0-1 0,0 1 0,0-1 0,1 1 0,-4-2 0,2-1-7,0 1 0,1 0 0,-1-1 0,1 0 0,0 1 0,0-1 0,0 0 0,0 0 0,1 0 0,-1 0 0,1-1 0,-1 1 0,0-5 0,-3-9 12,2 0 0,-1-1 0,2 1 0,0-27 0,2 28-17,1 0 0,1 0 0,0 0 0,1 0 0,1 1 0,0 0 0,1-1 0,1 1 0,0 1 0,1-1 0,12-19 0,-3 13-526,0 0 0,1 1 0,1 1 0,1 1 0,0 0 0,25-16 1,-10 8-776,21-16-2443,-16 18-1784,-11 8 1074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1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20 246 832,'-18'-9'5535,"17"3"-5231,1 0-1,0 0 0,0 0 0,1 0 1,-1 0-1,1 1 0,0-1 0,1 0 1,0 1-1,0-1 0,0 1 0,0-1 1,1 1-1,0 0 0,0 0 1,7-8-1,-1 1 125,0 1 1,0 0-1,1 1 1,1 0-1,20-15 1,-30 24-356,0 1-1,0-1 1,1 1-1,-1-1 1,0 1-1,0-1 1,1 1 0,-1 0-1,0 0 1,1 0-1,-1 0 1,0 0-1,1 0 1,-1 0 0,0 0-1,1 0 1,-1 1-1,0-1 1,0 0-1,1 1 1,-1-1 0,0 1-1,0 0 1,0-1-1,0 1 1,0 0-1,1 0 1,-1-1 0,-1 1-1,1 0 1,0 0-1,0 0 1,1 2-1,32 49 1214,-17-23-401,-15-27-830,-1 0 1,1-1 0,0 1-1,0 0 1,0 0-1,0-1 1,0 1-1,0-1 1,0 0 0,0 0-1,1 0 1,-1 0-1,0 0 1,1 0 0,-1 0-1,1-1 1,-1 1-1,1-1 1,-1 0 0,1 0-1,-1 0 1,6 0-1,-3-2 13,0 1 0,0-1 0,1 0 0,-1 0 0,0-1 0,-1 1-1,1-1 1,0 0 0,-1 0 0,6-6 0,1 0-507,-1-1-1,-1 0 1,0-1-1,0 0 1,-1-1-1,-1 1 1,0-1 0,6-15-1,-9 17-832,0-4-5888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2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9 172 1192,'-8'3'9583,"10"-10"-9408,1 1 0,0-1 1,1 1-1,-1 0 0,1 0 0,0 1 0,1-1 0,-1 1 1,11-9-1,-8 7 312,0 0-1,0-1 1,-1 0 0,11-17 0,-17 24-425,1 1 1,-1 0 0,0-1-1,1 1 1,-1-1 0,0 1 0,1 0-1,-1-1 1,0 1 0,1 0-1,-1-1 1,1 1 0,-1 0-1,1 0 1,-1-1 0,1 1 0,-1 0-1,1 0 1,-1 0 0,1 0-1,-1 0 1,1 0 0,-1 0-1,1 0 1,-1 0 0,1 0-1,-1 0 1,1 0 0,-1 0 0,1 0-1,-1 0 1,1 0 0,-1 1-1,0-1 1,1 0 0,-1 0-1,1 1 1,-1-1 0,1 0 0,-1 1-1,0-1 1,1 0 0,-1 1-1,0-1 1,1 0 0,-1 1-1,0-1 1,1 1 0,-1-1-1,0 1 1,0-1 0,1 1 0,12 20 649,-11-16-527,0 0 0,0 0 1,0 0-1,0-1 0,1 1 1,0-1-1,0 1 1,0-1-1,1 0 0,-1 0 1,1-1-1,5 5 0,-6-6-139,-1-1-1,1 0 1,-1 0-1,1 0 1,0 0-1,-1 0 1,1-1-1,0 1 1,0-1-1,-1 0 1,1 0-1,0 0 0,0 0 1,0 0-1,-1-1 1,1 1-1,0-1 1,0 0-1,-1 0 1,1 0-1,-1 0 1,1 0-1,2-2 1,12-6-425,-1-2-1,-1 1 1,1-2 0,22-22 0,-7 6-2248,-21 18 659,4-3-4585,-5 6 2156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422 116 1284,'-1'-6'502,"-1"0"1,1 1-1,-1-1 0,0 1 0,-1-1 0,1 1 1,-1 0-1,0 0 0,-1 0 0,1 0 1,-1 1-1,-6-7 0,5 7-223,0 0 1,-1 0-1,1 0 0,-1 0 0,0 1 1,0 0-1,0 1 0,-1-1 0,1 1 0,-7-1 1,4 1-110,0 0 0,0 1-1,0 1 1,0 0 0,0 0 0,-1 0 0,1 1 0,0 1 0,0 0 0,1 0 0,-1 0 0,0 1 0,1 1 0,-1-1-1,1 1 1,-13 9 0,4-1 54,0 2 0,1 0 0,0 0 0,1 1 0,-15 20 0,26-30-164,0 0-1,1 0 1,-1 0 0,1 0 0,0 1 0,0-1 0,1 1 0,0 0 0,0 0 0,0 0-1,1 0 1,-1 0 0,2 0 0,-1 0 0,1 0 0,0 0 0,0 0 0,0 0 0,1 1-1,0-1 1,0 0 0,4 10 0,-3-12-37,-1 0-1,1-1 1,0 1 0,0-1-1,0 0 1,1 1 0,-1-1-1,1 0 1,0-1 0,0 1-1,0 0 1,0-1 0,0 0-1,1 1 1,-1-1 0,1-1-1,-1 1 1,1 0 0,0-1-1,0 0 1,-1 0 0,1 0-1,0 0 1,0-1 0,0 1-1,0-1 1,0 0 0,0 0-1,0-1 1,0 1 0,0-1-1,0 0 1,0 0 0,0 0-1,6-3 1,4-2 6,-1 0 0,0 0 0,0-1-1,-1-1 1,0 0 0,0-1 0,-1 0 0,16-16 0,-15 11 19,-1 0 0,0 0 0,-2-1 1,1 0-1,-2-1 0,0 0 0,-1 0 1,-1-1-1,0 1 0,5-25 0,-7 22 590,-2 31-231,-4 36-56,-34 573 3072,35-564-3065,-1-27-162,2 0 0,4 32 0,-4-51 418,0-7-3608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2020,'4'-5'6519,"-4"5"-6120,1-1 1,-1 0 0,1 0 0,-1 1-1,1-1 1,0 0 0,-1 1-1,1-1 1,-1 1 0,1-1-1,0 1 1,0-1 0,-1 1-1,1-1 1,0 1 0,0 0-1,0-1 1,0 1 0,-1 0 0,2 0-1,6 22 343,-2 1 0,-1 0 0,0 0-1,-2 0 1,0 1 0,-2 40 0,0-25-246,2 11-569,1 1 2844,-3-17-3671,-2-6-3720,-1-1-5109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06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 2100,'-2'-11'11236,"3"10"-10873,12-5 3164,24 5-5073,-31 2 2760,45-1-294,-1 2 0,1 2 0,64 14 0,-80-12-517,-31-5-437,-1-1 1,1 0-1,-1 1 0,1-1 1,-1 0-1,0-1 1,1 1-1,-1 0 1,1-1-1,-1 0 1,0 0-1,0 0 1,4-2-1,-5 2-231,0 0 1,0 0-1,-1-1 1,1 1-1,0-1 0,0 1 1,-1-1-1,1 0 0,-1 1 1,0-1-1,0 0 1,2-3-1,-2 4-388,-20 5-8648,15-3 6072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2084,'4'-12'1521,"1"0"0,1 1 0,0 0-1,0 1 1,9-12 0,-6 9-1106,1 1 0,0 1 0,1 0-1,0 0 1,1 1 0,0 1 0,1 0 0,-1 0 0,2 2 0,-1-1-1,1 2 1,17-7 0,-27 12-293,1 0 1,0 0-1,0 0 0,-1 1 0,1 0 1,0 0-1,0 0 0,0 0 0,0 1 0,-1 0 1,1 0-1,0 0 0,-1 1 0,1-1 1,6 4-1,-3 0 9,-2-1 0,1 1 0,0 0 0,-1 0 0,0 1 0,0 0 0,-1 0 0,8 10 0,1 7 110,0 0 0,-2 1-1,-1 1 1,13 39 0,-5 3 175,-4 0 0,-3 1 0,7 120 0,-11-97-111,-5 7 30,-4-69-233,2 1 0,7 47 0,-6-62-302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91 1684,'0'-2'562,"-1"0"1,1 0-1,-1 1 0,1-1 0,0 0 0,-1 0 0,1 0 1,0 0-1,0 0 0,1 0 0,-1 1 0,0-1 1,1 0-1,-1 0 0,1 0 0,-1 0 0,1 1 0,0-1 1,0 0-1,0 1 0,0-1 0,0 0 0,0 1 1,2-3-1,1 1-100,0 0 0,0-1 0,0 2 0,1-1 1,-1 0-1,1 1 0,0 0 0,0 0 0,5-1 1,9-2-103,-1 1 0,1 1 1,0 0-1,24 1 1,12 4 394,56 11 1,-73-8-1305,-33-5 306,0 1 1,0-1-1,-1-1 1,1 1-1,0-1 1,-1 1-1,7-3 0,8-3-3093,0 0-4548,-4 2 3232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273 160 1944,'2'-37'5477,"-2"30"-4879,0 1 1,0-1-1,-1 1 1,0-1 0,0 1-1,0 0 1,-1-1-1,0 1 1,0 0-1,-1 0 1,0 0 0,0 0-1,-7-10 1,8 14-481,-1 0 1,0-1-1,1 1 0,-1 0 1,0 0-1,0 1 1,0-1-1,0 1 1,0-1-1,0 1 0,-1 0 1,1 0-1,0 0 1,-1 1-1,1-1 0,-1 1 1,1 0-1,0 0 1,-1 0-1,1 0 1,-1 0-1,1 1 0,0 0 1,-1 0-1,1 0 1,0 0-1,-6 3 0,0 0-33,0 1 0,0 0 0,0 0 0,1 1-1,0 0 1,0 1 0,1-1 0,0 2 0,0-1-1,0 1 1,1 0 0,1 0 0,-1 0-1,1 1 1,-6 15 0,5-12-40,1 0 1,1 1-1,0 0 1,1 0-1,0 0 1,1 0-1,0 0 1,1 1-1,1-1 1,0 0-1,2 17 1,-1-26-57,-1 0 0,1 0 0,0 0 0,0 0 1,0-1-1,0 1 0,1 0 0,0 0 0,0-1 1,0 1-1,0-1 0,0 1 0,1-1 0,-1 0 0,1 0 1,0 0-1,0-1 0,0 1 0,0-1 0,1 1 1,-1-1-1,0 0 0,1 0 0,0 0 0,0-1 1,-1 0-1,1 1 0,0-1 0,0 0 0,0-1 1,0 1-1,0-1 0,0 0 0,0 0 0,0 0 1,0 0-1,0-1 0,0 0 0,0 1 0,0-2 1,0 1-1,0 0 0,0-1 0,-1 1 0,1-1 0,-1 0 1,7-5-1,4-5-4,-2 1 0,1-2 0,-2 1 0,0-2 0,0 0 1,-1 0-1,13-25 0,46-115 64,-65 142-34,-4 12-3,0 0 1,0 0-1,0-1 1,0 1-1,0 0 1,0-1-1,0 1 1,0 0-1,0-1 1,0 1-1,0 0 1,1 0 0,-1-1-1,0 1 1,0 0-1,0-1 1,0 1-1,0 0 1,1 0-1,-1-1 1,0 1-1,0 0 1,0 0-1,1 0 1,-1-1 0,0 1-1,0 0 1,1 0-1,-1 0 1,0 0-1,0-1 1,1 1-1,-1 0 1,0 0-1,1 0 1,-1 0-1,0 0 1,0 0 0,1 0-1,-1 0 1,0 0-1,1 0 1,-1 0-1,0 0 1,1 0-1,-1 0 1,0 0-1,0 0 1,1 0-1,-1 1 1,8 18 246,0 30-1,-5 186 764,1 34 608,-1-215-604,-2-23 507,0-10-3583,1-4-2929,-1 1-3986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5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1432,'8'-14'1124,"0"1"-1,1 0 0,0 1 1,1 0-1,0 0 1,1 1-1,0 1 1,1 0-1,18-13 1,-23 18-774,0 1 1,0-1 0,1 1-1,-1 0 1,1 1 0,0 0-1,0 0 1,0 1 0,1 0 0,-1 0-1,0 1 1,1 0 0,-1 1-1,1 0 1,-1 0 0,0 0-1,1 1 1,13 4 0,-18-4-245,0 1 1,0 0 0,0 1-1,0-1 1,0 1-1,-1-1 1,1 1 0,-1 0-1,0 0 1,0 1 0,0-1-1,0 1 1,-1-1-1,1 1 1,-1 0 0,0 0-1,0 0 1,0 0 0,-1 0-1,1 1 1,-1-1-1,0 0 1,0 1 0,-1-1-1,1 1 1,-1-1 0,0 1-1,-1 7 1,0 4 67,-1 1 1,0-1-1,-2-1 1,1 1-1,-2 0 0,-10 24 1,-5-1 46,-2-1 0,-2-1 1,-1-1-1,-1-1 0,-2-1 0,-43 39 1,24-30 362,46-43-523,6 19 532,2-14-558,0 0-1,0 0 0,1-1 0,-1-1 1,1 1-1,0-1 0,1 0 0,-1-1 0,0 0 1,1 0-1,-1-1 0,14 1 0,31 7 53,41 3-317,-92-12-21,27-3-2360,-15 0-929,-4 1-3545,2 0-411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6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608 33 1300,'-8'-1'9714,"-31"-5"-8760,-135 6 3059,108-5-2316,-75-15-1,139 20-1578,0 0-79,0 1-1,0-1 1,0 1 0,0 0-1,1 0 1,-1 0 0,0 0 0,1 0-1,-1 0 1,1 0 0,-1 0-1,1 1 1,0-1 0,-1 1 0,1-1-1,0 1 1,0-1 0,0 1 0,0 0-1,0 0 1,0-1 0,1 1-1,-1 0 1,1 0 0,-1 0 0,1 0-1,0 0 1,-1 0 0,1 2-1,-7 78 209,6-52-114,-34 399 594,9-86-322,12-151-148,-15 126 430,22-266-536,-2 12 211,-2 78 1,9-106-117,1-27-95,0 1 1,1 0 0,0-1-1,1 1 1,0 0-1,3 12 1,-3-21-126,-1 0 0,1 1 0,0-1 0,0 0 0,0 1 0,0-1 0,1 0 1,-1 0-1,0 0 0,0 0 0,1 0 0,-1 0 0,0 0 0,1 0 0,-1-1 1,1 1-1,-1-1 0,1 1 0,-1-1 0,1 1 0,0-1 0,-1 0 0,1 0 0,1 0 1,48 0 266,-34-1-213,22-2-218,-1-1 0,0-1 0,-1-2 0,54-18 0,-87 23-317,0 1 1,-1-1-1,1 0 0,0 0 0,-1-1 0,0 1 0,1-1 0,4-4 1,10-8-9876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8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31 620 2388,'0'0'3623,"-2"-5"-2645,-5-22-167,1-1-1,1 0 0,2-1 0,0 1 1,2-1-1,3-34 0,-2-22 197,-3 29-391,1-78 2214,21 154-2586,-2 6-60,0 1 1,18 40 0,-20-35-36,27 39 0,-14-33 325,1-2 1,42 40-1,-69-74-420,0 0-1,0 0 0,1-1 1,-1 1-1,1-1 1,-1 1-1,1-1 0,0 0 1,0 0-1,-1 0 1,1-1-1,0 1 0,0 0 1,0-1-1,0 0 1,0 0-1,0 0 0,0 0 1,-1 0-1,1-1 1,0 1-1,0-1 1,0 0-1,0 0 0,-1 0 1,1 0-1,0 0 1,-1 0-1,1-1 0,-1 1 1,1-1-1,-1 0 1,0 0-1,3-3 0,6-5 90,0 0-1,0-1 0,-1 0 0,0-1 0,9-16 0,1-4 8,-1-2 0,-2 0 0,-1-1 0,-2 0-1,-2-2 1,-1 1 0,-1-1 0,5-48 0,-10 35-2561,-30 77-13646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2732,'-14'1'12218,"31"1"-9899,41 0-2346,300-1 3858,-138 5-2967,-202-6-1403,0 1 0,-1 0 0,20 4-1,-35-4-188,-25 16-13440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8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1388,'-32'188'8742,"27"-123"-6881,2 1 0,7 84 0,1-83-2979,-5-66 474</inkml:trace>
  <inkml:trace contextRef="#ctx0" brushRef="#br0" timeOffset="1">1 250 1136,'0'0'1393,"18"2"3176,16 22-2235,-1 2 0,40 40-1,-4-3-436,-40-39-1265,-13-12-552,-1 1 1,24 26 0,-38-38-206,-1-1 1,1 0-1,-1 1 1,0-1-1,1 0 1,-1 1 0,0-1-1,1 1 1,-1-1-1,0 1 1,0-1 0,0 1-1,1-1 1,-1 1-1,0-1 1,0 1-1,0-1 1,0 1 0,0-1-1,0 1 1,0-1-1,0 1 1,0 0 0,0-1-1,0 1 1,0-1-1,0 1 1,0-1-1,-1 1 1,1-1 0,0 1-1,0-1 1,-1 1-1,1-1 1,0 0 0,0 1-1,-1-1 1,1 1-1,-1-1 1,1 0-1,0 1 1,-1-1 0,1 0-1,-1 1 1,1-1-1,-1 0 1,1 0 0,-1 1-1,1-1 1,-1 0-1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9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11 166 876,'-1'0'348,"0"-1"0,0 0-1,0 0 1,1 0 0,-1 0-1,0 0 1,0 0 0,1 0 0,-1 0-1,1 0 1,-1-1 0,1 1-1,-1 0 1,1 0 0,0 0 0,-1-1-1,1 1 1,0 0 0,0 0 0,0-1-1,0 1 1,0 0 0,0 0-1,1-1 1,-1 1 0,0 0 0,1-2-1,1 0-11,0 0 0,0 0 0,0 1 0,0-1 0,0 1 0,0-1 0,1 1 0,-1 0 0,1 0 0,4-3 0,10-5 146,0 1 1,34-13 0,-45 20-77,32-12-308,46-10 0,1 6-3413,-82 17 2750,4-2-162,2 4-3477,14 6 757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1212,'0'0'5427,"-6"1"-4545,-4 1-530,0 1 0,-1 0-1,2 1 1,-1 1 0,0-1-1,1 1 1,0 1-1,0 0 1,0 0 0,1 1-1,0 0 1,0 0 0,1 1-1,0 0 1,0 0 0,1 1-1,0 0 1,0 0-1,1 0 1,1 1 0,-8 19-1,12-28-316,-1 0-1,1 1 1,-1-1-1,1 0 1,0 0-1,-1 0 1,1 0-1,0 1 1,0-1-1,0 0 1,0 0-1,0 0 1,0 1-1,0-1 1,1 0-1,-1 0 1,0 0-1,1 0 1,-1 0-1,1 1 1,-1-1-1,1 0 1,-1 0-1,1 0 1,0 0-1,-1 0 1,1-1-1,0 1 0,0 0 1,0 0-1,0 0 1,0-1-1,0 1 1,0 0-1,0-1 1,0 1-1,0-1 1,0 1-1,0-1 1,0 0-1,0 1 1,1-1-1,-1 0 1,0 0-1,0 0 1,0 0-1,1 0 1,-1 0-1,1 0 1,6-1 5,1 0-1,-1 0 1,-1-1 0,1 0 0,15-5 0,-7-1-15,-1 0 0,0-1 0,-1 0 0,21-17 0,-16 12 51,-18 12-35,0 1-1,0 0 1,0 0 0,0 0-1,0 0 1,0 1-1,0-1 1,0 0-1,0 0 1,1 1 0,-1-1-1,0 1 1,0-1-1,1 1 1,-1-1 0,1 1-1,-1 0 1,0 0-1,1 0 1,-1 0-1,1 0 1,-1 0 0,0 0-1,1 0 1,-1 0-1,1 0 1,-1 1-1,0-1 1,1 1 0,-1-1-1,2 2 1,-2 0 18,1 1 1,-1-1 0,0 1-1,1 0 1,-1-1-1,-1 1 1,1 0 0,0 0-1,-1 0 1,1 0-1,-1-1 1,0 1 0,0 0-1,0 0 1,-1 4-1,-6 69 478,-3 0 0,-3-1 0,-4 0 0,-39 107 0,34-123 12,-3-2 0,-2 0 0,-2-2 1,-62 85-1,89-136-499,-1 0 0,-1 0 0,1-1 0,0 1 0,-1-1 0,0 0 0,0 0 0,0 0 1,0-1-1,-5 3 0,8-5-67,-2-2-45,-1-2-22,0-1 0,0 0 0,0 0 1,1 0-1,0 0 0,0-1 0,0 1 0,1-1 0,0 0 1,0 0-1,0 0 0,0 0 0,1 0 0,0 0 0,1 0 1,0-12-1,-1-7-498,1 0 1,7-48 0,10-22-2332,34-109 0,-7 81-4688,-26 78 3436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0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1548,'-59'27'6849,"35"-15"-1264,24-11-4908,-6 1 2544,15 4-1604,13 4-639,11-5-205,1-1 1,-1-1 0,54-3-1,-50 0-207,117 0 2150,-152 0-2801,2-2-2281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9:59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89 2512,'0'-1'266,"0"1"1,-1-1-1,1 0 0,0 1 0,0-1 0,0 1 0,0-1 1,0 0-1,0 1 0,0-1 0,0 1 0,0-1 0,0 0 1,0 1-1,0-1 0,0 0 0,1 1 0,-1-1 0,0 1 0,0-1 1,1 1-1,-1-1 0,0 1 0,1-1 0,-1 1 0,0-1 1,1 1-1,-1-1 0,2 0 0,21-13 2320,35-4-2096,-53 17 82,159-36 4211,-162 37-4713,-1 0-1,0 0 0,0 0 1,0 0-1,1 0 0,-1 0 1,0 0-1,0 0 0,0 1 1,0-1-1,1 0 0,-1 1 1,0-1-1,0 1 0,0-1 1,0 1-1,0 0 0,0 0 1,0-1-1,0 1 0,0 0 1,-1 0-1,1 0 0,0 0 1,0 0-1,-1 0 0,1 0 1,-1 0-1,1 1 0,15 38 658,-14-34-623,14 59 337,-3 1 0,-2 0 0,2 88 0,3 19 108,71 274 686,-36-272-902,9 38 420,-58-205-690,-1-2 78,1 1-1,-1-1 0,-1 1 0,1 0 0,-1-1 1,0 9-1,-1-12-84,0 0 0,0-1 0,0 1 0,0 0 1,0-1-1,0 1 0,-1-1 0,1 1 0,-1-1 1,0 0-1,1 0 0,-1 1 0,0-1 0,0-1 1,-1 1-1,1 0 0,0 0 0,-4 1 0,-15 9 190,0-1 0,-1-1 0,0 0 0,-1-2 0,0-1 0,0-1 0,-1-1 0,-29 3-1,36-6-468,-1 0-1,1-2 1,-1 0-1,0-1 1,1-1-1,-1 0 1,1-2-1,0 0 1,0 0-1,0-2 1,1 0-1,-17-9 1,17 6-1196,0 2 0,0 0 0,-23-7 0,31 12-370,0 0 0,0 0 0,0 1 0,0 0 0,-12 1 0,-2 2-3621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06.8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393 48 1628,'0'-2'437,"0"0"1,0 0-1,0-1 0,0 1 1,0 0-1,-1 0 0,1-1 1,-1 1-1,0 0 0,1 0 1,-1 0-1,0 0 0,0 0 1,0 0-1,-1 0 0,-2-3 1,3 4-257,0 0 0,-1 0 1,1 0-1,0 0 0,-1 0 1,1 1-1,-1-1 0,1 1 1,-1-1-1,1 1 0,-1 0 1,1-1-1,-1 1 0,0 0 1,1 0-1,-1 0 0,1 0 1,-4 1-1,-1 0-40,1 1 0,-1 0 0,1 0 0,0 0 0,0 1 0,-1 0 0,1 0 0,1 0 0,-1 1 0,0-1 0,1 1 0,-5 6 0,-12 13 192,1 2 1,1 0-1,1 1 1,-24 50-1,36-63-258,1-1 1,0 0-1,1 1 0,0 0 0,1 0 0,1 0 0,0 1 0,0-1 0,2 0 0,0 1 0,0-1 1,1 1-1,1-1 0,3 15 0,-4-25-71,-1 0-1,1 0 1,0 0 0,0-1-1,1 1 1,-1 0 0,0 0-1,1-1 1,0 1 0,-1-1-1,1 0 1,0 1 0,0-1-1,1 0 1,-1 0 0,0 0 0,1 0-1,-1-1 1,1 1 0,3 1-1,-3-3-3,1 1 0,-1-1 0,0-1-1,1 1 1,-1 0 0,0-1 0,1 0-1,-1 1 1,0-1 0,0-1 0,0 1 0,0 0-1,0-1 1,0 1 0,0-1 0,0 0-1,-1 0 1,1 0 0,-1-1 0,1 1-1,-1 0 1,0-1 0,0 0 0,0 1 0,0-1-1,1-4 1,3-3 0,0-1 0,-1 0-1,0-1 1,5-22 0,24-101 270,-33 133-35,1 6-173,2 6-28,0-1 1,-1 1-1,0 0 1,0 0 0,-1 0-1,-1 1 1,2 10-1,-1 83 180,-2-85-164,-1 66 291,-5 0 0,-3-1-1,-4 0 1,-3 0 0,-53 154 0,50-187 247,-2 0 1,-44 76 0,64-126-563,0 1-1,1-1 0,-1 0 0,0 1 0,0-1 1,0 0-1,0 0 0,0 1 0,0-1 1,-1 0-1,1 0 0,0 0 0,0-1 1,-1 1-1,1 0 0,-1 0 0,1-1 0,0 1 1,-1-1-1,0 1 0,1-1 0,-1 1 1,1-1-1,-3 0 0,2 0-4,0-1-1,0 0 1,0 1 0,0-1 0,0 0-1,0 0 1,0 0 0,1 0 0,-1-1-1,0 1 1,1 0 0,-1-1 0,0 1-1,1-1 1,-2-2 0,-4-5 13,1-1-1,0 1 1,1-1 0,0-1 0,-5-14 0,4 5-43,1-1 0,0 1 0,2 0 1,1-1-1,0 0 0,1 1 0,2-1 0,0 0 0,1 0 1,1 1-1,1-1 0,1 1 0,0 0 0,2 1 1,0-1-1,1 1 0,20-32 0,-11 25-1104,1 0-1,1 2 1,2 1 0,0 0 0,33-26-1,-49 44 731,14-16-1691,-2 3-3418,-7 8 1571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07.2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1 177 1396,'18'-45'10128,"-12"69"-9317,8 43 293,-10-41-815,0-1 0,2 0-1,1 0 1,1-1 0,1 0 0,1 0 0,1-1 0,15 23 0,-24-43-247,-1 0 1,1-1-1,0 1 0,0 0 1,0-1-1,1 0 1,-1 1-1,0-1 0,1 0 1,0 0-1,-1 0 0,1 0 1,0-1-1,0 1 1,0-1-1,0 0 0,0 0 1,5 1-1,-5-2-18,1-1 0,0 1 0,-1-1 0,1 0 0,-1 0 0,1 0 0,-1-1 0,1 1 0,-1-1 0,0 0 0,0 0 0,0 0 0,0 0 0,0 0 0,0-1 0,3-4 0,4-3 25,0-1-1,-1 0 0,-1-1 1,0 0-1,0 0 0,-1-1 1,-1 1-1,0-2 1,6-18-1,-2-2 134,-2-1 0,8-58 0,-13 70-257,0 0-1,-2 1 1,-1-1 0,0 0 0,-6-34 0,6 56-444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07.7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21 177 832,'3'3'7695,"14"12"-5264,-9-12-2195,1-1-1,0-1 0,0 0 0,0 0 1,0 0-1,0-1 0,0 0 0,1-1 1,-1 0-1,0-1 0,-1 0 0,1 0 1,0-1-1,-1 0 0,1 0 0,-1-1 1,0 0-1,0-1 0,10-6 0,-15 8-189,0-1 0,0 1-1,0 0 1,0-1 0,0 0-1,-1 0 1,0 0-1,0 0 1,0 0 0,0 0-1,-1 0 1,1-1 0,-1 1-1,0-1 1,0 1-1,-1-1 1,1 1 0,-1-7-1,0 8-41,0-1-1,-1 0 0,1 1 0,-1-1 0,0 1 1,0-1-1,0 1 0,0-1 0,0 1 0,-1 0 1,0 0-1,1-1 0,-1 1 0,-1 1 1,1-1-1,0 0 0,-1 0 0,1 1 0,-1-1 1,0 1-1,1 0 0,-1 0 0,-4-2 1,4 3-3,-1 0 0,0 0 0,0 0 0,1 0 0,-1 1 0,0 0 1,0 0-1,0 0 0,1 0 0,-1 0 0,0 1 0,0 0 1,1 0-1,-1 0 0,0 0 0,1 0 0,-1 1 0,-3 1 1,-1 1 25,0 1 1,0-1-1,1 1 1,0 1 0,0-1-1,-9 10 1,7-5 48,1 1 1,0 0-1,1 0 0,0 1 1,0 0-1,1 0 0,1 1 1,0-1-1,0 1 0,2 0 1,0 1-1,0-1 0,-1 19 1,4-22-12,-1 0 0,2 0 0,-1 0 0,1 0 0,1 0 0,0 0 0,0-1 0,1 1 1,0 0-1,1-1 0,0 0 0,1 0 0,-1 0 0,2-1 0,-1 1 0,1-1 0,1 0 0,12 12 0,-15-16-76,1 0-1,-1 0 0,1-1 0,0 0 0,0 0 0,0 0 0,0 0 1,1-1-1,-1 0 0,1 0 0,0 0 0,-1-1 0,1 0 0,0 0 1,0 0-1,0-1 0,0 0 0,0 0 0,10-2 0,-5 0-665,0-2-1,0 1 0,0-1 0,-1-1 1,1 0-1,-1 0 0,0-1 0,-1-1 1,11-7-1,-3 3-3167,0 1 36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08.1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192 40 2296,'-8'-5'912,"0"-1"-1,0 1 1,0 1-1,-1 0 1,0 0-1,0 1 1,-16-4-1,21 6-626,-1 1 0,0 0-1,0 0 1,1 0-1,-1 0 1,0 1-1,0 0 1,1 0 0,-1 0-1,1 1 1,-1-1-1,1 1 1,0 0-1,-1 1 1,1-1 0,0 1-1,-4 3 1,5-4-224,2 0 0,-1 0 0,0 0 0,0 0 0,1 1 0,-1-1 0,1 0 0,-1 1 0,1-1 0,0 1 0,0-1 0,0 1 0,1 0 1,-1-1-1,0 1 0,1 0 0,0-1 0,0 1 0,0 0 0,0 0 0,0-1 0,0 1 0,1 0 0,-1 0 0,1-1 0,0 1 0,0 0 0,0-1 0,0 1 1,0-1-1,2 3 0,3 6-5,0-1 1,0 1-1,1-1 1,0-1 0,14 14-1,36 28 190,25 25-77,-76-69-67,0 1 1,0-1 0,0 1 0,-1 0-1,0 0 1,-1 0 0,0 1 0,0 0 0,2 10-1,-5-16-28,-1 0-1,1 0 1,-1 0-1,0 0 0,0 0 1,0 0-1,0 0 1,-1 0-1,1 0 1,-1 0-1,0 0 0,0 0 1,0 0-1,0 0 1,0 0-1,-1-1 0,1 1 1,-1 0-1,1-1 1,-1 0-1,0 1 1,0-1-1,-1 0 0,1 0 1,0 0-1,-4 3 1,1-2-40,0 0 0,0 0 0,-1 0-1,1-1 1,-1 0 0,1 0 0,-1 0 0,0-1 0,0 0 0,0 0 0,0 0 0,1-1 0,-12 0 0,11 0-328,0-1 1,0 0-1,1 0 1,-1-1-1,0 0 0,0 0 1,1 0-1,-10-5 1,14 5-413,-9-7-1565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08.5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 16 1816,'-3'-2'608,"0"0"-1,-1 0 1,1 0-1,0 1 1,-1 0-1,1-1 1,-1 1-1,1 0 1,-1 1-1,0-1 1,1 1-1,-1-1 1,-7 2-1,8-1-430,-1 0 0,1 1-1,-1-1 1,1 1 0,0 0 0,-1 0-1,1 0 1,0 1 0,0-1-1,-1 1 1,1-1 0,0 1 0,1 0-1,-1 0 1,0 1 0,1-1 0,-1 1-1,1-1 1,-1 1 0,1 0-1,0 0 1,1 0 0,-1 0 0,-2 5-1,3-3-81,0 1 0,0-1 0,1 1 0,0-1 0,0 1 0,0-1 0,1 1 0,0-1 0,0 0 0,0 1 0,1-1 0,0 0 0,0 0 0,0 0-1,4 6 1,6 13 186,26 36 0,-29-48-35,-1 1 1,0 1 0,-1 0 0,-1 0 0,0 0 0,-1 1 0,0 0 0,-1 0 0,-1 0 0,2 23 0,-4-31-138,-1-1 1,0 1 0,-1-1-1,0 1 1,0-1 0,0 1-1,-1-1 1,0 1 0,0-1-1,0 0 1,-1 0 0,0 0-1,0 0 1,-1-1 0,1 1-1,-1-1 1,0 0 0,-1 0-1,1 0 1,-1-1 0,0 1-1,0-1 1,-1 0 0,1-1-1,-1 1 1,-11 4 0,11-5-204,1-1 0,-1 0-1,1-1 1,-1 1 0,0-1 0,0 0 0,1 0 0,-1-1 0,0 0 0,0 0 0,0 0-1,-6-2 1,-13-7-3341,5-8-3852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08.8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0 932,'3'0'6224,"-1"10"-2464,0 29-1152,-4 54-2280,2-90 43,10 520 4938,-11-488-4835,0-25-3490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09.3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97 1448,'0'-11'6471,"15"5"-5097,-1 0 0,1 1 0,27-6 0,102-7 1267,-30 4-1165,-72 9-606,43-1 1,-5 1-13,-76 4-939,0 1-121,6-3-50,9-2-931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09.6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2128,'0'0'3299,"3"5"-2362,4 16-235,-1 1 1,-1 0-1,0 1 0,-2-1 1,-1 1-1,-1 40 0,3 10 433,21 483 7917,-24-566-9022,1 2 1,0-1 0,0 0 0,1 0-1,0 1 1,5-9 0,9-30 26,-16 43-60,31-114-211,-28 106 144,0 1 1,1 0-1,1 0 1,-1 0 0,2 1-1,-1-1 1,16-15 0,-22 25 63,1 1 0,0-1 1,-1 1-1,1-1 0,0 1 0,-1 0 1,1-1-1,0 1 0,0 0 1,0-1-1,-1 1 0,1 0 1,0 0-1,0 0 0,0 0 0,0 0 1,0 0-1,-1 0 0,1 0 1,0 0-1,0 0 0,0 1 1,0-1-1,-1 0 0,1 0 1,0 1-1,0-1 0,-1 1 0,1-1 1,0 0-1,-1 1 0,1 0 1,0-1-1,0 2 0,18 24 128,-10 11-25,-2 1 0,-1 0 0,-2 0 0,-2 0 0,-4 58 0,1-32-3284,13-92 1326,-4 15-282,-2-2-4091,-1 3 2536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10.1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1 407 1576,'17'0'2864,"5"0"-1177,-1-1 0,0-2 0,22-4 0,-26 3-1182,0-1 0,0-1 1,-1 0-1,0-1 0,-1-1 0,1-1 1,20-15-1,-17 11-175,-1-2 0,-1 0 0,0-1 0,-1-1 0,19-24 0,-30 33-220,0 1 0,0-1 0,0 1 1,-1-1-1,0-1 0,-1 1 0,1 0 0,-2-1 0,1 0 0,-1 0 0,-1 0 0,1 0 0,-2 0 0,1 0 0,-1 0 0,-2-17 0,1 23-91,1 1 0,-1 0 1,1-1-1,-1 1 0,0 0 0,0 0 0,0 0 1,0 0-1,0 0 0,0 0 0,-1 0 0,1 0 0,-1 0 1,1 0-1,-1 0 0,0 1 0,0-1 0,1 1 0,-1 0 1,0-1-1,0 1 0,-1 0 0,1 0 0,0 0 1,0 0-1,0 1 0,-1-1 0,1 1 0,0-1 0,-1 1 1,1 0-1,-5 0 0,2 0-5,0 1 0,1-1 0,-1 1 0,1 0 0,-1 1 0,1-1 0,0 1 1,-1 0-1,1 0 0,0 0 0,0 1 0,0-1 0,1 1 0,-1 0 0,1 0 0,-5 5 0,-2 5 71,1 0-1,0 0 0,0 1 1,2 0-1,0 1 0,0 0 1,1 0-1,1 0 0,1 1 1,0-1-1,-2 25 1,5-31-38,0 1 1,0-1-1,1 1 0,1-1 1,0 1-1,0-1 1,1 1-1,0-1 1,0 0-1,1 0 1,1 0-1,-1 0 1,1 0-1,1-1 1,0 1-1,0-1 1,0-1-1,1 1 1,0-1-1,13 12 1,-10-12-172,1-1 0,-1-1 0,1 0 0,0 0 0,0-1-1,0 0 1,1-1 0,-1 0 0,1 0 0,0-2 0,21 2 0,1-3-3993,-3-5-3607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11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95 1612,'1'-1'325,"-1"-1"0,0 1 0,1 0 0,-1-1 0,0 1 0,0 0 0,0-1 0,0 1 0,-1 0 0,1-1 0,0 1-1,0 0 1,-1-1 0,1 1 0,-1 0 0,1-1 0,-1 1 0,0 0 0,1 0 0,-1 0 0,0 0 0,0 0 0,0 0 0,-1-2 0,0 3-167,1 1 1,0-1 0,-1 0 0,1 1-1,0-1 1,0 1 0,-1 0 0,1-1-1,0 1 1,0 0 0,0 0 0,0-1 0,0 1-1,0 0 1,0 0 0,0 0 0,0 0-1,1 1 1,-2 0 0,-7 11 143,1 0 0,0 0 0,-7 17 0,0 13 84,3 0 0,1 1 0,2 1 0,-4 61 0,12-95-324,1 1 0,0 0 0,1 0 0,0-1 0,1 1 0,0 0 0,6 15 0,-6-21-16,0 0 0,0 0 0,1-1 0,-1 1 0,1-1 0,1 1 0,-1-1 0,1 0-1,0 0 1,0-1 0,0 1 0,1-1 0,-1 0 0,1 0 0,8 5 0,-10-8-34,0-1-1,1 1 1,-1-1-1,0 0 1,1 0-1,-1 0 1,0 0-1,0 0 1,1-1-1,-1 1 1,0-1-1,0 0 0,0 0 1,1 0-1,-1-1 1,0 1-1,-1-1 1,1 1-1,0-1 1,0 0-1,-1 0 1,3-3-1,5-3 5,0 0-1,-1-1 0,0 0 1,11-15-1,-5 1 40,0 0 1,-2-1-1,-1-1 0,-1 0 1,-1-1-1,-1 0 1,-1-1-1,-2 1 0,0-1 1,-2-1-1,-1 1 1,-1 0-1,-3-42 0,0 61 79,-1 0 0,0 0 0,0 0 1,-1 1-1,0-1 0,0 1 0,-1-1 0,0 1 0,0 0 0,0 0 0,-1 1 0,0 0 0,-1-1 0,-8-7 0,11 12-143,1-1 0,-1 1 0,0 0 0,0 0 0,1 0 0,-1 1 0,0-1 0,-1 0 0,1 1 0,0 0 0,0 0 0,-1 0 0,1 0 0,0 1 0,-1-1 0,1 1 0,-1 0 0,1 0 0,-1 0 0,1 0 0,0 1 0,-1 0 0,1-1 0,0 1 0,-1 0 0,1 0 0,0 1 0,0-1 0,0 1 0,0 0 0,0-1 0,0 1 0,0 0 0,1 1 0,-5 3 0,-5 7-565,1 0 0,0 1 0,1 0 1,1 0-1,0 1 0,1 1 1,-10 25-1,-4 28-6447,18-48 3113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10.5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102 19 1312,'0'-1'229,"0"0"-1,0 0 1,-1 0-1,1 0 1,0 0 0,0 1-1,-1-1 1,1 0-1,-1 0 1,1 0-1,-1 1 1,1-1-1,-1 0 1,1 1 0,-1-1-1,0 0 1,1 1-1,-1-1 1,0 1-1,0-1 1,1 1 0,-1-1-1,0 1 1,0 0-1,0-1 1,0 1-1,1 0 1,-1 0-1,0-1 1,0 1 0,0 0-1,0 0 1,0 0-1,0 0 1,0 0-1,0 0 1,1 1 0,-1-1-1,0 0 1,0 0-1,0 1 1,0-1-1,-1 1 1,-1 2 4,0 0-1,0 0 1,0 0 0,0 0 0,1 1 0,0 0-1,-1-1 1,-2 8 0,-3 9 132,0 1-1,1 1 1,1 0 0,1-1 0,1 2-1,1-1 1,1 0 0,1 1 0,1-1-1,1 0 1,1 1 0,5 22 0,-4-34-216,0 0-1,1-1 1,0 0 0,1 1 0,0-2 0,1 1 0,0 0 0,0-1 0,1 0 0,0-1 0,1 0-1,-1 0 1,12 8 0,-16-13-107,1 0 1,0 0-1,0-1 0,0 1 0,0-1 0,0 0 1,0-1-1,0 1 0,1-1 0,-1 1 0,0-1 0,1-1 1,-1 1-1,1 0 0,0-1 0,-1 0 0,1 0 1,-1-1-1,1 1 0,-1-1 0,1 0 0,-1 0 0,1 0 1,-1-1-1,0 0 0,0 0 0,0 0 0,0 0 1,0 0-1,0-1 0,0 0 0,-1 0 0,0 0 0,4-4 1,3-4-81,0-1 0,-2 0 1,1-1-1,-1 0 0,-1-1 1,-1 1-1,0-1 0,0-1 1,-1 1-1,-1-1 0,-1 0 1,0 0-1,-1 0 0,0 0 1,-2 0-1,1 0 1,-2 0-1,0-1 0,-1 1 1,0 0-1,-1 0 0,-1 1 1,0-1-1,-9-18 0,5 14-626,6 13-116,-1-1 1,1 1-1,-1 0 0,-1 0 1,1 0-1,-6-6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10.9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47 1004,'35'32'6736,"-10"8"-3419,9 52-587,-25-64-1367,-7-24-1135,1 6 429,0-1-1,0 1 1,-1 0 0,1 10-1,15-40-470,-11 10-147,-1 0-1,0 0 1,-1-1 0,0 0 0,5-21-1,14-28-11,-13 37-44,24-41-39,-32 60 48,0-1 1,0 0-1,1 1 0,0 0 0,0 0 0,0 0 0,0 0 1,0 0-1,8-4 0,-11 8 26,1-1 1,0 0-1,-1 1 0,1-1 1,-1 1-1,1-1 1,0 1-1,-1 0 0,1 0 1,0 0-1,-1 0 0,1 0 1,0 0-1,-1 0 0,1 1 1,0-1-1,-1 0 0,1 1 1,-1 0-1,1-1 0,-1 1 1,1 0-1,-1 0 0,1-1 1,-1 1-1,0 0 1,1 1-1,-1-1 0,0 0 1,0 0-1,0 0 0,0 1 1,0-1-1,0 1 0,0-1 1,0 1-1,-1-1 0,1 1 1,0-1-1,-1 1 0,1-1 1,-1 3-1,5 10 192,-1 0 0,-1 0 0,2 26 0,-3-30-111,1 33 608,-1 46 1,-2-64-561,0-24-357,7-56-6952,1 17-266,-6 28 4027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11.3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1 248 1212,'25'24'3669,"-15"-8"-2142,-1 1-1,0 0 0,-2 0 1,0 0-1,-1 1 1,5 20-1,0 8-488,-10-44-1363,-1 3 197</inkml:trace>
  <inkml:trace contextRef="#ctx0" brushRef="#br0" timeOffset="1">41 1 2236,'-3'-1'3819,"14"25"-6518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11.7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 0 2512,'0'0'6998,"0"8"-6119,-21 232 3903,10-167-3461,4-1-1,3 96 1,7-36-1020,-3-131-843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12.1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 1856,'0'0'8737,"22"-3"-6101,186-17 1965,-179 18-6171,-10 1-815,-4 0-3217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12.4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166 5 1668,'-15'-4'5546,"8"5"-4974,0 1 0,0 0 0,0 0 1,0 1-1,1 0 0,-1 0 0,1 1 0,0-1 0,0 2 0,0-1 0,1 0 1,-9 10-1,11-12-477,1 1-1,-1 0 1,1-1 0,0 1 0,0 0-1,0 0 1,1 1 0,-1-1 0,1 0-1,-1 1 1,1-1 0,0 0 0,0 1 0,1 0-1,-1-1 1,1 1 0,0-1 0,0 1-1,0-1 1,0 1 0,0 0 0,1-1 0,0 1-1,0-1 1,0 1 0,0-1 0,0 0-1,3 4 1,5 7 28,0-1 0,2 0 0,0 0 0,0-2 0,1 1 0,22 15 0,-23-19 92,0 1-1,0 0 1,-1 1 0,0 0-1,-1 0 1,0 1-1,-1 0 1,0 0 0,13 26-1,-20-34-110,0 0 0,0 1-1,-1-1 1,1 0 0,-1 1 0,1-1 0,-1 1-1,0-1 1,-1 1 0,1-1 0,-1 1-1,1-1 1,-1 0 0,0 1 0,0-1-1,-1 0 1,1 0 0,0 1 0,-1-1-1,0 0 1,0-1 0,0 1 0,0 0-1,0 0 1,-1-1 0,1 0 0,-1 1-1,0-1 1,1 0 0,-1 0 0,0 0-1,-4 1 1,-7 5-44,1-2 0,-1 1 0,0-2 0,-1 0-1,-27 5 1,40-9-198,-1-1 0,1 0 0,-1 0 0,1 0 1,-1 0-1,0-1 0,1 1 0,-1-1 0,1 1 0,0-1 0,-1 0 0,1 0 0,0 0 0,-1 0 0,1 0 0,0-1 0,-3-1 0,-31-33-5345,23 22 168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13.3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70 135 1352,'-69'-11'23050,"77"6"-22932,0 0-1,1 0 0,-1 1 1,1 0-1,0 1 1,0 0-1,0 0 1,11-1-1,84-12 518,19 7 508,181 10 1,-226 8-529,-53-5-129,0-1 0,42-1-1,-64-4-957,2-1 345,-56-42-9022,10 22-274,19 15 4118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30:14.1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291 57 1224,'10'-56'14128,"-11"56"-13988,-20 5 2385,-38 28-2452,41-23 841,-168 75 2459,184-84-3195,1-1-166,1-1-1,0 1 0,-1 0 0,1 0 0,-1 0 0,1 0 0,0-1 0,-1 1 0,1 0 0,-1 0 1,1 0-1,-1 0 0,1 0 0,-1 0 0,1 0 0,0 0 0,-1 1 0,1-1 0,-1 0 0,1 0 1,-1 0-1,1 0 0,0 0 0,-1 1 0,1-1 0,0 0 0,-1 0 0,1 1 0,0-1 1,-1 0-1,1 1 0,0-1 0,-1 1 0,3 14 201,15 14-20,3-2-69,76 120 462,-92-139-522,5 9 196,0-1 0,0-1 0,24 30 0,-32-44-131,-1-2-110,0 1 1,0 0 0,1 0 0,-1 0 0,0 0-1,0 0 1,0 0 0,0 0 0,0 0 0,0 0-1,0 0 1,0 0 0,0 0 0,1 0 0,-1 0-1,0 0 1,0 0 0,0 0 0,0 0-1,0-1 1,0 1 0,0 0 0,1 1 0,-1-1-1,0 0 1,0 0 0,0 0 0,0 0 0,0 0-1,0 0 1,0 0 0,0 0 0,1 0 0,-1 0-1,0 0 1,0 0 0,0 0 0,0 0-1,0 0 1,0 0 0,0 0 0,0 0 0,0 1-1,0-1 1,0 0 0,1 0 0,-1 0 0,0 0-1,0 0 1,0 0 0,0 0 0,0 0 0,0 1-1,0-1 1,0 0 0,0 0 0,0 0-1,0 0 1,0 0 0,0 0 0,0 1 0,5-17 234,0-23-254,-6-5 137,6-58 1,1-23 64,-6 123-199,5-36-11526,6 74 1528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446 193 1984,'7'9'11254,"-8"-17"-11096,0 0 0,0 0-1,-1 0 1,0 0 0,-1 0 0,0 0 0,0 0-1,0 1 1,-1 0 0,0 0 0,-1 0 0,0 0 0,0 0-1,0 1 1,-9-8 0,5 5-92,0 1-1,0 0 1,-1 1 0,0 0 0,0 0-1,-1 1 1,1 1 0,-1 0-1,-24-8 1,31 13-62,0-1 1,0 1-1,0 0 0,1 0 1,-1 1-1,0-1 0,0 1 1,0 0-1,0 0 0,0 0 0,0 1 1,1-1-1,-1 1 0,1 0 1,-1 0-1,1 0 0,-1 0 1,1 1-1,-4 3 0,-6 6-2,0 1 0,-19 25 0,27-33 2,-7 12-3,1 0-1,1 0 1,0 1-1,1 0 1,1 1 0,1 0-1,-5 22 1,-25 139 9,37-177-10,-6 54 14,2 1 0,3-1 0,3 0 0,2 0 0,3 0 0,23 95 0,-25-131-32,2-1 1,0 1 0,1-1-1,0-1 1,2 0 0,22 33-1,-26-43 0,1 0 0,-1-1-1,2 0 1,-1 0-1,1-1 1,0 0-1,1 0 1,0-1 0,0 0-1,0 0 1,1-1-1,-1-1 1,1 1 0,0-1-1,12 2 1,-18-6 11,0 1 0,0-2-1,0 1 1,1 0 0,-1-1 0,0 0 0,0 1 0,0-2 0,-1 1 0,1 0-1,0-1 1,0 0 0,-1 0 0,1 0 0,-1 0 0,1 0 0,-1-1 0,0 0-1,5-5 1,1-1-3,0-1-1,-1 0 1,0 0 0,11-22-1,-11 17 1,-1-1 0,-1 0-1,0 0 1,-1 0 0,-1-1 0,0 1-1,-2-1 1,1 0 0,-2-24-1,5-4-79,0 78 104,3 0-1,0 0 1,2 0-1,25 51 1,-30-72-5,0 0 1,1 0-1,0-1 0,1 0 1,0 0-1,1-1 0,0 0 1,0 0-1,1-1 1,0 0-1,1-1 0,0 0 1,0-1-1,1 0 0,18 7 1,-25-12 6,0 0-1,0-1 1,0 0 0,0 0-1,1 0 1,-1-1 0,0 1 0,0-1-1,1 0 1,-1-1 0,0 1-1,0-1 1,0 0 0,1-1 0,-1 1-1,0-1 1,0 0 0,-1 0-1,1 0 1,0-1 0,-1 0 0,0 0-1,1 0 1,3-4 0,-3 1 21,0 0 1,-1 1 0,0-1 0,0-1 0,0 1 0,-1-1-1,0 1 1,0-1 0,0 0 0,-1 0 0,0 0-1,-1 0 1,0 0 0,0-1 0,0 1 0,-1 0-1,0-8 1,-2-2 32,0 1-1,-1 0 0,0 0 0,-2 0 1,0 0-1,0 1 0,-2 0 1,0 0-1,0 0 0,-13-16 1,16 24-38,-1-1-1,-1 1 1,1 0 0,-1 1 0,-1-1 0,1 1 0,-1 0 0,0 1 0,0 0 0,-1 0-1,1 0 1,-1 1 0,0 0 0,0 0 0,-1 1 0,1 1 0,-1-1 0,0 1 0,1 0-1,-13 0 1,16 2-129,1 1-1,-1-1 1,1 1 0,-1 0-1,1 0 1,0 1-1,-1-1 1,1 1-1,0 0 1,0 0 0,0 0-1,-6 5 1,-11 19-2663,20-24 2158,0 0 0,0 1 0,1-1-1,-1 1 1,1-1 0,-1 0 0,1 1 0,0-1 0,0 1-1,0 0 1,0 3 0,2 9-2718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1200,'3'2'1008,"2"3"-622,0-1 1,-1 1 0,0 1 0,0-1-1,0 1 1,-1-1 0,0 1 0,0 0-1,4 11 1,21 71 1654,-19-56-1299,3 7-124,5 15 1384,10 58-1,-24-96 1880,-5-39-3259,-3-40-733,5 33 148,2-1 1,9-53-1,-9 74-67,0 1 0,1-1 0,0 0 1,0 1-1,1 0 0,0 0 0,1 0 0,0 0 0,0 1 0,1-1 1,0 2-1,10-11 0,-15 17 22,1 0-1,-1 0 1,0 0 0,0 0-1,1 0 1,-1 0 0,1 0-1,-1 1 1,0-1 0,1 1-1,-1-1 1,1 1 0,0-1-1,-1 1 1,1 0 0,-1 0-1,1 0 1,-1 0-1,1 0 1,0 0 0,-1 0-1,1 1 1,-1-1 0,1 0-1,1 1 1,0 1 9,0 0 1,1 0-1,-1 0 0,-1 0 1,1 1-1,0-1 0,0 1 0,-1 0 1,0 0-1,4 4 0,2 6 71,-1 0 0,0 0 0,-1 0 0,6 21 0,-4-2 284,7 46 0,-5-17 476,-10-60-799,0 0 0,0 0 0,0-1 1,0 1-1,0 0 0,0 0 0,1-1 0,-1 1 0,0 0 1,0 0-1,1-1 0,-1 1 0,0 0 0,1-1 1,-1 1-1,1-1 0,-1 1 0,1 0 0,-1-1 1,1 1-1,-1-1 0,1 1 0,0 0 0,9-14 182,9-51-581,-9 29 285,7-15-171,-12 30 71,1 0-1,1 1 1,1 0-1,0 0 1,2 1-1,0 0 1,1 1-1,16-21 1,-26 37 174,0 0 0,0 1 0,0-1 0,0 0 0,0 0 0,0 0-1,0 0 1,0 1 0,0-1 0,0 1 0,0-1 0,0 1 0,0-1 0,1 1 0,-1-1 0,0 1 0,0 0 0,1 0 0,-1 0-1,0 0 1,0 0 0,1 0 0,-1 0 0,0 0 0,0 0 0,3 1 0,-2 0 22,0 0 1,0 1-1,0-1 0,0 1 1,0 0-1,0-1 1,-1 1-1,1 0 0,-1 0 1,1 0-1,-1 0 1,3 4-1,1 5 123,0 0 0,-1 0 1,0 1-1,3 17 0,2 24 336,-2 0 0,0 63 0,-7-115-1131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1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8 1276,'-2'-7'10165,"-7"35"-9080,0 0-1,2 1 1,-6 42 0,-5 22 147,12-83-2705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1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10 115 2180,'-3'11'622,"1"0"1,0 0-1,1 0 0,0 1 0,0-1 0,1 0 1,1 0-1,0 1 0,1-1 0,0 0 1,0 0-1,2 0 0,4 12 0,-5-17-493,0 0 0,1 0-1,-1 0 1,2 0 0,-1 0-1,1-1 1,-1 0 0,1 0 0,1 0-1,-1-1 1,1 1 0,0-1-1,0-1 1,0 1 0,0-1-1,0 0 1,1 0 0,0-1-1,-1 0 1,1 0 0,14 1 0,-15-2-46,1 0 1,0 0 0,-1-1 0,1 0 0,0-1 0,-1 1 0,1-1 0,-1-1 0,1 1-1,-1-1 1,0 0 0,0 0 0,1-1 0,-1 0 0,-1 0 0,1-1 0,0 1 0,-1-1-1,0 0 1,6-6 0,-6 4 8,1-1 0,-1-1 0,0 1 0,0-1 0,-1 0 0,0 0 0,0 0 0,-1 0 0,0-1 0,-1 1 0,1-1 0,-2 0 0,1 0 0,-1-16 0,-3-66 300,1 83-297,0 1 0,-1-1 0,1 1 0,-1 0-1,-1 0 1,0 0 0,0 0 0,0 0 0,0 0 0,-8-9 0,9 14-61,-1 0-1,0 0 1,0 1 0,1-1 0,-1 0 0,0 1 0,0 0 0,0 0 0,-1 0 0,1 0 0,0 0-1,0 1 1,0-1 0,-1 1 0,1 0 0,0 0 0,-1 0 0,1 0 0,0 1 0,0-1 0,-1 1-1,1 0 1,0 0 0,0 0 0,0 1 0,-4 1 0,-3 1-213,1 0-1,0 1 0,1 0 1,-1 0-1,1 1 1,0 0-1,-12 12 1,12-10-702,-6 8-248,8-2-6007,4-3 3143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19 226 2076,'67'-8'5374,"-55"6"-5048,0-1 0,-1 0 0,0-1 0,0 0 0,0-1 0,0 0 0,-1 0 1,0-2-1,0 1 0,0-1 0,-1 0 0,10-11 0,-17 16-271,1-1-1,-1 0 1,0 1-1,0-1 1,0 0 0,0-1-1,-1 1 1,1 0-1,-1 0 1,1-1-1,-1 1 1,-1-1 0,1 1-1,0-1 1,-1 1-1,1-1 1,-1 1 0,0-1-1,0 0 1,-1 1-1,1-1 1,-1 1-1,0-1 1,0 1 0,0-1-1,0 1 1,0 0-1,-1-1 1,0 1-1,1 0 1,-1 0 0,-1 0-1,1 0 1,0 0-1,-1 1 1,1-1 0,-1 1-1,0 0 1,1-1-1,-1 1 1,0 0-1,-1 1 1,1-1 0,0 1-1,0-1 1,-1 1-1,1 0 1,-1 0 0,1 0-1,-4 0 1,2 1-7,0 0 0,0-1 0,0 2 0,0-1 0,0 1 0,0-1 0,1 2 0,-1-1 0,0 0 0,1 1 0,-1 0 0,1 0 0,-1 0 0,1 0 0,-6 5 0,3-1 39,0 0 1,1 0-1,0 1 1,0 0 0,0 0-1,1 0 1,0 1-1,-4 8 1,1 1 148,1-1 0,1 1 1,0 0-1,1 0 1,1 0-1,1 1 1,0-1-1,0 25 0,3-37-243,0 1 0,0-1-1,0 0 1,1 1-1,0-1 1,0 0 0,0 1-1,1-1 1,0 0-1,0 0 1,0 0 0,0-1-1,1 1 1,0 0 0,0-1-1,0 0 1,1 0-1,-1 0 1,1 0 0,0 0-1,0-1 1,0 1 0,1-1-1,-1 0 1,1-1-1,-1 1 1,1-1 0,0 0-1,0 0 1,0 0-1,1-1 1,-1 0 0,0 0-1,0 0 1,1 0 0,-1-1-1,0 0 1,1 0-1,-1-1 1,9-1 0,6-4-891,-1 0 0,0-2 1,21-11-1,-29 13-838,0 0 1,-1-1-1,15-13 0,-12 7-1600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2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62 1352,'1'-4'714,"-1"0"1,0 1-1,0-1 0,-1 1 1,1-1-1,-1 1 0,0-1 0,0 1 1,0 0-1,0-1 0,0 1 1,-1 0-1,0 0 0,-3-5 1120,5 8-1766,0-1 1,0 1 0,-1 0-1,1-1 1,0 1 0,0 0-1,-1-1 1,1 1-1,0 0 1,0 0 0,-1-1-1,1 1 1,0 0-1,-1 0 1,1 0 0,-1-1-1,1 1 1,0 0 0,-1 0-1,1 0 1,-1 0-1,1 0 1,0 0 0,-1 0-1,1 0 1,-1 0-1,1 0 1,0 0 0,-1 0-1,1 0 1,-1 0 0,1 0-1,-1 0 1,0 3-50,0 0-1,0-1 1,1 1 0,-1 0 0,1 0 0,-1-1-1,1 1 1,0 0 0,0 0 0,1 0 0,-1-1-1,0 1 1,1 0 0,-1 0 0,1-1 0,0 1-1,0 0 1,0-1 0,1 1 0,-1-1 0,3 4-1,44 67-19,-29-45 44,-8-11-178,0-1 437,-1 0-1,0 1 1,-1 0-1,9 25 1,-17-38-164,0 0 1,0 0-1,0-1 0,0 1 1,0 0-1,-1 0 0,0 0 1,0 0-1,0 0 0,0 0 0,-1 0 1,1 0-1,-1-1 0,0 1 1,0 0-1,0 0 0,-1-1 1,1 1-1,-1-1 0,0 1 1,0-1-1,0 1 0,-1-1 1,1 0-1,-1 0 0,1 0 1,-6 3-1,3-3-59,0 0 0,0-1-1,0 0 1,-1 0 0,1 0 0,-1 0 0,1-1-1,-1 0 1,1-1 0,-1 1 0,0-1 0,0 0-1,1 0 1,-7-1 0,-7 0-236,13 0-300,0 0 0,1 0 1,-1 0-1,0-1 1,0 0-1,-8-5 0,9 0-1549,4-9-10012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1 194 836,'5'1'1167,"6"1"-433,1-1 0,-1 0 0,1 0 0,-1-2 0,1 1 0,-1-1 0,0-1 0,23-6 0,-18 3-122,0 0-1,0-1 0,-1 0 0,1-2 0,26-17 0,-39 23-532,1-1 0,-1 1 0,-1-1 0,1 0 0,0 0 0,-1 0 0,1 0 0,-1 0 0,0-1 1,0 1-1,0-1 0,0 1 0,-1-1 0,0 0 0,1 0 0,-1 1 0,-1-1 0,1 0 0,0 0 0,-1 0 0,0 0 0,0 0 0,0 0 1,-1 0-1,1 0 0,-1 0 0,0 0 0,0 0 0,0 1 0,-1-1 0,1 0 0,-1 1 0,0-1 0,-2-3 0,2 6-40,1 0 0,-1 1 0,1-1 0,-1 0 0,1 1 0,-1 0 0,1-1 0,-1 1 0,1 0 0,-1 0 0,1 0 0,-1 0 0,0 0 0,1 0 0,-1 0 0,1 0 0,-1 1 0,1-1 0,-1 0 0,1 1 0,-1 0 0,1-1 0,-3 3 0,-5 2 81,1 1 0,0 0-1,0 1 1,1 0-1,0 0 1,0 0-1,1 1 1,0 0-1,0 1 1,1-1-1,0 1 1,0 0-1,1 0 1,0 1-1,1-1 1,0 1-1,1 0 1,-1 0-1,2 0 1,0 0 0,-1 12-1,2-17-140,0 1-1,1-1 1,-1 0-1,1 0 1,0 0 0,0 0-1,0 0 1,1 0-1,-1 0 1,1-1-1,0 1 1,1 0 0,-1-1-1,1 0 1,0 1-1,0-1 1,1 0 0,-1-1-1,1 1 1,0-1-1,-1 1 1,2-1-1,-1 0 1,0 0 0,1-1-1,-1 0 1,1 1-1,0-1 1,-1-1 0,1 1-1,0-1 1,0 0-1,0 0 1,0 0 0,0-1-1,1 1 1,-1-1-1,0-1 1,0 1-1,0-1 1,6-1 0,5-2-818,0-1 0,-1 0 1,0-1-1,22-12 1,2-5-4904,-20 9 2183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3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20 2064,'-18'-18'7780,"14"18"-7331,-1-1 1,0 1 0,0 0 0,0 0 0,0 0 0,0 1 0,0-1 0,0 1 0,1 1 0,-1-1 0,-8 4 0,12-5-384,0 1 0,0 0 0,0-1 1,0 1-1,0 0 0,1-1 0,-1 1 0,0 0 1,0 0-1,1 0 0,-1 0 0,0 0 1,1 0-1,-1 0 0,1 0 0,-1 0 0,1 0 1,0 0-1,-1 0 0,1 0 0,0 2 1,0 0-11,0 0 1,1-1 0,-1 1 0,1-1 0,0 1-1,0-1 1,0 0 0,0 1 0,0-1 0,0 0 0,1 0-1,-1 0 1,4 4 0,13 14 32,1-1 0,1-1 0,30 23 0,-29-26 1,-2 1 0,0 1 0,-1 0 0,19 24 0,-35-39-19,-1 0-1,0 1 1,1 0 0,-1-1 0,0 1-1,0-1 1,0 1 0,-1 0 0,1 0-1,-1 0 1,1-1 0,-1 1 0,0 0-1,0 0 1,0 0 0,-1 0-1,1-1 1,-1 1 0,1 0 0,-1 0-1,0-1 1,0 1 0,0 0 0,-1-1-1,1 1 1,0-1 0,-4 4 0,3-3-45,0 0 1,-1 0-1,1-1 1,-1 1-1,1-1 0,-1 0 1,0 0-1,0 0 1,0 0-1,-1 0 1,1 0-1,0-1 1,-1 0-1,1 1 1,-1-1-1,1-1 1,-1 1-1,1 0 1,-1-1-1,0 0 1,1 0-1,-1 0 1,-5-1-1,5 1-183,1-1-1,-1 0 1,0 0-1,0-1 1,0 1-1,1-1 1,-1 1-1,0-1 1,1-1-1,-5-2 1,6 3-205,-1-1 1,1 1-1,0-1 1,0 0-1,0 1 1,0-1-1,0 0 0,0 0 1,1 0-1,-1 0 1,1 0-1,0-1 1,0 1-1,1 0 0,-2-5 1,0-14-5312,4 12 2134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3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1840,'0'0'2228,"1"4"-1238,5 46 855,-3 0-1,-4 89 1,-1-77-536,8 87 1,3-65-389,-2-12 136,3-1-1,23 88 1,-26-133-854,-6-20-3428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53 972,'0'0'1741,"-1"13"3441,7-6-4784,1 0 1,0 0-1,0-1 0,1 0 0,-1-1 0,1 1 0,1-1 0,-1-1 0,1 0 0,0 0 1,0 0-1,0-1 0,0-1 0,0 1 0,12 0 0,24 4 366,80 3-1,-21-14 111,-57 0-542,-35 3-253,-1-1 0,1 0 0,-1-1 0,0 0 0,0-1 0,0 0 0,0-1 0,0 0 0,-1 0 0,13-10 0,-22 14-88,0 0 0,1-1 1,-1 1-1,0 0 0,0-1 0,0 1 0,0-1 0,0 1 1,0-1-1,0 1 0,-1-1 0,1 0 0,-1 1 1,1-1-1,-1 0 0,1 0 0,-1 1 0,0-1 0,0 0 1,0 0-1,0 0 0,0 1 0,0-1 0,-1 0 1,1 0-1,0 1 0,-1-1 0,-1-3 0,1 1-32,-1 0 1,1 0-1,-1 0 0,0 1 0,0-1 1,-1 0-1,1 1 0,-1-1 0,-6-5 1,7 8 70,0 0 0,-1 0 0,1 0 0,-1 0 0,1 0 0,-1 0 0,1 1 1,-1-1-1,0 1 0,1 0 0,-1 0 0,0 0 0,1 0 0,-1 0 0,0 1 1,1-1-1,-1 1 0,1 0 0,-1 0 0,1-1 0,-1 2 0,1-1 0,-1 0 1,1 0-1,0 1 0,0-1 0,0 1 0,0 0 0,0 0 0,-3 3 0,-6 5 361,1 1-1,0 0 1,-17 25-1,18-23-12,0 2 0,1 0-1,1 0 1,0 0 0,1 1-1,1-1 1,1 2 0,0-1-1,1 0 1,-2 31 0,4-40-360,2 0 1,-1 1 0,1-1 0,0 0 0,0 0-1,1 0 1,0 1 0,0-1 0,1-1 0,0 1-1,0 0 1,0-1 0,1 0 0,0 1-1,0-1 1,1-1 0,0 1 0,0-1 0,0 0-1,0 0 1,1 0 0,0-1 0,0 0 0,0 0-1,1 0 1,10 4 0,-2-3-663,1 0-1,0-1 1,25 4 0,25 6-9149,-31-5 4131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8 1920,'0'0'2976,"-15"-8"826,0 9-3047,-1 1-1,1 1 1,-1 0-1,1 1 0,0 0 1,0 1-1,1 1 1,0 0-1,0 1 1,-15 10-1,9-4-287,1 0-1,0 1 1,1 1-1,1 1 1,0 0 0,-16 23-1,28-34-399,1 1 0,1 0 0,-1 0-1,1 0 1,0 0 0,0 0 0,1 1-1,-1-1 1,2 1 0,-1 0 0,1 0 0,0-1-1,0 1 1,1 0 0,0 0 0,1 11 0,0-14-162,0 1 1,0-1 0,1 0-1,-1 1 1,1-1 0,0 0-1,0 0 1,1 0 0,-1-1-1,1 1 1,0 0 0,0-1-1,0 0 1,0 0 0,0 0 0,1 0-1,0 0 1,-1 0 0,1-1-1,0 0 1,0 0 0,0 0-1,1 0 1,-1-1 0,7 2-1,-2-1-336,1-1 0,-1 0-1,0 0 1,1-1 0,-1 0-1,1-1 1,-1 0 0,1 0-1,-1-1 1,0 0 0,15-6-1,4-3-2021,-1-2 0,34-20 0,-37 20-426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181 120 6761,'10'-8'-82,"0"0"-1,0-1 1,-1 0 0,10-12 0,8-24 2690,-26 44-2128,-21-17 2585,12 18-2811,1 0-1,-1 1 0,1-1 1,0 2-1,-1-1 1,1 1-1,0 0 1,0 0-1,0 1 0,0 0 1,0 0-1,1 1 1,0 0-1,-1 0 1,1 0-1,1 1 1,-10 9-1,1-1 57,0 1 0,1 1 0,0 0 0,1 1 1,-16 29-1,25-39-247,-1 1 0,2-1-1,-1 1 1,1 0 0,0 0 0,1 0 0,-1 0 0,1 1 0,1-1 0,0 0 0,0 0 0,0 1 0,1-1-1,0 0 1,2 11 0,-2-15-70,1 1 0,-1-1 0,0 1 0,1-1 0,0 0 0,0 0 0,0 0 0,0 0 0,1 0 0,-1 0 0,1-1 0,-1 1 0,1-1 0,0 1-1,0-1 1,0 0 0,0 0 0,1-1 0,-1 1 0,0-1 0,1 1 0,-1-1 0,1 0 0,-1 0 0,1-1 0,0 1 0,-1-1 0,1 1 0,0-1 0,-1-1 0,5 1-1,-1-1-52,0 1-1,-1-1 0,1-1 0,0 1 0,-1-1 0,1 0 0,-1 0 0,0-1 0,0 0 0,0 0 0,0-1 0,0 1 0,-1-1 0,1 0 0,-1-1 0,0 1 0,-1-1 0,1 0 0,-1-1 0,0 1 1,0-1-1,3-6 0,2-6-33,-2 0 0,0 0-1,-1 0 1,-1-1 0,0 0 0,1-27 0,-6 44 111,0 0 0,0 0 0,0 0-1,1 0 1,-1 1 0,0-1 0,1 0-1,-1 0 1,1 0 0,0 1 0,-1-1-1,1 0 1,0 0 0,0 1 0,0-1 0,0 1-1,0-1 1,1 1 0,-1-1 0,2-1-1,-1 4 8,0-1 0,0 0 0,0 1 0,0-1 0,0 1 0,0 0-1,0-1 1,0 1 0,0 0 0,0 0 0,-1 0 0,1 1 0,0-1 0,-1 0-1,1 1 1,-1-1 0,0 1 0,1-1 0,0 3 0,20 18 63,-12-10-195,1 0 0,1-1 0,-1 0 0,2-1 0,0-1 0,0 0 0,25 13 0,-37-21-604,11-4-1852,1-4-3286,-7 2 1889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1420,'0'0'5898,"2"5"-4990,9 25 1132,5 10-95,-3 0 0,-1 2 0,8 48 0,-9-27 1367,10-101-3478,45-73-603,-59 101 686,0 1-1,0 0 0,1 1 1,0 0-1,0 0 1,1 0-1,0 1 1,18-11-1,-24 17 91,1-1-1,-1 1 1,0 0-1,1 0 1,-1 0 0,1 0-1,-1 0 1,1 1-1,-1 0 1,1-1 0,-1 1-1,1 1 1,-1-1-1,1 0 1,-1 1-1,1 0 1,-1 0 0,0 0-1,1 0 1,-1 0-1,0 1 1,0 0 0,0-1-1,0 1 1,0 0-1,0 0 1,0 1-1,-1-1 1,1 1 0,-1-1-1,0 1 1,1 0-1,2 5 1,3 5 238,0 0 0,-1 1 0,0 0 1,-1 0-1,7 25 0,-9-26 146,-1 1-1,0-1 1,-1 1-1,1 14 1,-3-28-395,0 1 1,0-1-1,0 0 0,0 0 1,0 0-1,1 1 1,-1-1-1,0 0 1,0 0-1,0 0 0,0 0 1,0 0-1,0 1 1,0-1-1,1 0 0,-1 0 1,0 0-1,0 0 1,0 0-1,0 0 1,1 0-1,-1 0 0,0 0 1,0 0-1,0 1 1,0-1-1,1 0 1,-1 0-1,0 0 0,0 0 1,0 0-1,1 0 1,-1 0-1,0 0 0,0 0 1,0 0-1,0-1 1,1 1-1,-1 0 1,0 0-1,0 0 0,0 0 1,0 0-1,1 0 1,-1 0-1,0 0 0,0 0 1,0-1-1,0 1 1,0 0-1,1 0 1,-1 0-1,0 0 0,0 0 1,0-1-1,0 1 1,0 0-1,0 0 0,0 0 1,0 0-1,0-1 1,0 1-1,0 0 1,0 0-1,0 0 0,0 0 1,0-1-1,9-10-113,47-89-1149,-44 75 919,0 1 0,2 0-1,1 2 1,0-1-1,26-25 1,-40 46 336,0 1 0,0 0 0,0 0 0,0 0 0,1 0 0,-1 1 0,0-1 0,1 0 0,-1 0 0,1 1 0,-1-1 0,1 1 0,-1-1 0,1 1 0,-1 0 0,1 0 0,-1-1 0,1 1 0,0 0 0,-1 0 0,1 1 0,-1-1 0,2 0 0,1 2 22,-1-1 0,1 0 0,-1 1 0,0 0 0,0 0 0,0 0 0,0 0 0,0 0 0,4 5 0,4 5 156,0 1 0,-1 0 0,11 19 1,-20-30-146,11 18 281,-1 1 1,-2 0-1,0 1 1,-1 0 0,-1 1-1,-1-1 1,-1 1 0,2 31-1,10 3 203,-17-55-835,6-42-4319,7-84-4042,-11 106 5881,0 0-314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12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1892,'1'-7'456,"1"-1"-1,0 0 1,0 1 0,1-1-1,0 1 1,0 0 0,1 0-1,-1 0 1,2 0 0,-1 1-1,1-1 1,0 1 0,0 1-1,1-1 1,0 1-1,0 0 1,0 0 0,0 0-1,11-5 1,-16 10-387,1-1-1,0 1 1,-1 0 0,1 0 0,0-1-1,0 1 1,-1 0 0,1 0-1,0 0 1,0 1 0,-1-1-1,1 0 1,0 1 0,-1-1 0,1 1-1,0 0 1,-1-1 0,1 1-1,-1 0 1,1 0 0,-1 0-1,0 0 1,1 0 0,1 2 0,27 29 875,-22-21-786,-2 0-1,1 0 1,-1 0 0,-1 0-1,0 1 1,-1 0 0,0 0-1,-1 1 1,0-1-1,-1 1 1,0-1 0,-1 1-1,-1 0 1,0-1-1,-2 20 1,-3 0 325,-1-1 1,-2 0-1,-1 0 0,-25 58 1,17-61 45,14-22 38,17-3-247,0-1-356,-2 1 75,-1 0 0,0 0-1,1 1 1,-2 1-1,19 10 1,-17-8-140,0-1 0,0-1 1,23 7-1,2-9-3433,2-15-3780,-27 5 3159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15 932,'0'-1'299,"1"0"1,-1 0-1,1 0 0,-1 0 0,1 0 1,0 0-1,-1 1 0,1-1 0,0 0 1,0 1-1,0-1 0,-1 0 0,1 1 1,0-1-1,0 1 0,0-1 0,0 1 1,0 0-1,0-1 0,0 1 0,0 0 1,0 0-1,0-1 0,2 1 0,9 10 3337,-2 4-4137,3 15 1332,-1 1-1,-1 0 1,-2 0 0,10 50 0,-17-71-660,30 171 2561,12 243-1,-43-408-2524,1 19 4,-5-31-238,-4-15-92,-4-16-45,2 0-1,1 0 1,1-1 0,-6-52 0,3-122-433,8 129 402,1 38 39,1-1 0,2 0 0,9-46 0,-9 70 106,1-1-1,1 1 1,0 0-1,1-1 1,0 2-1,1-1 1,0 1-1,1 0 1,1 0-1,0 1 1,13-15-1,-18 23 46,-1 1 0,0 0 0,1 0 0,-1 0 0,1 0 0,-1 0 0,1 0 0,0 1 0,0-1 0,0 1 1,0 0-1,0 0 0,0 0 0,0 0 0,0 1 0,0-1 0,1 1 0,-1 0 0,0 0 0,6 0 0,-4 2 31,-1-1 0,1 1 1,-1-1-1,1 1 0,-1 0 0,0 1 0,0-1 0,0 1 1,0 0-1,-1 0 0,1 0 0,5 7 0,-2-2 90,-1 0-1,0 0 0,0 1 0,-1-1 0,0 1 0,-1 1 1,0-1-1,0 0 0,-1 1 0,0 0 0,-1 0 0,2 19 1,-5-16 43,0 0 0,-1 0-1,-1 0 1,0 0 0,-1 0 0,0-1 0,-1 1 0,-1-1 0,0-1 0,0 1 0,-1-1 0,0 0 0,-1 0 0,-1-1 0,1 0 0,-2-1 0,-13 12 0,21-19-180,-1 0 0,0-1 0,0 1-1,0 0 1,0-1 0,0 0 0,-1 0 0,1 0 0,0 0-1,0 0 1,-1-1 0,1 1 0,0-1 0,-1 0-1,1 0 1,-1 0 0,1-1 0,0 1 0,-1-1 0,1 0-1,0 0 1,-5-2 0,6 2-238,-1 0-1,1 0 1,0 0 0,0 0-1,0-1 1,0 1 0,0-1-1,0 0 1,0 1 0,0-1-1,1 0 1,-1 0 0,-2-4 0,4 4-276,-1 0 0,0 0 0,0 0 0,1 0 0,-1 0 0,1-1 0,-1 1 1,1 0-1,0 0 0,0-1 0,0 1 0,0 0 0,0 0 0,1-1 0,-1 1 1,1 0-1,0-3 0,4-7-3948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16 2340,'35'63'9755,"-29"-53"-9374,1-1 0,0 1 1,1-1-1,0 0 0,0-1 0,19 14 0,-10-10-70,1-1 0,0 0 0,0-2 0,1 0 0,1-1 0,0-1 0,35 8 0,-44-12-180,1-1 1,0-1-1,0 0 1,0-1 0,0 0-1,0-1 1,-1 0 0,1-1-1,0 0 1,0-1 0,-1 0-1,0-1 1,0 0-1,21-11 1,-30 14-80,0 0-1,0-1 0,0 1 1,0-1-1,0 0 1,0 1-1,0-1 0,0 0 1,-1 0-1,1 0 1,-1 0-1,1-1 1,-1 1-1,0 0 0,0-1 1,0 1-1,0 0 1,0-1-1,-1 1 0,1-1 1,-1 0-1,1 1 1,-1-1-1,0 1 1,0-1-1,0 1 0,-1-1 1,1 0-1,-1 1 1,1-1-1,-1 1 0,0-1 1,-2-3-1,1 0 30,-1 1-1,0-1 0,0 1 1,-1 0-1,0 0 0,0 0 1,0 0-1,0 1 0,-1 0 1,0 0-1,0 0 0,0 0 1,-6-2-1,-5-4 24,0 2 0,-1 0 1,0 1-1,0 0 0,-1 2 0,0 0 1,0 1-1,0 0 0,0 2 0,0 0 1,-1 1-1,1 1 0,-1 1 0,-29 5 1,22-1-131,-1 1 0,-39 16 0,57-18-326,-1 0 0,1 1-1,0 0 1,0 0-1,0 1 1,1 0 0,0 0-1,0 1 1,-12 14-1,14-2-2923,11-7-2941,2-5 1263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1020,'0'-36'14881,"2"39"-14365,42 93 1638,-30-63-1528,30 53 0,-25-53-321,-10-17-14,0-1 1,1 0 0,23 26 0,-33-41-214,2 0-67,-1-1 1,1 0 0,-1 1 0,1-1-1,-1 0 1,1 0 0,-1 0 0,0 0-1,1 0 1,-1-1 0,0 1 0,0 0-1,0 0 1,0-1 0,0 1 0,0-1-1,0 1 1,-1-1 0,1 1 0,0-4-1,14-36 70,-14 39-75,38-166 160,7-22-102,-33 169-939,-12 21 806,-1 0-1,1-1 1,-1 1 0,1 0-1,0 0 1,-1-1 0,1 1 0,-1 0-1,1 0 1,0 0 0,-1 0-1,1 0 1,0 0 0,-1 0-1,1 0 1,0 0 0,-1 1 0,1-1-1,-1 0 1,1 0 0,0 0-1,0 1 1,3 2-88,-1-1 1,0 1-1,0 0 0,0 0 1,0 0-1,0 0 0,0 1 1,2 4-1,7 9-74,0 0 1,1-1-1,1-1 0,1 0 1,0-1-1,1 0 0,29 18 1,-37-27 238,0 0 1,0 0 0,1-1-1,0 0 1,0-1 0,0 0-1,1 0 1,-1-1 0,1 0-1,-1-1 1,1 0 0,-1 0-1,1-1 1,0-1 0,-1 1-1,1-1 1,0-1 0,12-3-1,-15 2 13,0 0 0,0 0 0,-1-1-1,1 1 1,-1-1 0,0-1 0,0 1-1,0-1 1,-1 0 0,8-9 0,-10 10-10,0 0 1,0 0-1,0 0 1,-1 0-1,1 0 1,-1-1-1,0 1 0,-1-1 1,1 1-1,-1-1 1,0 0-1,0 1 1,0-1-1,-1 0 1,0 0-1,0 0 0,0-5 1,0 9-5,0-1 1,-1 1-1,1 0 0,0-1 1,-1 1-1,1 0 0,0 0 1,-1-1-1,1 1 1,-1 0-1,0 0 0,0 0 1,1 0-1,-1-1 0,0 1 1,0 0-1,0 1 1,0-1-1,0 0 0,0 0 1,0 0-1,0 1 0,0-1 1,-1 0-1,-1 0 1,1 0 21,-1 1-1,0 0 1,0-1 0,0 1 0,0 0 0,1 1 0,-1-1 0,0 0 0,0 1 0,1-1 0,-6 3 0,-1 0 73,0 1-1,0 1 1,1-1 0,-1 1 0,1 1 0,-13 10-1,9-4 51,1 0 0,0 1 0,0 0-1,2 1 1,-1 0 0,2 1 0,-9 18-1,14-25-84,-1 0-1,1 1 1,1-1-1,0 0 1,0 1-1,1 0 1,-1-1-1,2 1 1,0 0-1,0 0 1,0-1-1,1 1 0,0 0 1,1-1-1,5 18 1,-5-21-124,1 0-1,-1 0 1,1 0 0,0 0-1,1 0 1,-1-1 0,1 1 0,0-1-1,0 0 1,0 0 0,1 0-1,0-1 1,-1 1 0,1-1 0,0 0-1,0-1 1,1 1 0,-1-1 0,1 0-1,-1 0 1,1-1 0,-1 0-1,11 1 1,-3 0-713,1-2-1,-1 1 1,24-4-1,37-12-5954,-38 8 2475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7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3 1076,'-8'-1'996,"-1"0"-1,1 1 0,-1 0 1,1 0-1,0 1 1,-1 0-1,-15 4 1,12-1-326,1 0 0,0 0 0,0 1 0,0 0 0,-10 8-1,3 0 55,0 1-1,2 0 0,-1 1 0,2 1 1,-23 29-1,35-41-604,1-1 1,-1 1 0,1-1-1,-1 1 1,1 0-1,1 0 1,-1 0-1,0 0 1,1 0-1,0 0 1,0 1-1,0-1 1,0 0 0,1 1-1,0-1 1,0 1-1,0-1 1,0 0-1,1 1 1,0-1-1,1 6 1,0-6-104,0 1 0,1-1 1,-1 0-1,1 0 0,0 0 0,0 0 1,0 0-1,0-1 0,1 1 0,-1-1 1,1 0-1,0 0 0,0-1 0,0 1 1,0-1-1,1 0 0,-1 0 0,1 0 1,4 1-1,6 1-320,0 0-1,0-1 1,0-1-1,0-1 1,1 0 0,-1-1-1,0-1 1,25-3 0,-14-1-971,0 0 1,0-2 0,0-2-1,26-11 1,-34 10-2283,0-2 39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8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2152,'-8'3'6520,"2"4"-5788,0 13 106,2 0 1,0 0 0,2 1 0,-1 29-1,-1 4 61,-4 81 785,6 0 1,17 141-1,-7-206-1235,3-1 0,3 0 0,35 103 0,-49-171-534,0-1-1,1 0 0,-1 0 1,0 0-1,0 0 0,0 0 0,0 0 1,1 0-1,-1 0 0,0 0 1,0 0-1,0 0 0,1 0 1,-1 0-1,0 0 0,0 0 1,0 0-1,0 0 0,1-1 0,-1 1 1,0 0-1,0 0 0,0 0 1,0 0-1,1 0 0,-1 0 1,0 0-1,0-1 0,0 1 1,0 0-1,0 0 0,0 0 0,1 0 1,-1-1-1,0 1 0,0 0 1,0 0-1,0 0 0,0 0 1,0-1-1,0 1 0,0 0 1,0 0-1,0 0 0,0-1 1,0 1-1,0 0 0,0 0 0,0 0 1,0 0-1,0-1 0,0 1 1,0 0-1,0 0 0,0 0 1,-1-1-1,5-11-264,-4 7-396,0 0-1,0 0 0,-1 0 1,1 0-1,-1 0 0,-1 1 1,1-1-1,-1 0 0,-2-6 1,3 11 602,-8-21-3777</inkml:trace>
  <inkml:trace contextRef="#ctx0" brushRef="#br0" timeOffset="1">4 631 1436,'-4'-4'6085,"13"0"-2409,31-5-1425,62-6-3313,-96 14 1464,38-2-1460,0 1 0,66 7 0,-64-3-2470,-23-1 810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24 136 2088,'-5'13'1524,"0"1"-1,1 0 1,1 0 0,0 0-1,-1 29 1,5-37-1293,-1 0 1,1 0 0,1 0 0,-1-1 0,1 1-1,0 0 1,0-1 0,1 1 0,-1-1-1,1 1 1,0-1 0,1 0 0,-1-1-1,1 1 1,0 0 0,1-1 0,5 5-1,-4-3-107,2-1-1,-1 0 0,1 0 1,-1 0-1,1-1 0,1 0 0,-1-1 1,0 0-1,1 0 0,0-1 0,-1 0 1,1 0-1,0-1 0,0 0 1,0-1-1,0 0 0,0 0 0,0-1 1,14-2-1,-17 1-71,0 1 0,0-1-1,0 0 1,-1 0 0,1-1 0,0 0 0,-1 0 0,0 0 0,0 0 0,0-1-1,0 0 1,0 0 0,-1 0 0,0-1 0,0 0 0,0 1 0,0-1 0,-1-1-1,0 1 1,0 0 0,0-1 0,-1 0 0,0 1 0,0-1 0,0 0 0,-1 0 0,1 0-1,-2 0 1,1-7 0,-1 0 20,0 1 1,-1-1-1,-1 1 0,0 0 0,0 0 0,-2 0 1,1 0-1,-2 0 0,1 1 0,-2-1 1,1 1-1,-1 0 0,-1 1 0,0 0 0,-14-16 1,17 21-20,-1 0 1,0 0-1,0 1 1,0-1-1,-1 1 1,1 0-1,-1 1 1,0-1-1,0 1 1,0 0-1,0 0 1,-1 1-1,1 0 1,-1 0-1,0 1 0,1 0 1,-1 0-1,0 0 1,0 1-1,0 0 1,0 0-1,1 1 1,-1 0-1,0 0 1,0 0-1,1 1 1,-1 0-1,1 0 1,-8 4-1,8-2-71,0 0 0,1 0-1,-1 0 1,1 0-1,0 1 1,0 0-1,0 0 1,1 0-1,-1 0 1,-6 12 0,9-12-402,0-1 0,0 1 0,0 0 0,0-1 0,1 1 0,-2 10 1,3-12-365,-1 0 1,1 0-1,0 0 1,0 0-1,1 1 1,-1-1-1,1 0 1,0 0 0,0 0-1,0 0 1,2 4-1,3 3-3704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8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1468,'0'0'1220,"21"33"3643,-5 6-2897,0 0-1,11 48 0,-3-10 1197,-18-62 163,-5-17-1756,-4-33-1379,-1-8 122,4 3-109,3 0 0,7-46 0,-6 68-418,0 0 1,1 1-1,0-1 1,2 1-1,0 0 1,1 1-1,10-17 1,-15 28-98,1 0 1,0 0 0,-1 1-1,2-1 1,-1 1-1,0 0 1,1 1-1,0-1 1,0 1-1,8-4 1,-10 5 49,-1 1 0,1 0 1,0 0-1,0 0 0,0 1 0,0-1 1,0 1-1,0 0 0,0 0 0,0 0 0,0 0 1,0 0-1,0 0 0,0 1 0,-1 0 1,1-1-1,0 1 0,0 0 0,0 1 0,-1-1 1,1 0-1,3 3 0,70 54-1430,-56-41 2922,-1 1 1,-1 1 0,24 31-1,-34-36-331,0-1 0,-1 2-1,0-1 1,-1 0-1,-1 1 1,0 0 0,4 28-1,1 36-1522,-8-40-3489,-1-2-3579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9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1180,'0'0'1920,"-15"0"5253,-3 0-4857,38 20-8452,-12-13 3283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8:5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46 1916,'-1'-3'404,"0"0"0,-1 0-1,1 1 1,-1-1-1,0 0 1,0 1 0,0-1-1,0 1 1,0 0 0,-1 0-1,1 0 1,0 0 0,-1 0-1,0 0 1,1 0 0,-1 1-1,0 0 1,0-1 0,0 1-1,0 0 1,-5 0 0,4 0-174,-1 1 1,1 0-1,0 1 1,0-1-1,-1 1 1,1 0-1,0 0 0,0 0 1,0 0-1,-7 4 1,0 1 49,0 1 1,0 1-1,1-1 0,0 2 1,0-1-1,1 1 0,0 1 1,1-1-1,0 2 0,1-1 1,-1 1-1,2 0 0,0 0 1,0 1-1,1 0 0,1 0 1,0 0-1,0 1 0,1-1 1,1 1-1,0 0 0,1 0 1,0 19-1,1-29-258,0-1 1,0 1-1,1-1 1,-1 0-1,1 1 1,-1-1-1,1 1 1,0-1-1,0 0 1,0 0-1,0 1 1,0-1-1,1 0 1,-1 0-1,1 0 1,-1 0-1,1-1 1,3 4-1,-4-4-50,1 0 0,0-1 0,0 1 0,0 0 0,0-1-1,0 0 1,0 1 0,0-1 0,0 0 0,0 0 0,0 0-1,-1 0 1,1 0 0,0 0 0,0-1 0,0 1 0,0-1-1,2 0 1,5-2-121,-1-1 1,1-1-1,-1 1 0,0-1 0,0-1 0,0 1 0,-1-1 0,7-7 0,-4 1 38,-1 0 1,0-1-1,0 0 0,-1 0 0,-1-1 0,-1 0 0,0 0 0,0-1 0,-1 0 0,4-22 1,8-22 291,-17 59-142,0 0 0,0 0 0,0 0 1,1 0-1,-1 1 0,0-1 0,0 0 0,0 0 1,0 0-1,0 0 0,0 0 0,1 0 1,-1 0-1,0 0 0,0 0 0,0 0 0,0 0 1,0 1-1,1-1 0,-1 0 0,0 0 1,0 0-1,0 0 0,0 0 0,1 0 1,-1 0-1,0 0 0,0 0 0,0-1 0,0 1 1,1 0-1,-1 0 0,0 0 0,0 0 1,0 0-1,0 0 0,0 0 0,1 0 1,-1 0-1,0 0 0,0-1 0,0 1 0,0 0 1,0 0-1,0 0 0,0 0 0,0 0 1,1 0-1,-1-1 0,0 1 0,0 0 1,0 0-1,0 0 0,0-1 0,5 30 829,1 37-82,5 39 369,-9-95-1193,0 1 0,0-1 0,2 0 0,-1 0 0,1 0 0,0-1 0,1 1 0,6 9 0,-10-19-120,-1 1 0,1 0-1,0 0 1,0 0 0,0-1 0,0 1 0,0 0-1,0-1 1,0 1 0,0-1 0,0 1 0,0-1-1,0 1 1,0-1 0,0 0 0,0 1 0,2-1-1,25-5-9608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0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 2448,'-1'-5'13052,"4"33"-10821,4 22-1820,-3 146 3111,-39 366-1,33-541-3146,-1-1-1,-1 1 1,-1 0 0,-13 36-1,19-79-9378,3 10 2358,5-5 1279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13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 2152,'-10'-16'8662,"10"29"-5880,1 16-2453,-13 105 1264,5-65-381,2 110-1,2-74-16,-1-29-10,3-60-887,1 7 359,0-22-652,1-1 0,-1 1 0,0-1 0,0 0 0,0 1 0,1-1 0,-1 1 0,0-1 0,1 1 0,-1-1 0,0 0 0,1 1 0,-1-1 0,1 0 0,-1 1 0,0-1 0,1 0 0,-1 0 0,1 1 0,-1-1 0,1 0 0,-1 0 0,1 0 0,-1 0 0,1 0 0,-1 1 0,1-1 0,-1 0 0,1 0 0,-1 0 0,1 0 0,-1-1 0,1 1 0,-1 0 0,2 0 0,1-1 7,11-4-18,81-27-11,-94 32 1,23-9-3432,-10 5-6208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0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66 328 2132,'-22'-28'6407,"20"21"-6143,0 1-1,0 0 0,1-1 0,0 1 0,0-1 0,0 1 0,1-1 0,0 1 0,1-1 0,-1 1 0,1-1 0,0 1 0,1-1 0,0 1 0,0 0 0,3-8 0,6-12 410,1 2-1,21-35 0,-29 53-520,-1 1 0,1-1 0,0 1-1,0 0 1,0 1 0,1-1 0,0 1 0,0-1 0,0 1-1,0 1 1,1-1 0,-1 1 0,1 0 0,0 0 0,0 1-1,11-4 1,-13 6-98,0 0 0,1-1 1,-1 1-1,0 1 0,0-1 0,0 0 0,0 1 0,0 0 0,0 0 0,0 0 0,0 1 1,0-1-1,0 1 0,-1 0 0,1 0 0,-1 0 0,1 1 0,-1-1 0,0 1 0,0 0 1,0 0-1,0 0 0,0 0 0,-1 0 0,1 1 0,-1-1 0,2 6 0,0-3 9,-1 1 0,0 0 0,0 1-1,-1-1 1,0 0 0,0 1 0,-1-1-1,0 1 1,0 0 0,0-1 0,-1 1-1,-1 0 1,1-1 0,-1 1 0,0-1-1,-1 1 1,0-1 0,0 1 0,-1-1-1,0 0 1,0 0 0,0 0 0,-1 0-1,-8 11 1,-2 0 79,0 0-1,0-1 1,-2 0-1,0-1 1,-1-1-1,0 0 1,-27 16-1,37-26-75,-1 0-1,0 0 1,0-1 0,0 0-1,-1 0 1,1-1-1,-1 0 1,-13 2-1,21-5-9,-34-18 170,27-3 65,15 29 472,17 37 300,-15 5-464,-1 1 1,-3 0-1,-1-1 1,-3 1-1,-3 0 1,-12 87-1,11-121-330,-6 58 1862,9-73-2021,-1 2 1812,0-2-3372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21 2564,'-1'5'1090,"0"-1"-1,0 1 1,1 0 0,-1-1-1,1 1 1,0 0 0,0 0-1,2 5 1,-2-8-914,1-1 1,0 1-1,0 0 1,-1-1-1,1 1 0,1-1 1,-1 1-1,0-1 1,0 0-1,0 1 1,1-1-1,-1 0 0,1 0 1,-1 0-1,1 0 1,-1 0-1,1 0 1,0 0-1,-1-1 1,1 1-1,0 0 0,-1-1 1,1 0-1,0 1 1,2-1-1,0 0-87,-1 0 1,1 0-1,-1 0 0,1 0 0,-1-1 1,1 0-1,-1 0 0,1 0 0,-1 0 1,1 0-1,-1-1 0,0 1 0,0-1 1,0 0-1,0 0 0,0 0 0,0 0 1,0-1-1,-1 1 0,1-1 0,-1 1 1,0-1-1,0 0 0,0 0 0,0 0 1,0 0-1,-1-1 0,1 1 0,-1 0 1,0-1-1,0 1 0,0 0 0,0-1 1,0-4-1,-1 7-38,-1 0 0,1 0 1,0 1-1,0-1 0,0 0 1,-1 0-1,1 0 0,0 1 0,-1-1 1,1 0-1,0 0 0,-1 1 0,1-1 1,-1 0-1,0 0 0,1 1 1,-1-1-1,1 1 0,-1-1 0,0 1 1,0-1-1,1 1 0,-1-1 1,0 1-1,0 0 0,1-1 0,-1 1 1,0 0-1,0 0 0,0-1 0,-1 1 1,-24-1 481,23 1-574,0 0-38,-20 0-1069,15 0-2109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10 836,'0'0'3835,"2"-8"1411,-2 6-6082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309 577 1144,'2'-27'5467,"-3"23"-5283,0 1-1,-1 0 1,1-1 0,-1 1-1,1 0 1,-1 0-1,0 0 1,0 1-1,-1-1 1,1 0 0,0 1-1,-1-1 1,0 1-1,1 0 1,-1 0-1,0 0 1,0 0 0,0 0-1,-1 1 1,1-1-1,0 1 1,0 0-1,-1 0 1,1 0 0,-1 1-1,1-1 1,-1 1-1,1 0 1,-1 0-1,-5 0 1,1 1-71,0 1 0,0-1 0,0 1-1,0 1 1,1-1 0,-1 1 0,1 1 0,0-1 0,0 1 0,0 1-1,0-1 1,1 1 0,-7 6 0,1 1-13,1 1 0,0 1-1,1 0 1,0 0 0,1 1 0,0 0-1,2 1 1,-1 0 0,-8 32 0,13-42-73,1 2-1,1-1 1,-1 0 0,1 0 0,0 1-1,1-1 1,-1 0 0,2 1 0,-1-1-1,1 0 1,0 1 0,0-1 0,1 0-1,0 0 1,0 0 0,1 0 0,0 0-1,0-1 1,1 1 0,0-1 0,0 0-1,0 0 1,1 0 0,0 0 0,10 9-1,-12-13-18,-1 0 0,0 0 0,1-1 0,0 1-1,-1 0 1,1-1 0,0 0 0,0 0 0,-1 0-1,1 0 1,0 0 0,0 0 0,0-1 0,0 1-1,1-1 1,-1 0 0,0 0 0,0 0 0,0-1-1,0 1 1,0-1 0,3 0 0,-1-1-10,0-1 0,-1 1-1,1-1 1,-1 0 0,0-1 0,0 1 0,0 0 0,0-1 0,0 0 0,-1 0-1,6-9 1,4-9-34,0-1 0,-2 0 0,-1-1 0,8-26 1,-18 50 34,13-43-58,-2-1 0,-2 0 0,-1 0-1,-3 0 1,0-63 0,-7 28-41,-3-1 0,-19-89 0,16 113 33,5 36 213,6 55 31,46 311 772,-22-164-340,-23-154-486,0-1 0,2 0 1,1 0-1,1 0 1,23 49-1,-30-74-123,-1 0 0,1-1 0,0 1 0,0-1 0,0 1-1,0-1 1,0 1 0,1-1 0,-1 1 0,0-1 0,0 0 0,1 0 0,-1 0-1,1 0 1,-1 0 0,1 0 0,0 0 0,-1 0 0,1-1 0,0 1-1,3 0 1,-4-1-15,1 0 0,0-1 1,0 1-1,-1 0 0,1-1 0,0 0 0,-1 1 0,1-1 0,-1 0 0,1 0 0,-1 0 0,1 0 0,-1 0 0,1 0 0,-1 0 0,0-1 1,2-2-1,4-5-68,0 0 0,-1-1 1,-1 0-1,0 0 0,6-15 1,3-25-113,6-15 602,-20 65-17,3 3-316,67 100-471,-59-91-1247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3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30 876,'0'0'1680,"-7"-5"964,4 0 313,-4-2-1041,4 2-1404,1-3-2036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3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1 912,'28'78'4978,"28"102"-1737,1 53 1147,-52-202-1021,-6-34-3102,-4-14-68,1-1-1,1 1 1,0 0 0,1-1 0,1 1-1,0-1 1,3-21 0,2-2 214,2 0 1,11-43 0,-15 74-334,2 0 0,-1-1 1,1 1-1,1 1 0,0-1 0,0 1 0,1-1 1,0 1-1,0 1 0,1-1 0,9-7 1,-15 16-161,1-1 0,-1 0 1,1 1-1,-1-1 0,1 1 0,-1 0 1,1-1-1,-1 1 0,1 0 1,0 0-1,-1 0 0,1 0 1,-1 1-1,1-1 0,0 0 1,-1 0-1,1 1 0,-1-1 1,1 1-1,-1 0 0,1-1 1,-1 1-1,2 1 0,33 20-5543,-29-15 1379,3 1 39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44 212 1668,'11'-2'6184,"10"-11"-4533,14-14-1020,-22 15-234,-5 6-113,0-1-1,-1-1 1,13-15 0,-18 20-229,0 0-1,0-1 1,0 1-1,-1 0 1,1-1-1,-1 0 1,0 1-1,0-1 1,-1 1-1,1-1 0,-1 0 1,1 0-1,-1 1 1,0-1-1,-1-4 1,1 5-25,-1 0-1,1 0 1,-1 0 0,1 1-1,-1-1 1,0 0 0,0 1-1,0-1 1,-1 0 0,1 1-1,0 0 1,-1-1 0,0 1-1,0 0 1,-2-3 0,2 4-4,0 0 0,0 0 0,0 0 1,0 0-1,1 0 0,-1 1 0,0-1 0,0 1 1,0-1-1,0 1 0,0 0 0,-1 0 0,1 0 1,0 0-1,0 0 0,0 1 0,0-1 0,0 0 1,0 1-1,0 0 0,1-1 0,-1 1 0,0 0 1,-2 1-1,-4 2 79,2 0 0,-1 1 0,0 0 0,1-1 0,0 2 0,0-1-1,1 1 1,-1 0 0,1 0 0,1 1 0,-1-1 0,1 1 0,0 0 0,0 0 0,1 1 0,0-1 0,1 1 0,-3 8 0,0 5 210,1 0-1,1 0 1,1 1 0,1-1 0,2 32 0,0-44-238,0 0-1,0 0 1,1 0 0,0 0-1,1 0 1,0 0 0,0-1-1,1 1 1,0-1 0,8 13-1,-9-17-153,1 1-1,-1-1 0,1 0 1,0 0-1,0-1 0,0 1 1,0-1-1,1 0 0,-1 0 1,1 0-1,0-1 0,0 1 1,0-1-1,0 0 0,0-1 1,0 1-1,1-1 1,9 1-1,-7-2-359,0 0 0,0 0 0,0-1 1,0 0-1,0 0 0,9-3 0,23-15-6083,-29 12 3179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 1084,'-1'-1'395,"0"0"-1,0 1 0,0-1 1,0 1-1,0-1 1,0 1-1,0-1 1,0 1-1,0 0 1,0-1-1,0 1 0,0 0 1,0 0-1,0 0 1,0 0-1,0 0 1,-1 0-1,-9 7 17,0 1 0,0 0 0,1 1 0,0 0-1,1 1 1,-1 0 0,2 0 0,0 1 0,0 0 0,1 0-1,0 1 1,1 0 0,1 0 0,-9 25 0,2 2 183,1 0-1,2 1 1,-7 71 0,15-93-364,0 0 0,1 1 1,1-1-1,5 30 1,-4-40-263,0-1 0,0 1 0,0 0 0,1-1 0,0 0 0,1 1 0,-1-1 0,1-1 0,1 1 0,-1 0 0,1-1 0,11 11 0,-13-15-120,-1 0 0,1-1-1,-1 0 1,1 1 0,0-1 0,0 0-1,0 0 1,0-1 0,0 1 0,0 0-1,0-1 1,0 0 0,0 0-1,0 0 1,0 0 0,0 0 0,0-1-1,0 1 1,0-1 0,0 0 0,5-2-1,0 0-981,1 0 0,-1-1 0,0-1 0,0 1 0,13-10 0,-5 1-2190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1540,'-8'6'723,"1"0"1,1 1-1,-1 0 0,1 0 1,0 0-1,1 0 0,-1 1 1,2 0-1,-1 0 0,1 1 1,0-1-1,-2 10 0,-1 2-72,2-1-1,0 1 0,1 0 0,-2 30 0,6-42-504,0-1 0,0 1 0,1-1 0,0 0 0,0 1 0,1-1-1,-1 0 1,2 0 0,-1 0 0,1 0 0,0 0 0,0 0 0,1-1 0,7 10 0,-8-12-108,0-1 1,0 0-1,0 0 0,1 0 1,-1 0-1,1-1 0,0 1 1,-1-1-1,1 0 0,0 0 1,0 0-1,0-1 0,1 1 1,-1-1-1,0 0 0,1 0 1,-1-1-1,0 1 0,1-1 1,-1 0-1,1 0 0,-1 0 1,1-1-1,-1 0 0,7-2 1,2-1-29,0-1 0,0 0 0,-1-1 0,0-1 0,-1 0 0,1 0 0,-1-1 0,-1-1 0,1 0 0,-2 0 0,17-20 0,-4 1 90,-2 0 1,-1-1-1,22-46 1,-41 75-90,0-1 1,0 1-1,0 0 1,0 0-1,0 0 1,0 0-1,1-1 1,-1 1 0,0 0-1,0 0 1,0 0-1,0 0 1,0 0-1,0-1 1,1 1-1,-1 0 1,0 0-1,0 0 1,0 0 0,0 0-1,1 0 1,-1 0-1,0 0 1,0 0-1,0 0 1,0 0-1,1 0 1,-1 0-1,0 0 1,0 0 0,0 0-1,1 0 1,-1 0-1,0 0 1,0 0-1,0 0 1,0 0-1,1 0 1,-1 0-1,0 0 1,0 0 0,0 0-1,0 0 1,1 0-1,-1 1 1,0-1-1,9 11 209,8 23-97,-14-28 4,13 32 41,-12-28-201,-1-1 0,2 1 0,0-1 0,0 0 0,0 0 0,14 15 0,-19-23-78,1-1 0,-1 1 0,1-1 0,-1 0 0,1 1 0,0-1 1,-1 1-1,1-1 0,0 0 0,-1 0 0,1 1 0,0-1 0,-1 0 0,1 0 0,0 0 0,0 0 0,-1 0 0,1 0 0,0 0 0,-1 0 0,1 0 1,0 0-1,0 0 0,-1 0 0,1-1 0,0 1 0,-1 0 0,1 0 0,0-1 0,-1 1 0,1 0 0,-1-1 0,2 0 0,13-16-6314,-10 9 2427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3 2368,'-31'-2'6441,"14"3"-3274,-1 0-1149,6-1-7767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10 191 1148,'0'0'1554,"-9"21"7964,19-28-9407,0-1 0,-1 0 0,17-18 0,13-11 586,-30 29-466,-7 6-163,0 1-1,0-1 1,0 0 0,0 1 0,0-1-1,1 1 1,-1 0 0,1 0 0,-1 0-1,1 0 1,-1 0 0,4 0 0,-4 0-29,15 4 86,-11-2-117,0-1 0,0 0 0,-1 0 1,1-1-1,0 1 0,0-1 0,-1-1 1,1 1-1,-1-1 0,1 0 0,6-3 1,61-37 9,-23 12 533,-49 29-417,18 2 496,44 20 540,-61-20-1109,29 11 337,-24-14-408,1 0 0,-1 0-1,0 0 1,1-1 0,-1-1-1,-1 1 1,1-1 0,0 0 0,-1 0-1,7-7 1,-12 10 9,1 0-1,-1 0 1,0 0 0,1 0-1,-1 0 1,1 0 0,-1 1-1,1-1 1,-1 0-1,1 1 1,-1-1 0,1 1-1,0 0 1,-1-1 0,1 1-1,0 0 1,-1 0 0,1 0-1,-1 0 1,1 1 0,0-1-1,-1 0 1,1 1 0,0-1-1,-1 1 1,1-1 0,-1 1-1,1 0 1,-1 0 0,0-1-1,1 1 1,-1 0 0,2 2-1,6 5 13,0-1 0,0 2 0,12 15 0,-6-7 89,23 24-12,-37-40-139,14 2-97,-8-3 96,0 0-1,-1-1 1,1 1 0,0-1 0,-1 0 0,1-1 0,0 0 0,-1 0 0,8-4 0,-12 5 28,33-3-63,-31 2 169,0 1 0,1 1 0,-1-1 0,0 1 0,1-1 0,-1 1 0,1 1 0,3-1 0,-6 1 249,0 2-235,0 0 1,0 1-1,0-1 1,-1 0 0,0 1-1,0-1 1,0 1-1,0 0 1,0-1-1,-1 1 1,1 5-1,-1-5 27,1-2-26,-4 39 713,3-20-287,0-17-4059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13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17 944,'7'-16'12911,"-20"171"-9940,7-112-2405,2 1 0,2 78 0,3-109-893,4 47 648,-6-47-3228,-5-32-4812,-8-27 8482,14 45-238,0 1-466,0 0 1,-1 0-1,1-1 1,0 1 0,0 0-1,0 0 1,0-1-1,-1 1 1,1 0 0,0-1-1,0 1 1,0 0-1,0 0 1,0-1 0,0 1-1,0 0 1,0-1-1,0 1 1,0 0 0,0-1-1,0 1 1,0 0-1,0 0 1,0-1 0,0 1-1,0 0 1,0-1 0,0 1-1,1 0 1,-1 0-1,0-1 1,0 1 0,0 0-1,0 0 1,1-1-1,-1 1 1,0 0 0,0 0-1,0 0 1,1-1-1,-1 1 1,0 0 0,0 0-1,1 0 1,-1 0-1,0 0 1,1-1 0,-1 1-1,0 0 1,0 0-1,1 0 1,-1 0 0,0 0-1,1 0 1,-1 0 0,0 0-1,1 0 1,-1 0-1,0 0 1,0 0 0,1 0-1,-1 0 1,0 1-1,1-1 1,-1 0 0,1 0-1,18 12 442,0 0 0,0 2 1,18 16-1,-19-14-248,1-2 1,0 0-1,24 13 0,-28-23-1644,-15-4 1189,1 0 0,-1-1 0,0 1 0,1 0 0,-1 0 0,1 0 0,-1 0 0,1 0 0,-1 0 0,0 0 0,1-1 0,-1 1 0,0 0 0,1 0 0,-1-1 0,1 1 0,-1 0 0,0-1 0,0 1 0,1 0 1,-1-1-1,0 1 0,0 0 0,1-1 0,-1 1 0,0 0 0,0-1 0,0 1 0,1-1 0,-1 1 0,0 0 0,0-1 0,0 1 0,0-1 0,0 1 0,0-1 0,0 1 0,0-1 0,0-5-2933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79 160 1932,'-5'1'313,"1"1"0,-1 0 0,1 0 0,0 0-1,0 0 1,0 0 0,0 1 0,0 0 0,1 0 0,-1 0-1,1 0 1,0 1 0,0-1 0,0 1 0,0 0 0,0 0-1,1 0 1,0 0 0,0 0 0,0 1 0,0-1 0,1 0-1,0 1 1,0 0 0,0-1 0,0 1 0,1-1 0,-1 1-1,2 7 1,-2-4-141,1 0-1,0 0 0,1-1 0,0 1 0,0 0 1,1 0-1,0-1 0,0 1 0,1-1 1,-1 1-1,2-1 0,-1 0 0,1 0 0,0-1 1,1 1-1,-1-1 0,7 7 0,-9-11-118,1 0 0,0 0 0,0 0 0,0 0 0,0 0 0,0-1 0,0 0 0,0 1 0,0-1 0,1 0 0,-1 0 0,0-1 0,1 1 0,-1-1 0,0 1 0,1-1 0,-1 0 0,7-1 0,-4-1-20,-1 1-1,1-1 1,0 0 0,-1 0-1,0-1 1,1 0 0,-1 0-1,0 0 1,0-1-1,5-4 1,2-3 6,-1 0-1,0-1 0,-1-1 1,0 0-1,-1 0 0,0-1 1,8-19-1,-9 17 51,-2-1-1,0 1 1,-1-1-1,-1 0 1,-1-1-1,2-20 1,-4 32-1,-1 0 1,0 0 0,0 1 0,0-1 0,0 0 0,-1 1 0,0-1-1,-1 0 1,1 1 0,-1 0 0,0-1 0,0 1 0,-1 0 0,0 0 0,1 0-1,-2 0 1,1 0 0,0 1 0,-1 0 0,0-1 0,0 1 0,-1 1 0,-5-6-1,6 8 4,0-1-1,0 0 1,0 1-1,0 0 1,0 0-1,-1 0 1,1 0 0,0 1-1,-1 0 1,1 0-1,0 0 1,-1 0-1,1 1 1,0-1-1,0 1 1,-7 2-1,-1 1 91,0 0-1,1 1 0,0 0 1,-16 10-1,22-11-276,-1 0 0,1 0 0,1 1 1,-1-1-1,1 1 0,0 0 0,0 1 0,0-1 0,-3 7 0,5-8-645,0-1 0,1 1-1,-1 0 1,1 0 0,0 0 0,0 0 0,0 0 0,-1 8 0,7-1-7957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1640,'18'28'5536,"2"106"4240,-20-133-9724,0 0 1,0-1-1,0 1 0,0-1 1,0 1-1,1 0 1,-1-1-1,0 1 1,0-1-1,0 1 1,1-1-1,-1 1 1,0-1-1,1 1 1,-1-1-1,0 1 1,1-1-1,-1 1 1,1-1-1,-1 0 1,1 1-1,-1-1 1,1 0-1,-1 1 1,1-1-1,-1 0 0,1 1 1,-1-1-1,1 0 1,-1 0-1,1 0 1,0 0-1,-1 0 1,1 0-1,-1 0 1,1 0-1,1 0 1,22-16 387,14-33-368,-32 41-43,-1-2 7,1 1 0,0-1 0,1 1 0,0 1 0,1 0 0,0 0-1,0 0 1,0 1 0,1 0 0,11-6 0,-20 12 7,4 2-16,-1 0-1,0 0 1,0 0-1,0 0 1,0 0-1,0 1 1,-1-1-1,1 1 1,0 0-1,-1 0 1,1 0-1,-1 0 1,1 0-1,-1 1 1,0-1-1,0 1 1,0-1-1,0 1 1,-1 0-1,1 0 1,-1-1-1,2 7 1,3 5 113,0 0 1,-2 0-1,6 24 1,11 154 1888,-13-164-1851,-1-46-2567,-3-48-2719,-8 27-1610,1 23 2505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6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1 302 2804,'0'-2'648,"0"0"1,-1-1-1,1 1 0,0 0 0,1 0 1,-1 0-1,0-1 0,1 1 0,-1 0 0,1 0 1,-1 0-1,1 0 0,0 0 0,0 0 0,0 0 1,0 0-1,0 0 0,3-3 0,32-35 2835,-24 27-2642,85-84 2970,-84 85-3181,0 1 0,1 1 0,1 0 0,-1 1 0,28-13-1,-38 21-1128,0-2 0,0 1-1,0 0 1,0-1-1,0 0 1,6-6 0,4-3-10100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7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1368,'8'16'12427,"-11"-7"-8047,-7 2-2187,6-6-5198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7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 1584,'0'0'1082,"-9"-4"3710,3 43-3839,2 0 0,1 0 0,2 0 0,4 41 0,-1 5 303,-7-28 446,0-50-816,1-36-840,2 6-100,2-1 0,0 1 0,2-1 0,0 1 0,2 0 0,1 0 0,0 1 0,2-1-1,1 1 1,0 0 0,23-39 0,-31 59 37,1 0 0,0 1 0,0-1 0,0 1 0,1-1 0,-1 1 0,0-1 0,0 1 0,1 0 0,-1 0 0,1-1 0,-1 1 0,1 0 0,-1 0 0,1 1 0,0-1 0,0 0 0,-1 0-1,1 1 1,0-1 0,0 1 0,0 0 0,-1-1 0,5 1 0,-4 1 4,1 0-1,-1 0 1,1 0 0,-1 0-1,1 0 1,-1 1-1,0-1 1,0 1-1,0 0 1,0-1 0,0 1-1,0 0 1,0 0-1,0 0 1,1 3-1,5 7 27,-1 1 0,0-1-1,0 1 1,-2 1 0,6 17-1,-5-6 260,-1 0 0,-1 1-1,-1 0 1,-1 47-1,-3-71-243,1 0-1,0 0 0,0 1 1,0-1-1,0 0 0,1 0 1,-1 1-1,0-1 0,1 0 1,0 0-1,-1 0 0,1 0 0,1 3 1,-1-5-33,-1 0-1,1 0 1,0 0 0,-1-1 0,1 1-1,-1 0 1,1 0 0,-1 0 0,1 0-1,-1-1 1,1 1 0,-1 0 0,1 0-1,-1-1 1,1 1 0,-1 0 0,1-1-1,-1 1 1,0-1 0,1 1 0,-1-1-1,0 1 1,1 0 0,-1-1 0,0 1-1,1-1 1,-1 1 0,0-1 0,0 0-1,1 0 1,29-69-676,-23 54 720,5-13-171,41-76-364,-48 96 449,0 1 0,1 0 0,0-1 0,0 2 0,1-1 0,0 1 0,0 0-1,16-11 1,-22 18 57,0-1 0,0 0 1,0 1-1,0-1 0,0 1 0,1 0 0,-1-1 0,0 1 0,0 0 0,0 0 0,0 0 0,0 0 0,1 0 0,-1 0 0,0 0 0,0 0 0,0 0 0,0 0 0,0 1 0,1-1 1,-1 1-1,0-1 0,0 0 0,0 1 0,0 0 0,1 0 0,1 1 41,0 1 1,-1 0 0,1-1-1,-1 1 1,1 0-1,-1 0 1,0 0 0,2 5-1,2 4 168,-1 0-1,0 0 0,5 23 1,-5-6 450,-1 0-1,0 54 1,-4-82-908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31 1684,'-1'-2'381,"-1"0"0,1 0 0,-1 0-1,1 0 1,-1 0 0,1 0 0,-1 1 0,0-1 0,0 1-1,0-1 1,0 1 0,0 0 0,0-1 0,0 1 0,0 0-1,-1 1 1,1-1 0,0 0 0,-1 1 0,1-1 0,0 1-1,-1 0 1,-4 0 0,3 0-200,0 1 0,-1 1 1,1-1-1,0 0 0,0 1 0,0 0 0,0 0 0,0 1 1,0-1-1,0 1 0,1-1 0,-6 6 0,1 1 28,-1 1 0,1 0-1,1 0 1,-1 0-1,2 1 1,0 0 0,0 1-1,1-1 1,0 1 0,1 0-1,1 0 1,-1 1 0,2-1-1,0 1 1,1-1 0,0 1-1,1 23 1,0-34-188,0 0-1,1 0 1,-1 0-1,0 1 1,1-1 0,-1 0-1,1 0 1,0 0 0,0 0-1,0 0 1,0 0 0,0 0-1,0-1 1,0 1 0,1 0-1,-1-1 1,1 1 0,-1 0-1,1-1 1,0 0 0,-1 1-1,1-1 1,2 1 0,-1-1-29,0 0 0,1 0 0,-1-1 0,0 1 1,0-1-1,1 0 0,-1 0 0,0 0 1,1 0-1,-1 0 0,0-1 0,0 1 1,6-3-1,-1 0-53,1 0-1,-1 0 1,0-1 0,0 0 0,-1-1 0,1 0 0,-1 0-1,0 0 1,0-1 0,9-10 0,-10 6-11,1 0 1,-2-1-1,1 0 1,-2 0-1,1 0 1,-1 0-1,-1-1 1,3-19-1,-1 0 116,-2-1 0,-2-32 0,1 72 9,0-1-1,0 0 1,0-1-1,1 1 0,6 12 1,4 11 117,-6-8-59,40 114 975,-40-120-1128,0-1 0,1-1 1,1 1-1,0-1 0,1-1 1,17 19-1,-25-30-218,0 0 1,1 0-1,-1-1 0,0 1 0,1-1 1,-1 1-1,1-1 0,-1 0 1,1 0-1,0 0 0,-1 0 1,1 0-1,0-1 0,3 1 1,22-4-6028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39 1468,'1'-5'1687,"-2"-20"-865,-4 17 6585,1 9-7235,0 0 1,0 1-1,0-1 0,1 1 0,-1 0 0,0 0 0,1 1 0,-1-1 0,1 1 0,0 0 0,0-1 0,0 1 0,0 1 0,0-1 0,-2 5 1,-38 56 1671,40-59-1702,0 1 0,0-1 0,0 1-1,1 0 1,0 0 0,0 0 0,1 0 0,-1 0 0,1 0-1,0 0 1,1 1 0,0-1 0,0 0 0,2 12 0,-1-17-159,0 0 0,0 0 1,0 0-1,0 0 0,0 0 0,0-1 1,1 1-1,-1 0 0,0-1 1,0 1-1,1-1 0,-1 1 0,1-1 1,-1 1-1,0-1 0,1 0 1,-1 0-1,1 0 0,-1 0 0,1 0 1,-1 0-1,0 0 0,1 0 1,-1-1-1,1 1 0,-1-1 0,0 1 1,1-1-1,-1 1 0,0-1 1,1 0-1,0 0 0,46-23-503,-34 14 276,1-1 1,20-20-1,-27 22 136,1 0 0,1 1 1,-1 0-1,1 1 0,1 0 0,-1 0 0,16-6 0,-25 13 181,0 1-57,1 0 0,-1 0 0,1 0-1,-1 0 1,1 0 0,-1 0 0,0 0-1,0 1 1,0-1 0,0 1 0,0-1-1,0 1 1,0-1 0,0 1 0,0-1-1,-1 1 1,1 0 0,-1-1 0,1 1-1,-1 0 1,1 3 0,4 43 188,-4-39-173,11 120 373,1-10 235,-6 225 0,-13-220-103,4-59 67,-3 0 0,-24 122 1,25-168-489,-18 52 550,20-67-618,1-1 1,-1 1 0,0-1 0,0 0-1,0 0 1,0 0 0,-1 0 0,1 0-1,-1-1 1,0 1 0,0-1 0,0 0 0,0 1-1,0-1 1,0-1 0,-7 4 0,8-5-30,-1 1 1,0-1-1,1 0 1,-1 0-1,0-1 1,1 1-1,-1 0 1,0-1-1,1 0 1,-1 1-1,1-1 1,-1 0-1,1-1 1,-1 1-1,1 0 1,0-1-1,-4-2 1,-35-32 80,27 19-151,1-1 0,0 0 0,2 0 1,0-1-1,1-1 0,2 1 0,-1-2 0,2 1 1,1-1-1,1 0 0,0 0 0,2-1 0,-2-27 1,4 8-864,1-1 1,3 1-1,1 0 1,2 1 0,2-1-1,14-45 1,2 12-5465,-7 40 2385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1136,'15'27'4423,"-4"48"-1386,1 83 1,-9-98-1636,7 43 2578,2-166-3688,-9 40-386,1 1 0,1-1 0,1 1 0,0 0 0,2 0 1,1 1-1,20-38 0,-23 51 1,-1 0 0,1 0 0,1 0 0,-1 0 1,1 1-1,1 0 0,-1 1 0,18-11 1,-19 13 45,0 1 0,0 1-1,0-1 1,1 1 0,-1 0 0,1 0 0,-1 1 0,1 0 0,0 0 0,-1 1 0,1 0 0,0 0 0,0 0 0,9 3 0,-10-2 60,0 0 0,-1 1 0,1 0 0,-1 0 0,1 0 0,-1 1 0,0 0 0,0 0 0,0 0 0,-1 1 0,1-1 0,-1 1 0,1 0 0,-1 0 0,-1 1 0,1-1 0,-1 1 0,1 0 0,-1 0 0,-1 0 0,1 0 0,-1 1 0,0-1 0,0 1 0,2 11 0,0-1 458,-2 1 0,0-1 0,-1 1 0,-1 0 0,0 0 0,-1 0 0,-6 28 0,26-94-4092,3 0-1,29-48 0,-49 95 3568,-1 1 1,1-1-1,0 0 1,-1 1-1,1-1 0,0 1 1,0 0-1,0 0 1,0-1-1,0 1 1,0 1-1,0-1 1,0 0-1,1 0 0,-1 1 1,0-1-1,0 1 1,1 0-1,-1 0 1,0 0-1,0 0 1,1 0-1,-1 0 0,0 1 1,1-1-1,-1 1 1,0-1-1,0 1 1,3 1-1,5 2 155,0 0 0,-1 0 0,1 1 0,-1 1 1,8 6-1,-3 0 377,0 1 1,-1 1 0,0 0 0,-1 0-1,-1 1 1,12 22 0,22 27 1961,-43-61-2678,5 7 454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0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24 1000,'-32'-19'12099,"26"15"-12857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10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1 960,'0'5'1479,"2"169"4986,8 96-1656,-5-154-2972,5 118-59,-13-212-3994</inkml:trace>
  <inkml:trace contextRef="#ctx0" brushRef="#br0" timeOffset="1">1 502 2292,'10'2'9150,"34"11"-6769,5 2-1907,-9-7-521,54 6-1,-9-10-7701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14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1 274 1572,'0'0'2624,"20"-30"4380,65-50-2327,-39 39-4812,49-58 0,-86 89-926,4-4-5852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1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1572,'0'0'1422,"8"29"2057,-8 3-2076,2 0 1,1-1-1,11 49 0,-10-64-1080,1 0 0,0-1 0,1 1 0,1-1 0,0 0-1,1-1 1,1 0 0,16 22 0,-24-35-287,0 1 0,1-1 1,-1 0-1,0 0 0,0 1 0,0-1 0,1 0 0,-1 0 1,0 0-1,1-1 0,-1 1 0,1 0 0,0 0 1,-1-1-1,1 1 0,-1-1 0,1 1 0,0-1 0,-1 0 1,1 0-1,0 1 0,0-1 0,2-1 0,-1 0 3,-1 1 0,0-1 0,1-1 1,-1 1-1,0 0 0,0 0 0,0-1 0,0 0 0,0 1 0,0-1 0,0 0 0,-1 0 0,1 0 0,1-2 0,2-4 56,0 0 0,-1 0 0,0-1 0,0 1 0,-1-1 0,0 0 0,3-15 0,-4-2-160,0 0 1,-2 0-1,-1 0 0,-1 0 0,-6-29 1,7 53-554,2-3-1190,0 1 165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9:10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202 471 1188,'-1'-1'276,"0"-1"0,0 0 0,0 1 0,-1-1-1,1 1 1,0 0 0,-1 0 0,1-1 0,-1 1 0,1 0-1,-1 0 1,1 0 0,-1 0 0,0 1 0,0-1 0,1 0 0,-1 1-1,0-1 1,0 1 0,0-1 0,0 1 0,0 0 0,1 0 0,-3 0-1,1 1-85,0 0 0,0 0 0,0 0 0,0 1 0,0-1 0,0 1 0,1-1 0,-1 1 0,1 0 0,-1 0 0,1 0 0,0 0-1,-3 4 1,-5 7 122,1 0-1,0 0 1,1 2 0,-9 18-1,3-2 190,2 0-1,0 1 1,-11 52-1,21-71-355,0 0-1,0 1 1,1-1 0,1 1-1,0-1 1,1 1 0,1-1-1,0 1 1,0-1 0,1 0-1,10 25 1,-13-37-128,1 1 0,-1 0 0,1-1 0,0 1 0,0-1 0,-1 1 0,1-1 0,0 0 0,0 1 0,0-1 0,0 0 0,0 0 0,1 0 0,-1 1 0,0-1 0,1 0 0,-1-1 0,0 1 1,1 0-1,-1 0 0,1 0 0,0-1 0,-1 1 0,1-1 0,-1 0 0,1 1 0,2-1 0,-1 0-9,0-1 1,0 0-1,0 0 1,-1 0-1,1 0 1,0-1-1,0 1 0,-1-1 1,1 0-1,-1 1 1,0-1-1,1 0 1,3-5-1,6-8-19,0 0-1,-1-1 1,15-27 0,-12 15-8,-1-1 1,-1 0 0,-2-1-1,-1 0 1,-2-1 0,0 0-1,3-52 1,-7 12-14,-3 0 0,-10-90 1,6 122 167,-1 1 0,-1-1-1,-3 1 1,-18-54 0,27 92-108,0 0 0,0 0-1,0 0 1,0 0 0,-1 0 0,1 1-1,0-1 1,0 0 0,0 0 0,0 0-1,0 0 1,0 0 0,0 0 0,0 0-1,0 0 1,0 0 0,-1 0 0,1 0-1,0 0 1,0 0 0,0 1 0,0-1-1,0 0 1,0 0 0,0 0 0,0 0-1,-1 0 1,1 0 0,0 0 0,0 0-1,0 0 1,0 0 0,0 0 0,0 0-1,-1 0 1,1-1 0,0 1 0,0 0-1,0 0 1,0 0 0,0 0 0,0 0-1,0 0 1,0 0 0,-1 0 0,1 0-1,0 0 1,0 0 0,-1 23 404,2 30-104,4 33 276,4 0-1,4-1 1,4 0-1,3-2 1,35 92-1,-48-156-594,2 0-1,17 27 1,-23-41-300,0 0 0,0-1 0,0 1 1,1-1-1,0 0 0,0 0 0,0 0 1,0 0-1,1-1 0,-1 0 0,1 0 0,0 0 1,0 0-1,7 2 0,15-4-8467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4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576 816 1300,'0'0'706,"30"28"10931,-29-27-11600,-1-1-1,0 0 1,0 0-1,0 1 1,0-1-1,0 0 1,0 1-1,0-1 1,0 0-1,0 1 1,0-1-1,0 0 0,0 1 1,0-1-1,-1 0 1,1 1-1,0-1 1,0 0-1,0 1 1,0-1-1,0 0 1,-1 0-1,1 1 1,0-1-1,0 0 1,-1 0-1,1 1 1,0-1-1,0 0 1,-1 0-1,1 0 1,0 0-1,0 1 1,-1-1-1,1 0 0,0 0 1,-1 0-1,1 0 1,0 0-1,-1 0 1,1 0-1,0 0 1,-1 0-1,1 0 1,-1 0-1,-15 5 344,15-5-270,-1 0 51,-16 1 11,1-2 0,-1 0 0,1-1 0,-1-1 0,1-1 0,0 0 1,1-1-1,-1-1 0,1 0 0,0-1 0,0-1 0,1-1 0,0 0 0,-27-22 0,4-4-40,1-2 1,1-2-1,-45-64 0,66 81-138,1 0-1,1 0 0,1-1 0,1-1 0,2 1 1,0-2-1,1 0 0,-9-50 0,16 71 0,0 0 0,1-1 1,-1 1-1,1-1 0,0 1 0,0-1 0,1 1 0,-1 0 1,1-1-1,0 1 0,0 0 0,0-1 0,1 1 0,-1 0 1,1 0-1,0 0 0,1 0 0,-1 0 0,0 1 0,1-1 1,0 1-1,0-1 0,0 1 0,0 0 0,1 0 0,-1 1 1,1-1-1,0 1 0,0-1 0,0 1 0,0 0 0,0 1 1,0-1-1,0 1 0,0 0 0,8-2 0,2 1-4,0 0-1,0 1 1,0 0-1,0 1 0,0 0 1,0 1-1,0 1 1,0 0-1,-1 1 1,22 7-1,41 29-1,-35-17 14,-27-13 13,1 1 0,-1 1 0,-1 0 0,19 20-1,-31-30-11,-1 0 17,1-1-20,3 4 0,-3-3-22,3 3 24,-3-3-4,13 4 174,-7-15-203,-1-1 0,0 1 1,0-1-1,-1 0 0,5-18 0,-5 14-27,1 0 0,1 1 0,14-25 0,-9 21 1,1 1-1,0 0 1,1 1-1,21-19 1,-24 28 26,-1 0 1,1 1-1,1 0 1,-1 1-1,1 0 1,0 0-1,0 1 1,0 1-1,0 0 1,1 1-1,-1 0 1,1 1-1,-1 1 1,1 0-1,0 0 1,-1 1-1,1 1 1,-1 0-1,1 1 1,16 5-1,-23-5 25,0 0 1,0 1-1,0-1 0,0 1 0,-1 0 1,1 0-1,-1 1 0,0 0 0,0 0 0,-1 0 1,0 0-1,0 1 0,0-1 0,5 11 0,-5-6 2,1 1-1,-2 1 1,1-1-1,-2 0 0,1 1 1,-2 0-1,2 21 1,-5 1 6,0 0 0,-2 0 0,-1-1 0,-20 64 0,10-56 10,-1 0-1,-2-1 1,-2-1 0,-2-1-1,-40 54 1,-13 15 56,69-101-14,1 0-1,-1 0 1,0 0-1,0-1 1,0 0-1,-1 0 0,1-1 1,-1 0-1,-1 0 1,-13 5-1,5-1-14,-32 12 337,47-19-358,-6 0 57,-3 3-1479,-2-15-7829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4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20 632 1056,'-9'9'16358,"4"-11"-15182,3-7-1157,1 1 1,0 0-1,0 0 1,0-1-1,1 1 1,0-1-1,1 1 1,0 0-1,4-15 1,26-84 19,-11 44 2,-8 25-46,1 1-1,2 1 1,2 1 0,1 0-1,28-40 1,-38 63 22,1-1-1,0 2 1,0-1 0,2 1-1,-1 1 1,13-11 0,-21 21 27,13-16 2009,-3 7-3728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6:49.919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7 230 1620,'-6'-9'11744,"18"29"-11572,0-1 0,30 34 0,2 2-79,-20-25-52,55 53 0,-48-52 23,-31-30-71,1-1-1,0 1 0,0 0 1,0 0-1,0 0 1,0 0-1,0-1 0,0 1 1,0 0-1,0-1 0,0 1 1,0-1-1,0 0 1,0 1-1,0-1 0,1 0 1,-1 1-1,0-1 0,0 0 1,0 0-1,1 0 1,-1 0-1,0 0 0,0 0 1,1-1-1,-1 1 0,0 0 1,0-1-1,0 1 1,0 0-1,0-1 0,0 1 1,1-1-1,-1 0 0,0 1 1,0-1-1,-1 0 1,3-1-1,-3-4-72,1 1 0,-1-1 1,0 0-1,0 1 0,-1-1 0,0 1 0,0-1 0,0 1 1,-3-7-1,-1-4-16,-2 0 0,0 0 0,0 1 1,-19-27-1,8 13-62,0-2-158,28 48-140,22 56 416,-27-59 36,1 0-1,0 0 0,0-1 0,2 0 1,10 15-1,24 37-36,-42-64 32,1-1 0,-1 1 0,0 0 0,1 0 1,-1 0-1,1 0 0,-1-1 0,1 1 0,-1 0 0,1 0 0,0-1 0,-1 1 0,1 0 0,0-1 0,-1 1 0,1-1 0,0 1 0,0-1 0,0 1 0,-1-1 0,1 1 0,0-1 0,0 0 0,0 0 0,0 1 0,0-1 0,0 0 0,0 0 0,0 0 0,0 0 0,0 0 0,0 0 0,-1 0 0,3-1 0,-1 0-2,0-1-1,0 1 0,-1-1 0,1 0 0,0 0 0,0 0 0,-1 0 1,0 0-1,1 0 0,-1 0 0,0-1 0,2-2 0,4-13-74,-1-1 0,6-25 0,21-146-1897,-24 147 1479,-9 42 702,-1 5-149,-33 113 727,8-19-280,22-83-471,-4 19-251,33-67-163,47-103-598,42-61-375,-83 146 2250,-33 92-656,-33 80 534,-16 76 462,43-146-1078,8-50-141,0 1 0,0 0 0,0-1 0,1 1 1,-1 0-1,0-1 0,0 1 0,1-1 1,-1 1-1,1-1 0,-1 1 1,1-1-1,0 1 0,0-1 0,-1 0 1,1 1-1,0-1 0,0 0 0,1 0 1,0 2-1,6-10-33,0 0-1,-1-1 1,0 0 0,-1 0-1,0-1 1,0 0 0,-1 0 0,0 0-1,4-10 1,34-95-63,-26 65 67,3-11-236,14-63 0,-27 102 178,4-21 441,-18 48-242,0 0 0,0 0 0,0 1 0,1 0 0,0 0 0,1 0 0,-8 13 0,-47 97 2447,60-116-2521,-1 1-364,-2 8 341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877 14 2100,'0'0'4615,"-29"-12"1737,14 11-5263,0 0 1,0 1-1,-21 3 0,-85 21 1247,69-11-1505,25-6-403,0 2-1,0 1 1,-29 15-1,20-8 89,2 2 0,-63 44 0,77-47-429,1 0 1,1 1-1,1 1 1,0 0-1,-22 34 1,9-9 54,13-20-71,0 2-1,2 0 1,-13 31 0,16-26-54,2 0-1,1 1 1,2-1 0,1 1 0,2 1-1,1-1 1,1 1 0,6 59 0,4-13 12,3 0 1,45 152 0,-40-190 24,3-1 1,1 0-1,1-2 1,47 61-1,-52-78-33,0-1-1,1 0 1,0-2-1,2 0 1,0 0 0,1-2-1,1 0 1,45 23-1,-39-24-2,-1-2-1,2 0 0,0-2 0,57 13 0,29 2 72,-84-19-73,-8-1 18,1-1-1,0-1 0,-1-1 1,1-1-1,34-2 1,177-35 184,-200 28-174,0 0 0,-1-3-1,-1 0 1,62-31-1,22-20 44,-65 31-66,-1-3-1,80-72 1,-111 87-16,-1-1-1,-1 0 0,-1-1 1,-1-1-1,-1-1 1,21-47-1,-15 22-21,-3-2 0,15-76 0,-26 92-5,-1 0 1,-3 0-1,0 0 1,-3 0-1,-7-52 1,-2 27-8,-3 1 0,-28-75 0,25 94 21,-2 2 0,-26-40 0,29 50-11,2 7 5,-1 0-1,-1 1 1,-1 1-1,-1 0 1,0 1-1,-2 0 1,-35-25-1,22 23-14,0 1 0,-1 1-1,-50-18 1,54 25 24,-45-10 0,0 9-10,2 1 21,7 8 16,44 2-20,15 0 3,-8-1-10,1 1-1,0 1 0,0 0 0,0 1 0,0 0 0,-18 6 0,30-8 18,-38 9 2,-30 10 19,68-19-29,-3 2 31,0-1-1,1 0 1,-1 0 0,0 0-1,0 0 1,-5 1 0,8-2 103,-5 2 1166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1972,'1'-1'1140,"1"-1"-1,-1 1 1,1 0-1,-1 0 1,1 0 0,-1 0-1,1 0 1,0 0-1,1-1 1,-1 3-1057,-1-1 0,1 1 0,-1 0-1,1-1 1,-1 1 0,1 0 0,-1 0 0,0 0 0,1 0 0,-1 0 0,0 0 0,0 1-1,0-1 1,0 0 0,0 0 0,0 1 0,0-1 0,-1 1 0,1-1 0,0 1-1,-1-1 1,1 2 0,12 47 731,-6-25-504,9 29 581,-2 0 1,11 95-1,-23-114-429,-1-16-364,0-1-1,1 0 0,2 1 0,0-1 1,0 0-1,12 27 0,9 11-17,21 81-1,-41-120-66,-4-11-34,1 1-1,0 0 1,0-1-1,1 0 1,6 11 0,-9-16 11,18 10 12,-18-11 0,0 0 0,0 0 0,1 0 1,-1 0-1,0 0 0,0 0 0,0 0 1,1 0-1,-1 0 0,0 0 1,0 0-1,1 0 0,-1 0 0,0 0 1,0 0-1,1 0 0,-1 0 0,0 0 1,0 0-1,0 0 0,1 0 0,-1 0 1,0-1-1,0 1 0,0 0 1,1 0-1,-1 0 0,0 0 0,0 0 1,0-1-1,0 1 0,0 0 0,1 0 1,-1 0-1,0-1 0,2-11 41,-6-19-19,3 23-16,-10-56-11,7 49-1,1 1-1,0-1 1,2 0 0,0-1-1,0 1 1,2 0 0,2-19-1,3 5-4,-4 15-10,2-1 0,5-16 0,-7 27 12,0 0 1,0 0-1,0-1 0,1 1 1,-1 1-1,1-1 1,0 0-1,0 1 1,1-1-1,-1 1 0,6-4 1,-6 4 14,1 0 0,-1 0-1,1-1 1,-1 1 0,-1-1 0,1 0 0,0 1 0,-1-1-1,0 0 1,0-1 0,2-4 0,13-52-10,-10 27-12,-4 20 9,-1 1-1,0-1 1,-2 0 0,1 1 0,-3-15 0,2-40-67,4 45 28,1-1 0,16-44 1,-18 59 43,-1 0-1,0 1 1,0-1 0,-1 0-1,0-13 1,-1 17-11,0-1 0,0 0 0,-1 0-1,0 1 1,-1-1 0,1 0 0,-1 1 0,0-1 0,-1 1 0,-3-6 0,5 8-3,-1 0 0,0 0 0,-1 1 1,1-1-1,0 1 0,-1-1 0,0 1 0,1 0 1,-1 0-1,0 0 0,0 1 0,0-1 0,0 0 1,-1 1-1,1 0 0,0 0 0,-1 0 0,1 0 1,-4 0-1,-25-3-65,-32 1 1,17 2 357,45 1-243,-33-2 275,34 2-325,-10-5-914,0 3-1997,3-8-5548,7 6 4900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1180,'5'0'11024,"-23"58"-9189,-24 97-3,37-128-1512,1 1-1,1 0 1,2 0-1,1 1 1,1-1-1,1 0 1,12 49-1,-14-76-311,0 0-7,1 0 1,-1-1 0,0 1-1,0 0 1,1 0-1,-1-1 1,0 1 0,1 0-1,-1-1 1,1 1 0,-1-1-1,1 1 1,0 0-1,-1-1 1,1 1 0,-1-1-1,1 0 1,0 1 0,-1-1-1,1 1 1,0-1-1,0 0 1,-1 0 0,1 1-1,0-1 1,0 0 0,0 0-1,-1 0 1,1 0-1,0 0 1,0 0 0,0 0-1,-1 0 1,1 0-1,0 0 1,0 0 0,1-1-1,2 1 0,0 0 0,1 0 0,-1 0 0,1-1 0,-1 0 0,0 0 0,0 0 0,1 0 0,-1-1 0,0 1 0,0-1 0,0 0 0,3-3 0,12-4-19,80-27 32,-98 36-10,0 0 0,0 0 1,1 0-1,-1 0 0,0 0 0,0 0 1,0 0-1,0 1 0,0-1 1,0 0-1,0 1 0,0-1 0,0 1 1,0-1-1,0 1 0,0-1 1,0 1-1,-1 0 0,2 1 0,14 13 113,-13-9-55,1 0 0,-1 1 1,0-1-1,-1 1 1,1-1-1,-1 1 0,1 10 1,4 50 240,-6-51-216,1 116 611,-2-120-619,0 0 0,1 0 0,5 18 0,-6-29-77,1 1 0,-1-1 0,1 0 0,0 0-1,-1 0 1,1 0 0,0 1 0,0-1 0,0 0-1,0 0 1,0 0 0,0-1 0,0 1 0,0 0 0,0 0-1,0 0 1,1-1 0,-1 1 0,0-1 0,1 1-1,-1-1 1,0 1 0,1-1 0,-1 0 0,1 1 0,-1-1-1,0 0 1,1 0 0,1 0 0,8-3-15,0-1 1,0 0-1,-1 0 0,1-1 1,-1 0-1,0 0 0,14-11 1,63-56-108,-61 49 73,7-9-68,-22 21-3,1 0 1,21-16 0,51-40-618,140-80-353,-193 126 1043,-15 9-21,0 1 1,0 1 0,34-16 0,-18 7 38,-31 19 12,20-13 47,-1 3-74,18-8 176,-37 18-102,9-5 185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8 131 1148,'0'0'1554,"-7"14"7964,14-19-9407,0 0 0,0-1 0,12-12 0,9-7 586,-22 20-466,-4 4-163,-1-1-1,1 1 1,-1 0 0,1 0 0,0 0-1,-1 0 1,1 0 0,0 1 0,0-1-1,-1 0 1,1 1 0,2-1 0,-2 1-29,11 2 86,-9-2-117,0 0 0,0 0 0,0 0 1,1 0-1,-1-1 0,0 0 0,0 1 1,0-1-1,0-1 0,0 1 0,5-3 1,44-24 9,-17 7 533,-35 21-417,13 0 496,32 15 540,-45-15-1109,21 9 337,-16-11-408,-1 1 0,1 0-1,-1-1 1,0 0 0,0 0-1,0-1 1,0 1 0,0-1 0,-1 0-1,6-5 1,-9 8 9,0-1-1,0 0 1,0 1 0,0-1-1,0 0 1,0 1 0,0-1-1,0 1 1,0 0-1,0-1 1,0 1 0,1 0-1,-1-1 1,0 1 0,0 0-1,0 0 1,1 0 0,-1 0-1,0 0 1,0 0 0,0 1-1,1-1 1,-1 0 0,0 0-1,0 1 1,0-1 0,0 1-1,0-1 1,0 1 0,0-1-1,0 1 1,0 0 0,1 1-1,5 3 13,0 0 0,-1 1 0,9 11 0,-4-6 89,17 17-12,-27-27-139,10 0-97,-6-1 96,-1 0-1,1 0 1,0 0 0,0-1 0,0 0 0,0 0 0,-1 0 0,1 0 0,5-3 0,-8 3 28,23-2-63,-22 2 169,0 0 0,0 1 0,0-1 0,1 1 0,-1 0 0,0 0 0,0 0 0,4 1 0,-6-1 249,1 2-235,-1 0 1,0 0-1,0 1 1,0-1 0,0 1-1,0-1 1,0 0-1,-1 1 1,1-1-1,-1 1 1,0 3-1,1-3 27,-1-2-26,-2 27 713,2-14-287,0-11-4059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15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6 152 952,'-5'-3'8957,"19"-9"-8925,1 1 0,1 1 0,0 1 1,26-12-1,12-8-88,-35 18 41,55-30-70,-51 36 81,-22 5 14,13 6 212,-14-1-186,0 0-1,0 0 1,0 1 0,-1-1 0,0 0 0,0 0 0,0 0 0,-1 0 0,-3 8 0,4-10-15,-61 177 549,53-148-510,-8 15 24,17-45-81,0-1 0,0 0 0,1 0 0,-1 0 0,0 0 0,0 0-1,1 1 1,-1-1 0,0 0 0,1 0 0,-1 0 0,1 0 0,0 0 0,-1 0-1,2 1 1,-1-2-17,24 4-230,49-4-186,-60 0 345,-1 1 1,26 4 0,-38-4 67,1-1 20,0 0 0,0 0 0,0 0 0,0 0 0,0 1 0,0-1 0,0 0 0,0 1 0,0 0 1,0-1-1,0 1 0,-1 0 0,1 0 0,0 0 0,0 0 0,2 3 0,-2 7 94,0 9 81,-4-12-69,-1 1 0,0-1-1,-1 0 1,0 0 0,0 0 0,-1 0-1,-9 11 1,6-9-62,2 0 0,-1 1 0,-5 13-1,-12 22 14,-3 9-16,21-40 31,-1-1 0,-11 18 0,11-20-6,0-1 1,1 1-1,-9 24 0,12-25-91,2-3-83,4-10-4,3-3 82,106-87-42,-78 65 49,-21 16-36,0 0 0,1 1 0,28-15 0,0-5-106,-19 13 91,21-7 18,-44 24 282,9 10-40,-12 3-107,-2 1-1,0-1 1,0-1-1,-1 1 1,-10 14-1,-46 61 263,49-70-220,-38 55 63,-42 52-80,91-122-106,-14 15 7,1 1 1,1 0-1,-16 30 1,30-48 4,-7 10 8,7-11-35,-1 0 1,1 1 0,0-1 0,0 0-1,0 0 1,-1 0 0,1 1 0,0-1-1,0 0 1,0 0 0,-1 1 0,1-1 0,0 0-1,0 0 1,0 1 0,0-1 0,0 0-1,0 0 1,-1 1 0,1-1 0,0 0-1,0 1 1,0-1 0,0 0 0,0 0-1,0 1 1,0-1 0,1 0 0,-1 1 0,0-1-1,0 0 1,0 0 0,0 1 0,0-1-1,0 0 1,1 1 0,17-11-20,0 0 1,-1-1-1,-1-1 1,1 0-1,-2-1 1,21-22-1,12-9-53,74-52-246,-100 82 270,-22 14 62,0 0-1,0 0 1,0 0 0,0 0 0,0 0 0,0 0 0,0 0-1,0 1 1,0-1 0,0 0 0,0 0 0,0 0 0,0 0-1,0 0 1,0 0 0,0 0 0,0 0 0,0 0 0,0 0-1,0 0 1,0 0 0,0 0 0,0 0 0,0 0 0,0 0 0,0 0-1,0 1 1,0-1 0,0 0 0,0 0 0,0 0 0,0 0-1,0 0 1,1 0 0,-1 0 0,0 0 0,0 0 0,0 0-1,0 0 1,0 0 0,0 0 0,0 0 0,0 0 0,0 0-1,0 0 1,0 0 0,0 0 0,0 0 0,0 0 0,0 0-1,0 0 1,0 0 0,1 0 0,-1 0 0,0 0 0,0 0-1,0 0 1,0 0 0,0 0 0,-11 11 34,-120 121 236,81-80-214,-33 42-2,66-74-31,0 1 0,2 0 0,-17 29 0,30-47-25,0 0 0,1-1 0,-1 1 0,1 0 0,0 0 0,0 0 0,0 0-1,0 0 1,1 0 0,-1 0 0,1 0 0,0 0 0,0 0 0,0 0 0,0 0 0,1 4 0,0-6 1,0 0-1,0-1 1,0 1 0,0-1-1,0 1 1,0 0-1,0-1 1,0 0 0,1 1-1,-1-1 1,0 0 0,0 1-1,0-1 1,0 0-1,1 0 1,-1 0 0,0 0-1,0 0 1,0 0 0,1 0-1,-1 0 1,1-1-1,-1 1 3,12-3-4,1-1-1,-1 0 0,1 0 1,-1-2-1,-1 1 0,1-2 1,-1 1-1,18-14 1,88-76-24,-83 65-17,56-58-485,-64 61 196,-13 14 62,0 0 0,19-13 0,-21 22 363,-8 11 115,-9 19 127,-98 237 681,102-261-1009,0 1 1,1-1-1,-1 1 0,1-1 1,0 1-1,0-1 1,-1 1-1,1 0 1,0-1-1,1 1 0,-1-1 1,0 1-1,0 0 1,1-1-1,-1 1 1,1-1-1,-1 1 0,1-1 1,0 1-1,-1-1 1,3 2-1,-3-2-3,30-19-20,-8-2-131,-2 0 0,-1-2 0,20-26 0,45-77-423,-60 87 447,51-87-189,-38 61 119,60-78 1,-71 107 62,-12 17 80,0 0 1,18-17 0,-32 35 59,0 0 0,0 0 0,0 0 0,0 0 0,0 0-1,0 0 1,0 1 0,0-1 0,0 0 0,0 0 0,0 0 0,0 0 0,0 0 0,0 0 0,0 0 0,0 0 0,0 0 0,0 0 0,0 1 0,0-1 0,0 0 0,0 0 0,0 0 0,1 0 0,-1 0 0,0 0 0,0 0 0,0 0 0,0 0 0,0 0 0,0 0 0,0 0 0,0 0 0,0 0 0,1 0 0,-1 0 0,0 0 0,0 0 0,0 0 0,0 0 0,0 0 0,0 0 0,0 0 0,0 0 0,1 0 0,-1 0 0,-8 19 159,-14 26 8,-104 162 501,109-179-581,6-11-20,1 0 1,0 0 0,2 1 0,0 0-1,1 1 1,-7 33 0,9 13-35,5-64-48,0-1 0,0 0-1,0 0 1,0 0-1,0 1 1,0-1-1,0 0 1,1 0 0,-1 0-1,0 0 1,0 0-1,0 1 1,0-1-1,1 0 1,-1 0-1,0 0 1,0 0 0,0 0-1,0 0 1,1 0-1,-1 0 1,0 0-1,0 0 1,0 1-1,1-1 1,-1 0 0,0 0-1,0 0 1,0 0-1,1 0 1,-1 0-1,0 0 1,0-1 0,0 1-1,1 0 1,-1 0-1,0 0 1,6-2-31,-1 0-1,0-1 1,0 1 0,-1-1 0,1 0-1,-1 0 1,1-1 0,-1 1 0,0-1-1,0 0 1,3-5 0,41-57-149,-27 35 110,51-74-173,35-47-157,-61 89 219,37-42-75,-40 51 114,-29 34-8,35-35 1,-41 45 95,-7 8 58,0 0 0,1 1 0,-1-1-1,0 0 1,1 1 0,-1-1 0,1 1 0,0-1-1,-1 1 1,1 0 0,0 0 0,3-2 0,-6 21 120,-50 78 184,35-64-191,-28 59 284,-94 175 1205,111-220-1160,2 2 0,3 1 0,-22 66 0,44-113-435,-2 4 1,0-1 1,1 1-1,0-1 1,1 1-1,-1 6 0,1-11 14,0-1-28,0 1 0,0-1 0,0 0 1,0 1-1,0-1 0,1 0 0,-1 0 1,0 1-1,0-1 0,0 0 0,0 0 1,1 0-1,-1 1 0,0-1 0,0 0 1,0 0-1,1 0 0,-1 1 0,0-1 1,0 0-1,1 0 0,-1 0 0,0 0 1,0 0-1,1 0 0,-1 0 0,0 1 1,1-1-1,-1 0 0,0 0 0,1 0 1,-1 0-1,0 0 0,1 0 0,8-7-146,1 0 0,-1 0-1,-1-1 1,1 0 0,-1 0-1,-1-1 1,9-12 0,44-76-412,-37 57 419,78-151-386,-42 74-187,28-57-153,-85 170 912,0 0-1,0 1 0,0-1 1,1 1-1,0-1 1,5-4 190,-7 10-157,1 3-13,0-1 0,0 1 0,-1 0 0,0 0 0,0 0 1,0 0-1,0 0 0,-1 8 0,-3 50 391,1-33-268,-1 17 242,-2 0 1,-13 58 0,11-78-119,-1-1 0,-1 0 0,-1 0 1,-2-1-1,-18 30 0,-17 24 144,-33 48-512,42-72-110,38-55 163,0 0 5,-1 0 0,1 0 0,0 0 0,0 0 0,0 0 0,0 0 1,0 0-1,0 0 0,0 0 0,0 0 0,0 0 0,0 0 0,-1 0 0,1 0 0,0 0 0,0 1 0,0-1 0,0 0 0,0 0 1,0 0-1,0 0 0,0 0 0,0 0 0,0 0 0,0 0 0,0 0 0,0 0 0,0 0 0,-1 0 0,1 0 0,0 0 0,0 1 1,0-1-1,0 0 0,0 0 0,0 0 0,0 0 0,0 0 0,0 0 0,0 0 0,0 0 0,0 0 0,0 0 0,0 1 0,0-1 1,0 0-1,0 0 0,1 0 0,-1 0 0,0 0 0,0 0 0,0 0 0,0 0 0,0 0 0,0 0 0,0 0 0,0 0 0,0 1 1,0-1-1,0 0 0,0 0 0,0 0 0,0 0 0,0 0 0,1 0 0,-1 0 0,0 0 0,0 0 0,0 0-6,1 0 0,-1 1 0,0-1 0,1 0 0,-1 0 0,0 0 0,1 0 0,-1 0 0,0 0 0,1 0 0,-1 1 0,1-1 0,-1 0 0,0 0 0,1 0 0,-1 0 0,0 0 0,1-1 0,-1 1 0,1 0 0,-1 0 0,0 0 0,1 0 0,-1 0 0,0 0 0,1-1 0,12-6-4,0-1 0,0-1 1,-1 0-1,-1-1 0,0 0 1,0 0-1,-1-1 0,0-1 1,-1 1-1,-1-1 0,13-24 1,-15 19-165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1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1448,'0'0'9304,"-3"2"-8639,-11 7-282,1 1 0,1 0 0,0 1 0,0 1 0,1-1 0,0 2 0,1 0 0,1 0 0,0 1 0,1 0 0,0 0-1,1 1 1,1 0 0,0 0 0,-6 29 0,12-43-387,-1-1 1,1 1-1,0 0 0,0 0 0,-1 0 0,1 0 0,0 0 1,0 0-1,0-1 0,0 1 0,0 0 0,1 0 0,-1 0 1,0 0-1,0 0 0,0 0 0,1-1 0,-1 1 0,1 0 1,-1 0-1,0 0 0,1-1 0,-1 1 0,1 0 0,0-1 0,-1 1 1,1 0-1,0-1 0,-1 1 0,1-1 0,0 1 0,-1-1 1,1 1-1,0-1 0,0 1 0,1-1 0,0 0-144,20-7-174,-14 4 222,-1 0 0,0-1 0,0 0 0,-1 0 0,1-1 0,-1 0 0,0 0 0,0-1 0,8-9 0,41-62-394,-40 54 297,7-7 163,-6 55 194,-6 31 87,-3 0 1,-2 0 0,-2 0-1,-6 73 1,1-97 19,0 0 1,-10 40 0,10-61-166,-1-1 0,0 1 1,0-1-1,-1 0 0,0 0 1,-1 0-1,0 0 1,-1-1-1,0 0 0,-10 12 1,15-20-83,-1 1 1,1-1 0,0 0 0,-1 0-1,1 1 1,-1-1 0,0 0-1,1-1 1,-1 1 0,0 0-1,1 0 1,-1-1 0,0 1 0,0-1-1,0 1 1,0-1 0,1 0-1,-1 0 1,0 0 0,0 0 0,0 0-1,0 0 1,-2-1 0,1 0-2,0 0 0,0 0 0,0-1 0,1 1 0,-1-1 0,1 0 0,-1 0 0,1 0 0,-1 0 0,1 0 0,0 0 0,0-1 0,-2-2 0,1 0-30,0 1-1,0-1 1,0 0 0,0 0 0,1 0 0,0 0-1,0-1 1,1 1 0,-1 0 0,1-1 0,0 1-1,1-1 1,-1 1 0,1-1 0,0 0 0,1-6-1,5-4-663,1 1 0,0 0 0,1 0 0,0 1 0,2 0 0,17-21-1,3-6-5695,-19 24 2694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16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1 944,'0'0'4155,"0"10"-5806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17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10 1 1612,'0'0'4012,"-10"2"-1102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1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74 0 1596,'-21'21'4515,"-14"39"-1272,22-27-4226,8-1-3705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1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15 1 952,'-8'25'3160,"1"0"-4552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63 0 1488,'-2'8'707,"-1"-1"-1,0 1 1,0-1 0,-6 9-1,5-9-329,0-1 0,1 1 0,0 0 1,-3 10-1,4-8-130,0-1 1,-1 0 0,-6 14 0,8-21-187,-5 10-297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1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30 0 1728,'-1'6'684,"0"0"0,0 0-1,-1 0 1,0 0 0,0 0 0,-4 8-1,-7 18 926,11-13-1350,2-18-374,39-34-2257,-30 24 2157,1 0 1,1 0-1,-1 1 0,19-10 0,-29 18 270,1-1 1,0 1-1,-1 0 0,1-1 1,-1 1-1,1 0 1,0-1-1,-1 1 0,1 0 1,0 0-1,-1 0 0,1 0 1,0 0-1,-1 0 0,1 0 1,0 0-1,-1 0 0,1 0 1,0 0-1,0 0 0,-1 0 1,1 0-1,0 0 0,-1 1 1,1-1-1,1 1 0,-2 0 18,1-1 0,-1 1-1,1 0 1,-1 0-1,0 0 1,0 0-1,1-1 1,-1 1-1,0 0 1,0 0-1,0 0 1,0 0-1,0 0 1,0 0 0,0 0-1,0 1 1,-12 40 1353,10-39-1360,-6 21 454,-1 0 190,-15 29-1,15-35-213,-12 36 0,20-53-538,25-20-1596,-4 1 1009,-1 0 1,31-39-1,22-22-1220,-59 72 1839,-13 7 26,0 0 0,0 0-1,1 0 1,-1 0 0,0 0 0,0 0 0,0 0 0,1 1 0,-1-1 0,0 0 0,0 0 0,0 0 0,1 0 0,-1 1 0,0-1 0,0 0 0,0 0 0,0 0 0,0 1 0,0-1 0,1 0 0,-1 0 0,0 0 0,0 1 0,0-1 0,0 0 0,0 0 0,0 1 0,0-1-1,0 0 1,0 0 0,0 1 0,0 1 73,0 1 0,-1-1 0,1 1 1,-1-1-1,1 1 0,-1-1 0,0 1 0,-1 2 0,-50 120 1293,49-114-1373,12-15-303,15-15-119,22-24-368,95-83-1087,-140 125 1887,-1 0 65,1 0 0,0 0 0,0 1 0,-1-1 0,1 0 1,0 0-1,0 1 0,0-1 0,0 1 0,0-1 0,0 1 0,0-1 0,0 1 0,0-1 0,1 1 0,-1 0 0,0 0 0,0-1 0,0 1 0,0 0 0,1 0 0,-1 0 0,0 0 0,0 0 1,0 1-1,0-1 0,0 0 0,2 1 0,-2 0 68,13 13 615,-13-13-783,-1-1 5,16-2-880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2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 19 1232,'-6'19'6892,"6"-16"-6400,6-2 653,4-9-1406,1-4 183,11-9 50,-21 21 249,13 15 710,-9 33 81,-4-38-896,0 1 0,0-1-1,6 20 1,-7-29-141,0-1 0,0 0 0,0 0 1,0 0-1,0 0 0,0 0 0,0 1 0,0-1 0,0 0 0,0 0 0,1 0 0,-1 0 0,0 0 1,0 0-1,0 1 0,0-1 0,0 0 0,0 0 0,1 0 0,-1 0 0,0 0 0,0 0 0,0 0 1,0 0-1,0 0 0,1 0 0,-1 0 0,0 0 0,0 0 0,0 0 0,0 0 0,1 1 1,-1-1-1,0-1 0,0 1 0,0 0 0,0 0 0,1 0 0,-1 0 0,0 0 0,0 0 0,0 0 1,0 0-1,0 0 0,1 0 0,-1 0 0,0 0 0,0 0 0,0 0 0,0-1 0,10-9-575,5-12-384,7-30-4238,-20 46 3585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3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55 1 1368,'-1'18'2876,"-5"33"1,-20 54-340,6-25-1633,18-67-1444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4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79 344 1212,'0'0'1833,"-1"2"-1386,-30 102 4579,14-38-3456,13-54-1366,2-6-149,0-1 0,0 1 0,1-1 0,-1 10 1,2-14-104,3-4-752,-2 2 780,-1 0-1,1-1 0,0 1 0,-1 0 0,1 0 1,-1-1-1,1 1 0,-1 0 0,1 0 0,-1-1 0,0 1 1,0-1-1,0 0 0,4-26-255,-2-10-434,11-57 0,28-146-1183,-24 165 914,-17 75 952,4-25 698,-4 24-572,0 2-16,0-1 0,0 0 0,0 0 0,0 0 0,0 1 1,0-1-1,-1 0 0,1 0 0,0 1 0,0-1 0,-1 0 0,1 0 0,0 1 1,-1-1-1,1 0 0,-1 1 0,0-2 0,-2 1 154,-1-1-1,1 1 1,-1 0-1,0 0 1,1 1 0,-1-1-1,0 1 1,-7-1-1,-24-4 419,8-5-5538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5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67 0 1188,'-6'6'808,"0"1"1,0 0-1,0 0 0,1 0 0,0 0 0,-7 15 1,8-10-482,0-1 0,1 1 0,0 0 1,1 0-1,0 0 0,1 0 0,0 15 1,1-27-362,0 1 0,0-1 1,0 0-1,0 0 1,0 0-1,0 1 1,0-1-1,0 0 0,0 0 1,0 0-1,0 1 1,0-1-1,0 0 1,0 0-1,0 0 1,0 1-1,0-1 0,0 0 1,0 0-1,0 0 1,0 1-1,0-1 1,0 0-1,1 0 0,-1 0 1,0 0-1,0 1 1,0-1-1,0 0 1,0 0-1,1 0 1,-1 0-1,0 0 0,0 0 1,0 1-1,1-1 1,-1 0-1,0 0 1,0 0-1,0 0 1,1 0-1,-1 0 0,0 0 1,0 0-1,0 0 1,1 0-1,-1 0 1,0 0-1,0 0 0,1 0 1,-1 0-1,0 0 1,0 0-1,0 0 1,1 0-1,-1 0 1,0-1-1,0 1 0,0 0 1,1 0-1,-1 0 1,0 0-1,12-10-2908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52 1780,'-2'-1'520,"1"0"1,0 0-1,0 0 0,0-1 0,0 1 1,0 0-1,0 0 0,0-1 0,0 1 1,1 0-1,-1-1 0,0 1 0,1-1 1,-1 1-1,1-1 0,0 1 0,-1-1 1,1 0-1,0 1 0,0-1 1,0 1-1,0-1 0,0 1 0,1-1 1,-1 0-1,0 1 0,1-1 0,0-2 1,0 2-281,0 2-218,-1-1 0,1 1 0,-1-1 0,1 1 0,-1 0 0,1-1 0,-1 1 0,1-1 0,0 1 0,-1 0 0,1 0 0,-1-1 0,1 1 0,0 0 0,-1 0 1,1 0-1,0-1 0,-1 1 0,1 0 0,0 0 0,-1 0 0,1 0 0,0 0 0,-1 1 0,1-1 0,0 0 0,-1 0 0,1 0 0,1 1 0,18 3 629,-17-3-598,-1 1 0,1-1-1,-1 1 1,1 0 0,-1-1-1,0 1 1,0 0 0,0 0 0,0 1-1,0-1 1,-1 0 0,1 1-1,0-1 1,-1 1 0,0-1-1,2 5 1,14 48 381,-15-47-370,10 60 660,-3 1 0,-3 0 0,-5 117 0,-2-110 1104,1-60-1017,-2-42-20235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6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15 40 1092,'-1'3'393,"-2"8"298,0-1-1,0 1 1,1 0-1,1 0 1,0 0-1,0 0 1,3 21-1,-1-32-699,0 0 0,0 0-1,0 0 1,0 0 0,0 0-1,0 0 1,0-1 0,0 1-1,0 0 1,0 0 0,0-1-1,0 1 1,0 0 0,-1-1-1,1 1 1,0-1 0,2-1-1,2-2-72,0 0-1,0-1 1,-1 0-1,1 0 1,-1 0-1,0-1 0,-1 1 1,6-11-1,0 0-26,-1 3 186,1 0 1,0 0 0,21-22 985,-22 54-12,-23 128-636,16-144-608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11 1 1588,'-5'58'6334,"0"-1"-4085,4-29-3605,14-41 553,-11 11 668,26-35-3675,-19 27 2111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 36 1908,'17'-15'3976,"-16"33"-1679,-24 94 1008,23-100-3560,3-8 16,10-18-196,15-29-316,21-57-236,-42 91 1601,-4 14 487,-2 18 26,-5 6-57,-16 52 0,18-76-1017,2-5-63,0 1 0,-1 0 0,1-1 0,0 1 0,0 0 0,-1-1 0,1 1 0,0 0 0,0 0 0,0-1 0,0 1 0,0 0 0,0-1 0,0 1 0,0 0 0,1-1 0,-1 1 0,0 0 0,0-1 0,1 2 0,0-1-86,2-3-778,9-6 312,-1-1-1,15-14 1,-11 10-86,0 0 1,20-12-1,-34 25 682,-1-1 0,0 1-1,1 0 1,-1-1 0,1 1-1,-1 0 1,0 0 0,1-1-1,-1 1 1,1 0 0,-1 0-1,1 0 1,-1 0 0,1-1-1,-1 1 1,1 0 0,-1 0-1,1 0 1,-1 0 0,1 0-1,-1 0 1,1 0 0,-1 0-1,1 0 1,-1 1 0,1-1-1,-1 0 1,0 0 0,1 0-1,-1 1 1,1-1 0,0 1-1,0 0 35,-1 0 0,1 0-1,-1 0 1,1 0 0,-1 0-1,1 0 1,-1 0 0,0 0-1,1 1 1,-1-1 0,0 0-1,0 2 1,-4 41 1071,3-40-1007,-1 26-963,24-41-291,5-11-408,-23 17 1344,1 1-1,0 0 1,0 0 0,0 0 0,8-4-1,-13 8 226,1 0-28,-1 0 1,0-1-1,0 1 0,0 0 1,0 0-1,1 0 0,-1 0 1,0 0-1,0-1 0,0 1 1,1 0-1,-1 0 0,0 0 1,0 0-1,0 0 0,1 0 1,-1 0-1,0 0 0,0 0 1,1 0-1,-1 0 0,0 0 1,0 0-1,1 0 0,-1 0 0,0 0 1,0 0-1,0 0 0,1 0 1,-1 0-1,0 1 0,0-1 1,0 0-1,1 0 0,-1 0 1,0 0-1,0 0 0,0 0 1,1 1-1,-1-1 0,0 0 1,0 0-1,10 11 671,-8 8 68,-1 0-1,-1 32 0,-2-10-103,2-41-684,0 1 0,0-1 0,0 0-1,0 1 1,0-1 0,0 0 0,0 1 0,0-1-1,0 0 1,0 1 0,0-1 0,0 0 0,0 1-1,1-1 1,-1 0 0,0 0 0,0 1 0,0-1 0,0 0-1,0 1 1,1-1 0,-1 0 0,0 0 0,0 1-1,1-1 1,-1 0 0,0 0 0,0 0 0,1 1 0,-1-1-1,0 0 1,1 0 0,-1 0 0,0 0 0,1 0-1,-1 1 1,0-1 0,1 0 0,-1 0 0,0 0-1,1 0 1,-1 0 0,0 0 0,1 0 0,19-10-732,17-21-788,-32 27 1351,0 0 1,0 0 0,0 1-1,1 0 1,-1 0-1,7-3 1,-11 6 246,1 0 37,-1 1-1,0-1 1,1 1 0,-1 0-1,0 0 1,0 0 0,1 0-1,-1 0 1,0 0 0,0 0-1,2 2 1,-2 2 113,0 0 0,0-1 0,-1 1 0,1-1 0,-1 1 1,0 0-1,-1-1 0,1 1 0,-1 0 0,0-1 0,-2 8 0,-3 22 834,6-33-994,0-1-30,0 0 0,0 0 0,0 0 0,0 1 0,0-1 0,0 0 0,0 0 0,0 0 0,-1 0 0,1 1 0,0-1 0,0 0 0,0 0 0,0 0 0,0 1 0,0-1-1,0 0 1,0 0 0,0 0 0,0 1 0,0-1 0,1 0 0,-1 0 0,0 0 0,0 1 0,0-1 0,0 0 0,0 0 0,0 0 0,0 1 0,0-1 0,1 0 0,-1 0 0,0 0 0,0 0 0,0 0 0,0 0 0,1 1 0,-1-1 0,0 0 0,0 0 0,0 0 0,0 0 0,1 0 0,-1 0 0,0 0 0,0 0 0,1 0 0,-1 0 0,10 9-321,-1-2 189,-6-4 104,-1-1 0,1 0 1,0 1-1,0-1 0,0 0 1,6 2-1,-6-3 20,0-1 0,0 0 1,0 0-1,0 0 0,0 0 0,0-1 1,-1 1-1,1-1 0,0 0 0,0 0 1,0 0-1,-1 0 0,1 0 0,0 0 1,4-3-1,14-6 349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29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14 11 1284,'-14'12'7928,"23"-16"-7817,-1-1-1,1 1 1,18-5-1,-25 8-74,28 22 717,-26-16-921,9 9 126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30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13 0 1364,'-13'21'2286,"13"-9"-3829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31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15 0 992,'9'19'3324,"-10"-12"-2778,0-1-1,0 1 0,0-1 0,-1 1 0,-4 8 0,4-9-361,-1 1 0,1-1 0,1 0 0,-1 1 0,0 9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32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6 265 1384,'0'1'214,"-6"18"2247,7-18-2441,-1 0-1,0-1 0,1 1 1,-1-1-1,1 1 1,-1-1-1,1 1 0,-1-1 1,1 1-1,-1-1 0,1 0 1,-1 1-1,1-1 1,0 0-1,-1 1 0,1-1 1,-1 0-1,1 0 0,0 1 1,5-1 1766,20-24-1555,-7-1-190,1 1 1,34-32-1,-4 7 144,-45 50 897,-5 0-996,0-1-1,0 0 1,0 1-1,1-1 0,-1 0 1,0 1-1,0-1 1,0 0-1,0 0 1,0 1-1,0-1 1,0 0-1,0 1 0,0-1 1,0 0-1,0 1 1,0-1-1,0 0 1,0 1-1,0-1 1,0 0-1,0 1 0,0-1 1,0 0-1,-1 1 1,1-1-1,0 0 1,0 1-1,-1-1 1,-8 23 231,5-12-84,4-10-347,20-33-2418,-12 18 2197,0 0-1,1 1 1,16-19-1,-7 12-306,-13 14-66,0 0 0,0 1-1,0-1 1,12-8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57:01.433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100 118 1084,'-12'9'1000,"10"-7"-745,0 0 1,-1 0-1,1 0 1,-1 0-1,0 0 1,0-1 0,1 0-1,-7 3 1,8-4 90,1 0-322,-1 1-1,1-1 1,0 0-1,-1 0 1,1 1-1,-1-1 1,1 0-1,0 0 0,-1 0 1,1 0-1,-1 0 1,1 0-1,-1 1 1,1-1-1,0 0 0,-1 0 1,1 0-1,-1 0 1,1-1-1,-1 1 1,1 0-1,-1 0 1,1 0-1,0 0 0,-1 0 1,1 0-1,-1-1 1,1 1-1,0 0 1,-1 0-1,1 0 1,-1-1-1,-15-6 334,14 5-347,0 1 0,0 0 0,0-1 0,0 1-1,0-1 1,1 1 0,-1-1 0,1 0 0,-1 1 0,1-1-1,0 0 1,-1 0 0,1 0 0,0 0 0,1 0 0,-1 0 0,0-1-1,0 1 1,1 0 0,0 0 0,-1-3 0,1 0-103,1 0 0,0 0 0,0 0 0,0 0 0,1 0 0,-1 1 0,1-1 0,5-8-1,11-23-2325,-14 29 1354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1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42 850 1012,'-39'-24'11753,"36"12"-6388,4 12-5322,-1 0 0,1-1-1,0 1 1,-1 0 0,1 0-1,0-1 1,-1 1 0,1 0-1,0 0 1,-1 0 0,1 0-1,0 0 1,-1 0 0,1 0-1,0 0 1,0 0 0,-1 0-1,1 0 1,0 1 0,-1-1-1,1 0 1,0 0 0,-1 1-1,1-1 1,-1 1 0,2 0-1,41 16 387,-1 3 0,-1 1 0,-1 2 0,-1 2 0,-1 1 0,-1 2 0,62 62-1,84 135 422,-149-187-649,2-1-1,76 61 0,-92-83-157,2-1 0,0-1 0,1-1 1,0-1-1,0-2 0,1 0 0,46 11 1,-32-13 4,0-2 0,0-2 0,0-1 0,0-2 0,51-6 1,187-43 271,-251 43-297,10-3-7,0-1 0,-1-2 1,0-2-1,-1-1 0,-1-1 0,0-2 0,-2-1 0,43-34 0,-4-3-2,-13 12 19,77-80-1,-42 19-32,92-93 0,144-82 40,-294 256-42,1 2 0,1 1 1,72-30-1,-53 29-8,12-6 24,92-24 1,-50 27 12,189-18 0,-223 42 99,0 3-1,0 3 0,108 21 1,-78-9 82,-54-9-116,0 3 0,-2 1 0,80 33 0,-99-32-21,-1 1-1,0 2 1,-1 0-1,-1 2 1,-1 1-1,0 1 1,-1 1-1,-2 1 1,21 25-1,52 77 208,-6 4 0,88 166 0,-42-31-172,-87-167-65,4 16 49,45 142 1,-55-131 21,50 161 373,49 188 16,-123-405-496,3-1 1,4-1 0,2-1-1,2-2 1,4-1 0,2-1 0,3-2-1,2-2 1,2-1 0,83 81-1,-91-106-12,0-1-1,2-1 0,75 42 1,-85-57-1,0-1 1,0-1 0,1-1 0,0-1-1,1-2 1,0-1 0,39 4 0,-29-8 10,0-1 0,0-3 0,0 0 1,0-3-1,0-1 0,55-16 0,-44 6-5,-1-3-1,-1-1 1,-1-2-1,61-39 1,-5-6 14,181-153 0,-250 187-7,-2-2 0,28-38 0,-3 2-16,-13 15 15,-3-2-1,-2-2 0,-4-1 1,29-68-1,-29 46-48,-4-1 0,32-142 0,11-182-145,-41 160 113,15-92 35,-34 272 29,2 0 0,4 1 0,3 1 0,53-114 0,-7 47 12,-28 50 0,103-155 0,-101 183 0,2 2 0,3 1 0,67-57 0,-26 44 185,-34 27-3070,-47 29 391,-12-11-14467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15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524 464 1820,'-6'-7'697,"1"-1"1,-1 1-1,0 1 0,-1-1 1,1 1-1,-1 0 0,0 1 0,-1-1 1,0 2-1,1-1 0,-2 1 1,1 0-1,0 1 0,-11-4 1,10 5-435,-1 0 0,1 0-1,-1 1 1,0 0 0,0 0 0,1 1 0,-1 1 0,0 0 0,0 0 0,0 1 0,1 0 0,-1 0 0,1 1 0,0 1 0,0-1 0,0 2 0,0-1 0,1 1 0,-1 0 0,-10 10 0,0 2-77,1 0 0,1 1 0,1 1 0,1 1 0,0 1 0,2 0 0,0 0 0,1 1 0,1 1 0,2 0 0,0 0 1,1 1-1,1 0 0,2 1 0,0-1 0,2 1 0,0 0 0,2 0 0,1 0 0,1 0 0,1 0 0,1 0 0,1 0 0,1-1 0,1 0 0,17 42 0,-14-49-145,0 1 1,1-1-1,1-1 0,1 1 1,0-2-1,1 0 1,1-1-1,0 0 1,1-1-1,1 0 0,0-1 1,0-1-1,1-1 1,0 0-1,1-1 0,25 8 1,10 1-6,0-3 1,1-2-1,1-3 1,88 6 0,-120-14-12,0 0 1,1-2-1,-1-1 1,0-1-1,0-1 1,0-1-1,0-1 1,-1-1-1,0 0 1,0-2-1,0-1 1,-1-1-1,-1 0 1,1-2-1,-2 0 1,0-1 0,0-1-1,-1-1 1,-1-1-1,-1 0 1,0-1-1,-1-1 1,21-31-1,-12 12 71,-2-1 1,-2 0-1,-1-2 0,-3 0 0,17-55 0,-25 64-11,-2 0 0,0 0 1,-3 0-1,0-1 0,-2 1 0,-1-1 0,-2 0 0,-5-31 0,-2 22 36,-1 0-1,-2 0 1,-3 1-1,0 1 1,-3 1 0,-1 0-1,-27-39 1,37 63-61,-2-1 1,0 1 0,0 1-1,-1 0 1,-1 1 0,0 0-1,0 1 1,-2 0 0,1 1-1,-1 1 1,0 0-1,-1 2 1,0-1 0,0 2-1,-1 0 1,0 1 0,0 0-1,0 2 1,-1 0 0,1 1-1,-1 0 1,-26 2 0,-137 14-1749,63 8-6577,101-16 2433,3-3 47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1420,'5'12'8248,"5"36"-6306,9 66-1658,10 98 2061,-31-248-2562,1 1 0,2-1 0,2 0 1,1 1-1,2 0 0,1 0 0,18-50 0,-24 83 186,-1 0 0,1-1-1,0 1 1,0 0-1,1 0 1,-1 0 0,0 0-1,1 0 1,-1 0-1,1 0 1,0 0 0,0 0-1,-1 1 1,1-1-1,0 1 1,1-1 0,-1 1-1,0 0 1,2-1-1,-2 1-8,26 27 67,-14 4 396,0 1 0,-3 1 0,0 0-1,7 41 1,-11-108-847,0 1 0,3-1 0,14-34-1,-23 66 388,-1 0 0,2 0-1,-1 0 1,0 0 0,1 1-1,-1-1 1,1 0-1,0 1 1,0-1 0,0 1-1,0 0 1,0 0 0,0 0-1,1 0 1,-1 0-1,1 0 1,-1 0 0,1 1-1,0-1 1,0 1 0,-1 0-1,1 0 1,0 0-1,5-1 1,-5 3 45,0-1 1,0 1-1,0-1 0,0 1 0,0 0 1,0 0-1,0 0 0,0 1 0,0-1 1,0 1-1,0 0 0,-1-1 0,1 1 1,-1 0-1,1 1 0,-1-1 1,0 0-1,0 1 0,0-1 0,0 1 1,0 0-1,-1-1 0,3 5 0,7 14 292,-1 1 0,-1-1-1,-1 1 1,0 1 0,-2 0-1,-1 0 1,0 0-1,-2 0 1,1 41 0,-3-34 454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16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381 106 1740,'-26'0'1469,"0"1"-1,1 2 1,-1 0-1,1 2 1,0 0-1,-46 18 1,61-20-1242,1 1-1,0 1 1,0-1 0,1 2 0,0-1 0,0 1 0,0 0 0,0 1 0,1-1 0,0 2 0,0-1 0,1 1 0,0 0-1,1 0 1,-1 1 0,2-1 0,-1 1 0,1 0 0,0 1 0,-4 18 0,5-17-125,2 0 0,-1 1 0,1-1 0,1 0 0,0 1 0,0-1 0,1 0 1,1 0-1,0 1 0,6 18 0,-5-22-57,1 0-1,-1-1 1,2 0 0,-1 0 0,1 0 0,0 0 0,0 0-1,1-1 1,0 0 0,0-1 0,0 1 0,1-1 0,0 0-1,0 0 1,13 6 0,-5-5 26,1 0 0,-1 0 1,1-1-1,0-1 0,1-1 0,-1 0 0,0-2 0,1 1 1,0-2-1,-1 0 0,1-1 0,-1-1 0,1 0 0,-1-1 1,0-1-1,0-1 0,0 0 0,-1-1 0,0-1 0,0 0 1,0-1-1,-1 0 0,0-1 0,-1-1 0,0 0 0,20-21 1,-27 24 37,1-1 0,-2-1 0,1 1 0,-1-1 1,0 0-1,-1 0 0,0-1 0,0 1 0,-1-1 1,-1 0-1,1 0 0,-2 0 0,1 0 0,-1 0 1,-1 0-1,0 0 0,0 0 0,-1 0 0,0-1 1,-1 1-1,-4-12 0,2 7-10,-2 1 0,0-1 0,-1 2-1,0-1 1,-1 1 0,0 0 0,-1 1-1,-1 0 1,0 0 0,0 1 0,-1 0 0,-1 1-1,-19-14 1,18 15-74,0 1-1,-1 0 1,0 1-1,0 1 1,-1 0-1,0 0 1,0 2-1,0 0 1,0 1-1,-1 0 1,-25 0-1,29 3-234,0 0 0,0 1 0,-1 1 0,1 0-1,0 1 1,1 0 0,-1 1 0,1 0 0,-1 1-1,1 0 1,1 1 0,-1 0 0,1 1 0,0 0-1,-14 13 1,24-20 206,-47 49-2870,45-45 2015,-1 0-1,1-1 1,0 1-1,0 0 1,1 0-1,-1 1 1,1-1-1,-2 5 1,0 14-4138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1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0 543 1276,'36'6'743,"0"-3"1,-1 0-1,1-2 0,71-8 1,-92 6-579,145-14 882,-2-7 0,160-44 0,52-22-116,331-56 42,-391 86-994,72-13-1188,-355 65 849,-1-2 0,34-14-1,10-15-3382,-53 27 2002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19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0 263 1552,'238'10'4486,"26"0"-3091,185-29-199,-327 9-917,180-21 271,137-39-10,-334 53-434,168-24 21,-141 27-221,425-41-2139,-480 40-999,-39 5 1228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1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1004,'205'-21'1944,"444"-18"591,-27 6-1055,-412 18-1040,-71 6-171,193-9 394,-302 17-608,220-12 400,5-2-70,-118 10-195,-9-1-30,431-8-607,-478 9-344,-27-3-2997,-40 5 1846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0 485 1456,'195'-20'1354,"260"-40"97,11-22-183,85-30-205,492-78 543,-1039 190-1610,57-9-225,1 2-1,0 3 0,0 4 1,77 7-1,-138-7 201,5 1-372,-1 0 1,0 0 0,0 0-1,0 1 1,0-1 0,9 5-1,-1 4-1369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1176,'88'17'1853,"166"10"0,-113-16-1118,317 14 651,-60-22-345,9-25-302,-9-20-173,-277 26-431,456-50-135,-576 66-20,13-1-120,1 0 0,-1 1 0,21 2 0,-32-1-41,0-1 0,0 1 0,0-1 0,0 1 0,0 0 0,0 0 0,-1 0 0,1 0 0,0 1 0,0-1 0,-1 1 0,1 0 0,-1 0 0,0 0 0,1 0 0,-1 0 0,0 0 0,0 0 0,0 1 0,-1-1 0,1 1 0,2 4 0,1 12-1860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1 439 1160,'215'30'3011,"158"27"-1375,-262-44-1018,197 0 1,-246-13-458,144-5 479,0-10 0,348-68 1,-92-34 70,-220 53-369,67-22 46,349-56 264,-629 138-756,63-11 15,149-5 0,-213 19-499,0 2 1,0 2-1,-1 0 1,1 2-1,-1 0 0,0 2 1,0 2-1,-1 0 1,46 23-1,-27-5-1613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2092,'0'0'12557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2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50 1488,'-14'-24'12528,"12"14"-15308,9-6-774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4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33 180 2012,'0'0'1123,"-19"2"7914,22-3-9066,26-6 1275,-29 7-1155,1-1 0,0 1-1,0 0 1,-1-1 0,1 1 0,0-1-1,-1 1 1,1-1 0,0 0-1,-1 1 1,1-1 0,-1 1 0,1-1-1,-1 0 1,1 0 0,-1 1 0,0-1-1,1 0 1,-1 0 0,0 1 0,0-1-1,1 0 1,-1 0 0,0 0-1,0 0 1,0 1 0,0-1 0,0 0-1,0 0 1,0 0 0,0 0 0,0 1-1,-1-1 1,1 0 0,-1-1 0,1 1 339,-2-1-85,-1 0-1,1 0 0,0 1 1,-1-1-1,0 0 1,1 1-1,-1 0 0,-5-2 1,8 3-330,-22 15 327,21-15-339,1 1 1,0-1 0,-1 1-1,1-1 1,-1 1 0,1-1 0,-1 1-1,1-1 1,0 1 0,0-1 0,-1 1-1,1-1 1,0 1 0,0 0 0,-1-1-1,1 1 1,0-1 0,0 1 0,0 0-1,0-1 1,0 1 0,0 0-1,0-1 1,0 1 0,0-1 0,0 1-1,1 0 1,-1-1 0,0 1 0,0-1-1,1 1 1,-1 0 0,0-1 0,0 1-1,1-1 1,-1 1 0,1-1 0,-1 1-1,1-1 1,-1 0 0,0 1-1,1-1 1,-1 1 0,1-1 0,0 0-1,-1 1 1,1-1 0,-1 0 0,1 0-1,-1 0 1,1 1 0,0-1 0,0 0-12,14 5 6,-5-7 4,-7 2 10,4-7-8,-6 7 9,0 0-1,0-1 1,-1 1 0,1-1 0,0 0 0,0 1 0,0-1-1,-1 1 1,1-1 0,0 0 0,-1 0 0,1 1-1,-1-1 1,1 0 0,-1 0 0,1 0 0,-1 0 0,0 0-1,1-1 1,-1 1 31,0 0-1,-1 0 1,1 0-1,0 0 1,-1-1 0,1 1-1,-1 0 1,1 0-1,-1 0 1,0 0-1,1 0 1,-1 0-1,0 0 1,0 0-1,0 0 1,0 1-1,1-1 1,-1 0 0,0 1-1,0-1 1,-1 0-1,1 1 1,0-1-1,0 1 1,-2-1-1,1 0 117,2 1-163,-1 0-1,0 0 1,1 0-1,-1 0 0,0 0 1,1 1-1,-1-1 1,0 0-1,1 0 1,-1 0-1,0 0 0,1 1 1,-1-1-1,1 0 1,-1 1-1,0-1 1,1 0-1,-1 1 0,1-1 1,-1 1-1,1-1 1,-1 1-1,1-1 1,-1 1-1,1-1 0,0 1 1,-1 0-1,1-1 1,0 1-1,0-1 0,-1 1 1,1 0-1,0-1 1,0 1-1,0 0 1,0-1-1,0 1 0,0 0 1,0-1-1,0 1 1,0 0-1,0-1 1,0 1-1,0 0 0,1 1 1,-1 0-21,1 0-1,-1 0 1,1 0 0,-1-1 0,1 1 0,0 0-1,0 0 1,0 0 0,0-1 0,1 1-1,-1 0 1,2 2 0,2-2-15,-1 0-1,1 0 1,-1 0-1,1 0 1,0-1 0,0 0-1,0 0 1,-1 0-1,1 0 1,0-1-1,0 0 1,0 0 0,0 0-1,0-1 1,0 0-1,9-2 1,-10 2 36,0 0-1,0 0 1,0-1-1,0 1 1,-1-1 0,1 0-1,0 0 1,-1 0-1,0-1 1,1 1 0,-1-1-1,0 0 1,0 0-1,0 0 1,-1 0 0,1 0-1,-1-1 1,0 1-1,0-1 1,2-4 0,-4 6 25,1 1 1,-1-1 0,0 0 0,0 1 0,0-1 0,0 0 0,0 1-1,0-1 1,-1 1 0,1-1 0,0 0 0,-1 1 0,1-1-1,-1 1 1,0-1 0,0 1 0,1-1 0,-1 1 0,0 0 0,0-1-1,0 1 1,0 0 0,0 0 0,-1 0 0,1 0 0,0 0-1,-1 0 1,1 0 0,0 0 0,-4-1 0,4 1-7,-1 0 0,1 0 0,-1 1 0,0-1 0,1 1 0,-1-1 0,0 1 0,1-1 0,-1 1 0,0 0 0,1 0 0,-1 0 0,0 0 0,0 0 0,1 0 0,-1 0 0,0 0 0,0 1 0,1-1 0,-1 1 0,0 0 0,1-1 0,-1 1 0,1 0 0,-1 0 0,1 0 0,-1 0 0,-1 2 0,2-2-42,0 0 1,0 0-1,0 0 0,0 0 0,0 0 0,0 0 0,0 0 0,1 1 0,-1-1 1,0 0-1,1 1 0,-1-1 0,1 0 0,-1 1 0,1-1 0,0 1 0,0-1 1,0 1-1,0-1 0,0 1 0,0-1 0,0 1 0,0-1 0,0 0 0,1 1 0,-1-1 1,0 1-1,1-1 0,-1 0 0,1 1 0,0-1 0,-1 0 0,1 1 0,0-1 1,0 0-1,0 0 0,0 0 0,0 0 0,0 0 0,0 0 0,0 0 0,1 0 1,-1 0-1,0-1 0,2 2 0,1 0-67,1 0 1,-1 0-1,0-1 1,0 0-1,1 1 1,-1-1-1,1-1 0,-1 1 1,1-1-1,0 0 1,-1 0-1,1 0 1,7-1-1,-10 0 67,1 1 0,-1-1 0,0 0 0,1 0 0,-1 0 0,0 0 0,1 0 0,-1 0 0,0 0 0,0-1 0,0 1 0,0-1 0,0 0 0,-1 1 1,1-1-1,0 0 0,1-3 0,-2 3 51,-1 0 0,1 1 0,-1-1 1,1 0-1,-1 1 0,0-1 0,0 0 0,0 0 1,0 1-1,0-1 0,0 0 0,-1 0 1,1 1-1,0-1 0,-1 0 0,0 1 1,1-1-1,-1 1 0,0-1 0,0 1 1,0-1-1,0 1 0,0-1 0,0 1 1,-1-2-1,1 2 1,0 0 1,-1 0-1,1-1 1,0 1-1,-1 0 1,1 0-1,-1 0 1,1 0-1,-1 1 1,1-1-1,-1 0 0,1 1 1,-3-1-1,4 1-36,-1-1-1,1 1 1,-1 0-1,1 0 1,-1 0-1,1 0 0,0 0 1,-1 0-1,1 0 1,-1 0-1,1 0 1,-1 1-1,1-1 1,-1 0-1,1 0 0,-1 0 1,1 0-1,0 1 1,-1-1-1,1 0 1,-1 0-1,1 1 0,0-1 1,-1 0-1,1 1 1,0-1-1,0 0 1,-1 1-1,1-1 0,0 1 1,0-1-1,-1 0 1,1 1-1,0-1 1,0 1-1,0-1 1,0 1-1,-1-1 0,1 1 1,0-1-1,0 0 1,0 1-1,0-1 1,0 1-1,1 0 0,-1 0-6,0-1 0,1 1 0,-1-1-1,0 1 1,1-1 0,-1 1 0,1-1-1,-1 1 1,1-1 0,-1 1 0,1-1-1,-1 0 1,1 1 0,-1-1 0,1 0-1,0 0 1,-1 1 0,1-1 0,0 0-1,-1 0 1,1 0 0,0 0 0,-1 0-1,1 0 1,-1 0 0,1 0 0,0 0-1,-1 0 1,1 0 0,0 0 0,-1 0-1,1 0 1,1-1 0,-1 1 3,0 0 1,-1 0-1,1 0 0,0 0 1,0-1-1,0 1 0,0 0 1,0 0-1,0-1 1,0 1-1,-1-1 0,1 1 1,0-1-1,0 1 1,-1-1-1,1 1 0,0-1 1,-1 0-1,1 1 0,0-1 1,-1 0-1,1 1 1,-1-1-1,1 0 0,0-1 1,-2-2 50,0 0 0,1 0 0,-2 0 1,1 0-1,0 0 0,-1 0 0,0 1 1,0-1-1,0 0 0,0 1 0,-1 0 1,1-1-1,-1 1 0,0 0 0,0 0 1,0 1-1,0-1 0,0 1 0,-1-1 1,1 1-1,-1 0 0,1 0 0,-1 1 1,0-1-1,0 1 0,0 0 0,0 0 1,-7-1-1,9 2-28,0 0 1,0 1-1,0-1 1,0 1 0,0 0-1,0-1 1,0 1-1,0 0 1,1 0-1,-1 0 1,0 0-1,0 1 1,1-1 0,-1 0-1,1 1 1,-1-1-1,1 1 1,0 0-1,0-1 1,-1 1-1,1 0 1,0 0-1,0 0 1,1-1 0,-1 1-1,0 0 1,1 0-1,-1 0 1,0 5-1,0-2-6,0 0-1,0 1 0,1-1 0,0 1 1,0-1-1,0 1 0,0-1 1,1 1-1,2 9 0,-2-12-39,0 0 1,1 0-1,-1 0 0,0 0 0,1 0 0,0-1 0,-1 1 1,1 0-1,0-1 0,0 0 0,1 1 0,-1-1 1,0 0-1,1 0 0,0 0 0,-1-1 0,1 1 0,0 0 1,0-1-1,0 0 0,0 0 0,0 0 0,0 0 1,0 0-1,0-1 0,4 1 0,-5-1-69,4-8-39,-5 7 129,0-1 1,0 1-1,0 0 0,0 0 1,0-1-1,0 1 1,0-1-1,0 1 1,-1 0-1,1-1 1,-1 1-1,1-1 0,-1 0 1,1-1-1,-1-3 32,0 1 0,0-1 0,0 0 0,-1 0 0,0 0 0,0 1 0,-1-1 0,1 0 0,-1 1 0,0 0 0,-1-1 0,1 1 0,-1 0 0,0 0 0,0 0 0,-1 1 0,0-1 0,0 1 0,0 0 0,-6-5 0,9 8 20,-5 11-24,6-10-14,-1 0 1,0 1 0,1-1-1,0 0 1,-1 1 0,1-1-1,-1 1 1,1-1 0,-1 1-1,1-1 1,0 1 0,-1-1-1,1 1 1,0 0-1,0-1 1,0 1 0,-1-1-1,1 1 1,0 0 0,0-1-1,0 1 1,0-1 0,0 1-1,0 0 1,0-1 0,0 1-1,0 0 1,0-1-1,0 1 1,1-1 0,-1 1-1,0 1 1,14 30-142,-13-30 132,-1-1 1,1 0 0,0 1-1,-1-1 1,1 0 0,0 1 0,0-1-1,0 0 1,0 0 0,0 0 0,0 0-1,1 0 1,-1 0 0,0 0 0,0 0-1,1 0 1,-1-1 0,0 1 0,3 0-1,-4-1-37,1 0 41,-1 1-1,1-1 1,0 0-1,-1 0 0,1 1 1,0-1-1,-1 0 1,1 0-1,-1 0 0,1 0 1,0 0-1,-1 0 1,1 0-1,0 0 0,-1 0 1,1 0-1,-1 0 1,1-1-1,0 1 0,-1 0 1,1 0-1,0-1 1,0-1 30,0 0 1,1-1 0,-2 1-1,1 0 1,0-1-1,0 1 1,-1-1 0,1 1-1,-1-1 1,0 0 0,0 1-1,0-1 1,0 1-1,0-1 1,-1 1 0,1-1-1,-1 1 1,1-1 0,-1 1-1,0-1 1,0 1 0,0 0-1,0-1 1,-1 1-1,1 0 1,-1 0 0,1 0-1,-1 0 1,0 0 0,1 0-1,-5-3 1,4 5-12,1 0 0,-1 0 0,1 0 0,-1 0 0,1 0-1,0 0 1,-1 0 0,1 0 0,-1 0 0,1 1 0,-1-1 0,1 0 0,0 1 0,-1-1 0,1 1 0,0 0 0,-1-1 0,1 1 0,0 0 0,0 0 0,0 0 0,0 0 0,0 0 0,0 0 0,0 0-1,0 0 1,0 1 0,0-1 0,1 0 0,-1 0 0,0 2 0,-2 2-4,0-1 0,0 1 0,1 0-1,0 0 1,0 0 0,0 0 0,-1 6-1,3-8-20,-1 0-1,1 0 0,0 0 0,0 0 0,0 0 0,0 0 0,1 0 0,-1 0 0,1 0 0,0 0 0,0 0 0,0-1 0,0 1 0,0 0 0,1 0 0,-1-1 0,1 1 0,0-1 0,-1 1 0,1-1 0,0 0 1,0 0-1,1 0 0,-1 0 0,0 0 0,1 0 0,4 2 0,-6-4 0,4 4-428,12 7 822,-11-9-3861,11-14-7558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34 1904,'-15'-33'9823,"11"35"-9374,-4 2-283,0 1-1,1 0 1,0 0 0,0 0-1,0 1 1,0 1 0,1-1 0,0 1-1,1 0 1,-1 0 0,2 0 0,-1 1-1,1 0 1,-5 11 0,3-7-76,1 1 1,1-1-1,0 1 1,0 0-1,1 0 1,1 0-1,1 0 1,-1 0-1,2 21 1,1-31-107,-1 1 0,1-1 1,0 0-1,-1 0 0,1 0 0,1 0 1,-1 0-1,0 0 0,1 0 1,0 0-1,-1 0 0,1-1 0,0 1 1,1-1-1,-1 1 0,0-1 0,1 0 1,-1 0-1,1 0 0,0 0 1,-1-1-1,1 1 0,0 0 0,0-1 1,3 1-1,-3-1-4,-1-1 1,1 1-1,-1-1 1,1 0-1,-1 0 1,1 0-1,-1 0 1,1 0 0,-1 0-1,1-1 1,-1 1-1,1-1 1,-1 0-1,1 0 1,-1 0-1,0 0 1,0 0-1,1 0 1,-1-1-1,0 1 1,0-1-1,0 1 1,0-1-1,-1 0 1,1 0-1,0 0 1,-1 0-1,1 0 1,-1 0-1,0 0 1,0 0-1,0 0 1,1-3-1,3-7-14,2-2 1,0-1 0,-1 1 0,-1-1 1,-1-1-1,0 1 0,3-31 0,-6-78 617,-1 123 8,2 29-374,12 35 86,28 113 135,-23-111-1806,-18-65 847,1 2-397,2 1 418,10-13-8758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9 1436,'-1'-1'338,"1"0"0,-1 1 0,0-1 1,1 0-1,-1 1 0,0-1 0,1 1 0,-1-1 0,0 1 0,0-1 0,0 1 0,1 0 1,-1-1-1,0 1 0,0 0 0,-2-1 0,-2 9-113,0 0 1,1 0-1,0 0 0,0 1 1,1-1-1,0 1 0,0 0 1,1 0-1,0 0 0,-1 14 1,-4 15 79,6-36-284,1 1 0,-1-1 0,1 1-1,0-1 1,0 1 0,0-1 0,0 1-1,1-1 1,-1 1 0,1-1 0,0 4 0,0-5 12,1 5-26,-7-5 3446,-1 0-3408,1 0-1,0 0 1,0 0-1,0 1 1,0 0-1,0 0 1,0 0 0,0 0-1,0 1 1,1 0-1,-1 0 1,1 0-1,0 1 1,0-1-1,0 1 1,0 0-1,1 0 1,0 0-1,-4 5 1,4-6-26,0 1 1,0-1-1,0 1 1,0 0-1,1-1 1,0 1-1,-1 0 0,1 1 1,1-1-1,-1 0 1,0 0-1,1 1 1,0-1-1,0 1 0,1-1 1,-1 1-1,1-1 1,0 1-1,0 0 1,0-1-1,2 9 0,-1-12-14,-1 0 0,1 0-1,-1 0 1,0 0-1,1 0 1,0 0-1,-1 0 1,1 0 0,0-1-1,-1 1 1,1 0-1,0-1 1,0 1-1,0 0 1,-1-1 0,1 1-1,0-1 1,0 1-1,0-1 1,0 1-1,0-1 1,0 0 0,0 0-1,0 1 1,0-1-1,0 0 1,0 0 0,0 0-1,0 0 1,0 0-1,0 0 1,0 0-1,1-1 1,-1 1 0,0 0-1,0 0 1,-1-1-1,1 1 1,0-1-1,2 0 1,1-1 29,0 0 0,0 0 0,0-1 0,0 1 0,-1-1 0,1 0 0,3-4 0,-3 3 58,-1 0 0,1 0 0,-1-1 1,0 0-1,-1 1 0,1-1 0,-1 0 1,0 0-1,0 0 0,-1-1 0,2-9 1,-2 11-43,-1 0 1,0 1 0,-1-1-1,1 1 1,-1-1-1,1 0 1,-1 1 0,0-1-1,0 1 1,-1-1 0,1 1-1,-1 0 1,0 0-1,0-1 1,0 1 0,0 0-1,0 1 1,-6-6 0,6 5-21,-1 0 0,1 1 0,-1-1 0,0 1 1,0 0-1,0 0 0,0 0 0,-1 0 1,1 0-1,0 1 0,-1 0 0,1-1 0,-1 1 1,1 0-1,-1 1 0,0-1 0,1 1 0,-7 0 1,8 0-30,0 0-1,0 1 1,1-1 0,-1 1 0,0 0 0,1-1 0,-1 1 0,0 0 0,1 0 0,-1 0 0,1 0-1,0 1 1,-1-1 0,1 0 0,0 1 0,0-1 0,-1 0 0,1 1 0,0 0 0,0-1 0,1 1-1,-1-1 1,0 1 0,1 0 0,-2 3 0,1-1-38,-1 0-1,1 1 1,0-1-1,1 0 1,-1 1 0,1-1-1,-1 1 1,2 8-1,0-10 13,0-1-1,0 1 1,0 0-1,0 0 1,0 0 0,1-1-1,-1 1 1,1-1-1,0 1 1,0-1-1,0 1 1,0-1-1,0 0 1,0 0-1,1 0 1,-1 0-1,0-1 1,1 1-1,0-1 1,-1 1 0,1-1-1,0 0 1,0 0-1,0 0 1,0-1-1,0 1 1,0-1-1,0 1 1,0-1-1,0 0 1,0 0-1,0 0 1,0 0 0,0-1-1,0 0 1,0 1-1,0-1 1,-1 0-1,1 0 1,0 0-1,0-1 1,-1 1-1,1-1 1,0 1-1,-1-1 1,0 0-1,1 0 1,-1 0 0,0 0-1,0-1 1,0 1-1,0 0 1,-1-1-1,1 0 1,-1 1-1,3-6 1,-3 6 59,0-1 0,0 0 0,-1 0 0,1 1 0,0-1 0,-1 0 0,0 0 1,0 0-1,0 0 0,0 0 0,0 0 0,0 1 0,-1-1 0,1 0 0,-1 0 0,0 0 0,0 1 1,0-1-1,0 0 0,-1 1 0,1-1 0,-1 1 0,1-1 0,-1 1 0,0 0 0,0 0 0,0 0 0,0 0 1,0 0-1,-4-2 0,0-1 125,-1 0 1,0 0-1,-1 0 0,1 1 1,-1 0-1,0 1 1,0 0-1,-14-4 0,20 7-127,-1 0-1,1 0 0,-1 1 1,1-1-1,-1 0 0,1 1 1,-1 0-1,1 0 0,0 0 1,-1 0-1,1 0 0,0 0 1,0 0-1,0 1 0,0-1 1,-3 3-1,-25 28 221,24-20-210,0 0 1,1 0-1,0 1 0,1 0 0,0 0 1,1 0-1,1 0 0,0 0 0,1 0 0,0 1 1,2 16-1,-1-22-41,0 0 1,1 1-1,1-1 0,-1 0 0,1 0 1,1 0-1,-1 0 0,1 0 1,1-1-1,-1 0 0,1 1 0,1-1 1,-1 0-1,1-1 0,1 1 1,-1-1-1,1 0 0,0 0 1,7 5-1,-11-10-75,0 0 0,-1 1 0,1-1 0,0 0 0,0 0 0,0 0 0,0 0 0,0-1 0,0 1 0,1-1 0,-1 1 0,0-1 0,0 0 0,0 1 0,1-1 0,-1 0 0,0-1 0,0 1 0,0 0 0,1 0 0,-1-1 0,0 0 0,0 1 0,0-1 0,0 0 0,2-1 0,1-2-816,-1 1-1,1-1 0,-1 0 0,-1 0 0,1-1 0,0 1 0,-1-1 0,0 0 0,3-5 1,4-10-3420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6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66 230 2180,'-4'2'352,"0"0"0,0 0 0,0 0 0,0 1 0,0 0 1,0 0-1,1 0 0,0 0 0,-1 0 0,1 1 0,0-1 0,1 1 0,-1 0 0,1 0 0,-1 0 0,1 0 0,1 0 0,-1 1 0,0-1 0,1 0 0,0 1 0,0-1 1,0 1-1,0 5 0,2-8-288,-1 0 0,0 0 0,0 0 0,1 0-1,-1-1 1,1 1 0,0 0 0,-1 0 0,1 0 0,0-1 0,0 1 0,0-1 0,0 1 0,1 0 0,-1-1 0,0 0 0,0 1 0,1-1 0,-1 0 0,1 0 0,0 0 0,-1 0 0,1 0 0,0 0 0,-1 0 0,1 0 0,0-1 0,0 1 0,0-1 0,0 1-1,-1-1 1,1 0 0,0 1 0,3-1 0,4 0 86,-1 0-1,1 0 0,-1 0 0,1-1 1,-1-1-1,10-1 0,-7-1 25,1 0 1,-1-1-1,0 0 0,0-1 0,0 0 0,-1-1 0,0 0 0,0 0 0,-1-1 0,0-1 1,13-14-1,-17 18-108,-1 0 0,0-1-1,-1 1 1,1-1 0,-1 0 0,0 0 0,0 0 0,-1 0 0,0-1 0,0 1 0,0-1 0,-1 1 0,0-1 0,0 0 0,-1 1-1,0-1 1,0 0 0,0 1 0,-1-1 0,0 0 0,0 1 0,-4-11 0,1 7 33,0 0-1,0 0 1,-1 0-1,-1 0 1,-11-15-1,14 21-66,-1 0 0,1 1 0,-1 0-1,0 0 1,0 0 0,0 0 0,0 0-1,0 1 1,-1 0 0,1 0-1,-1 0 1,1 0 0,-1 1 0,-9-2-1,12 3-21,-1 0 0,1 1 0,-1-1-1,0 1 1,1-1 0,0 1 0,-1 0-1,1 0 1,-1 0 0,1 0 0,0 1-1,0-1 1,0 1 0,0-1 0,0 1-1,0 0 1,0 0 0,0 0 0,-2 4-1,-26 40 35,28-41-43,0 0 1,1 1-1,0-1 0,-1 0 0,2 1 1,-1-1-1,1 1 0,0-1 0,0 1 1,0-1-1,1 1 0,0-1 0,0 1 1,0-1-1,1 0 0,0 1 0,0-1 1,0 0-1,6 9 0,-6-11-1,0 0-1,0 0 1,1 0-1,0-1 1,-1 1 0,1 0-1,0-1 1,0 0 0,1 0-1,-1 0 1,0 0-1,1-1 1,-1 1 0,1-1-1,-1 0 1,1 0-1,0 0 1,-1 0 0,1-1-1,0 1 1,0-1-1,0 0 1,-1 0 0,1-1-1,0 1 1,0-1 0,-1 0-1,1 0 1,5-2-1,-6 2 10,-1 0 0,1-1 0,0 1 0,-1-1 0,1 0 0,-1 1 0,0-1 0,1 0 0,-1-1 0,0 1 0,0 0 0,0-1 0,-1 1 0,1-1 0,-1 1 0,1-1 0,-1 0 0,0 0 0,0 1 0,0-1 0,0 0 0,-1 0 0,1 0 0,-1 0 0,1 0 0,-1 0 0,0 0 0,-1 0 0,1 0 0,0 0 0,-1 0 0,1 0 0,-1 0 0,-2-5 0,1 2 42,1 0 1,-1 1 0,0-1 0,-1 1 0,1 0-1,-1-1 1,0 1 0,0 1 0,-1-1 0,1 0 0,-1 1-1,0 0 1,0-1 0,-1 2 0,1-1 0,-1 0-1,-6-3 1,1 4 82,0 0-1,1 1 0,-1 0 1,0 0-1,0 1 1,0 0-1,0 1 0,-10 1 1,16-1-200,0 0 0,1 1 0,-1 0 1,1 0-1,-1 0 0,1 0 0,0 1 0,-1-1 1,1 1-1,0 0 0,-4 3 0,5-4-169,0 1 1,1 0-1,-1 0 0,1 0 0,-1 0 1,1 0-1,0 0 0,0 0 0,0 0 0,0 0 1,0 1-1,0-1 0,1 0 0,-1 1 1,1-1-1,-1 0 0,1 1 0,0 3 1,0-4-168,0 0 1,1 0 0,-1-1 0,0 1 0,1 0 0,-1 0 0,1-1 0,0 1 0,-1-1 0,1 1 0,0-1 0,0 1 0,1 1 0,2 3-964,8 16-3011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6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1587 1888,'0'0'1633,"-8"15"9132,30-425-7109,-8 207-2935,-5-17 366,-26-298 0,11 454-934,-6-123 752,-32 245-310,-158 236 318,207-307-1282,2-5 301,0 1 0,13-23-1,-8 21 37,-2 2 0,0 0 1,1 1 0,1 1-1,1 0 1,0 1 0,22-20-1,-33 33 46,0 0-1,0 0 1,0 0-1,0 0 1,0 0-1,0 1 0,0-1 1,0 0-1,0 1 1,0 0-1,0-1 0,0 1 1,0 0-1,0 0 1,0 0-1,0 0 1,1 1-1,-1-1 0,0 0 1,0 1-1,0 0 1,3 1-1,-1 0 121,1 1 0,-1 0 1,0 0-1,1 0 0,-2 1 0,1-1 0,0 1 0,-1 0 0,4 5 0,1 2-177,0 1 0,-1 0 0,8 20-1,-2 5-2939,-3 13-2084,-5-14-1099,-2 2 1576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119 222 1220,'-28'-41'3655,"13"20"-1979,0 0 0,1-1 0,2 0 1,-14-34-1,19 42 353,6 23 81,6 25-972,14 15-308,1-2 1,3 0-1,47 71 1,-58-96-421,-10-19-318,-1 1 1,1-1-1,0 1 1,0-1 0,0 0-1,0 0 1,1 0-1,-1 0 1,1 0-1,0 0 1,0-1 0,0 1-1,3 1 1,-5-3 18,2-5 4,16-27 50,-1-2 0,-1 0 1,-1-1-1,16-57 0,-29 84-140,12-46 51,5-11-1811,0 27-4150,-8 28-1419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2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1008 59 1396,'0'0'1022,"-42"-15"2719,-43 4-1727,-134 1 0,-87 21-136,253-8-1445,-108 9 1129,158-12-1447,-17 13 148,10 14-177,1 0 0,2 0-1,1 0 1,1 1 0,-3 39 0,3-23-20,-38 590 840,32-393-198,0 15 258,9-243-862,1 0 0,0 0-1,1 0 1,1 0 0,3 20 0,-4-32-95,1 0-1,-1-1 1,1 1 0,-1-1 0,1 1 0,0-1 0,-1 1 0,1-1 0,0 1 0,-1-1 0,1 1-1,0-1 1,-1 0 0,1 1 0,0-1 0,0 0 0,0 0 0,-1 1 0,1-1 0,0 0-1,0 0 1,0 0 0,-1 0 0,1 0 0,0 0 0,0 0 0,0-1 0,-1 1 0,1 0-1,0 0 1,0 0 0,-1-1 0,1 1 0,0-1 0,1 0 0,28-13 96,-29 13-95,21-11 59,1 1 0,1 2 0,0 0 1,0 1-1,1 1 0,44-6 0,163-3 155,-51 6-153,311-50 118,-356 53 45,-114 5-187,-20 2-43,0 0 1,0 0-1,0 0 1,0-1-1,0 1 0,0 0 1,0-1-1,0 0 1,0 1-1,0-1 1,0 0-1,-1 0 0,1 0 1,0 0-1,0 0 1,-1 0-1,1-1 1,-1 1-1,1 0 0,-1-1 1,0 1-1,1-1 1,-1 0-1,0 1 1,0-1-1,0 0 0,1-2 1,6-10-1,-1-1 0,0 0 0,-1 0 0,0 0 0,5-30 0,10-87 1,-12 66-32,0 3-9,-3 0 0,-3 0 0,-2-1 0,-3 1 0,-3-1 1,-2 1-1,-4 1 0,-2 0 0,-33-96 0,42 148 31,-6-21-14,-2 0 1,-1 1-1,-35-56 0,42 78 55,1 0 1,-2 0-1,1 1 1,-1 0-1,0 0 1,-1 1-1,1 0 1,-1 0-1,-1 1 1,1 0-1,-1 0 1,0 1-1,0 0 1,0 1-1,0 0 0,-1 0 1,1 1-1,-12-1 1,-30 0 208,0 2 0,-93 11 0,83-4-1211,-90-3 1,132-3 292,-10 4-5652,22-4 3925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3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176 117 1656,'0'0'2066,"-4"0"-1140,-48-7 5090,48 8-5851,0-1 0,0 1-1,0 0 1,0 0 0,0 0-1,0 1 1,0 0 0,1-1-1,-1 1 1,0 0 0,1 1 0,0-1-1,-1 1 1,1-1 0,0 1-1,0 0 1,0 0 0,-2 4-1,-1 1-74,0 1-1,1-1 1,0 1-1,0 0 0,1 1 1,0-1-1,1 1 1,0-1-1,1 1 0,0 0 1,0 0-1,1 0 1,0 14-1,0-20-72,1 0 1,0 1-1,1-1 1,-1 1-1,1-1 1,0 0-1,0 0 1,0 1-1,0-1 1,1 0-1,0 0 0,0 0 1,0 0-1,0-1 1,1 1-1,-1 0 1,1-1-1,0 0 1,0 1-1,0-1 0,0-1 1,1 1-1,-1 0 1,1-1-1,0 1 1,-1-1-1,1 0 1,0-1-1,0 1 1,1-1-1,5 2 0,-7-3-14,1-1-1,-1 0 0,1 1 0,-1-1 1,0 0-1,1-1 0,-1 1 0,0-1 0,0 1 1,0-1-1,4-3 0,0 1 1,0 0 11,0-1 0,0 0 0,0-1 0,-1 1 0,0-1 0,0-1 0,0 1 0,-1-1-1,0 0 1,0 0 0,-1-1 0,0 1 0,0-1 0,-1 0 0,0 0 0,0 0-1,-1 0 1,0-1 0,0 1 0,-1-1 0,0 1 0,-1-10 0,0 9 64,0-1 1,-1 1 0,0 0-1,-1 0 1,0 0 0,0 0 0,-1 0-1,0 0 1,0 0 0,-1 1-1,0 0 1,-1 0 0,0 0-1,0 0 1,-1 1 0,0-1-1,0 1 1,0 1 0,-1 0-1,-8-7 1,8 9-39,1-1-1,-1 1 1,0 1 0,0-1 0,-1 1 0,-14-4-1,-12 7-1648,31 1 1149,1-1-1,-1 1 1,0 0-1,1 1 1,-1-1-1,1 0 1,0 1-1,-1-1 1,1 1-1,-4 4 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3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5 1488,'-6'-4'5515,"-1"46"-4549,3 0 0,1 1 0,2-1 0,5 51 0,-2-28-223,8 365 2898,-9-395-2794,0-18-2267,-1 0-6433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3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15 1560,'0'-1'219,"0"0"0,0 1 1,0-1-1,0 1 0,-1-1 0,1 0 0,0 1 0,0-1 0,-1 1 1,1-1-1,0 1 0,-1-1 0,1 1 0,0-1 0,-1 1 0,1-1 1,-1 1-1,1-1 0,-1 1 0,1-1 0,-1 1 0,1 0 0,-1 0 0,1-1 1,-1 1-1,1 0 0,-1 0 0,0-1 0,1 1 0,-1 0 0,0 0 1,0 0-1,-12 16 1739,-4 35-1047,7-9-360,2 1 0,2 0 0,2 0 0,1 0-1,3 0 1,1 0 0,13 82 0,-13-120-837,1 1 1,0-1-1,-1 0 0,2 0 0,-1 0 1,5 8-1,-6-12 125,0 1 0,0-1-1,0 0 1,0 1 0,1-1 0,-1 0 0,0 1 0,1-1 0,-1 0-1,1 0 1,-1 0 0,1-1 0,0 1 0,-1 0 0,1 0-1,0-1 1,-1 1 0,1-1 0,0 0 0,3 1 0</inkml:trace>
  <inkml:trace contextRef="#ctx0" brushRef="#br0" timeOffset="1">177 68 1596,'0'0'4979,"-1"3"-4218,-2 11-293,1 0 1,1 0-1,0 0 0,1 0 1,0 0-1,1 0 0,1 0 0,5 24 1,2 20 389,5 78 1322,-10-120-2367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3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1456,'8'23'7854,"36"90"-5056,-31-72-2102,-1 1 1,-3 0-1,6 65 0,-13-91-748,3 75 600,-5-81-1409,-1-1 0,-1 0 1,1 0-1,-5 13 0,-2-11-6104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3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1696,'-6'7'518,"0"1"0,0 0 1,1 0-1,0 0 0,0 1 0,1-1 0,0 1 0,1 0 0,0 0 1,0 0-1,1 1 0,0-1 0,1 1 0,-1 14 0,1 16 378,2 0 0,7 49-1,-1-27 264,-2-25-223,11 45 0,-5-34-363,-11-48-565,0 1-1,0 0 1,0 0-1,0-1 1,0 1-1,1 0 1,-1-1-1,0 1 1,0 0-1,1-1 1,-1 1-1,1 0 1,-1-1-1,0 1 1,1-1-1,-1 1 1,1-1-1,0 1 1,-1-1-1,1 1 1,-1-1-1,1 1 1,0-1-1,-1 0 0,1 1 1,0-1-1,-1 0 1,1 0-1,0 0 1,-1 1-1,1-1 1,0 0-1,-1 0 1,1 0-1,0 0 1,0 0-1,-1 0 1,1 0-1,0 0 1,1-1-1,30-14 44,-28 13-37,5-4-6,-1 0 0,0-1 0,0 0 0,-1 0 0,0-1 0,0 1 0,-1-2 0,0 1 0,0-1 0,-1 1 0,0-2 0,-1 1 0,0 0 0,0-1 0,-1 0 0,0 0 0,-1 0 0,2-12 0,-2 9 28,-1-1 1,0 1-1,0 0 0,-2-1 0,0 1 1,0-1-1,-1 1 0,-1 0 1,0 0-1,0 0 0,-2 0 0,0 1 1,-12-24-1,16 35-22,0-1 0,0 1 0,0-1 0,0 1 0,0-1 0,-1 1 1,1 0-1,-1 0 0,1 0 0,-1 0 0,1 0 0,-1 0 0,1 0 0,-1 0 0,0 0 0,0 1 0,1-1 1,-1 1-1,0-1 0,0 1 0,-2 0 0,0 0-5,0 0 0,0 1 0,0-1 0,0 1 0,0 0 1,0 0-1,1 1 0,-1-1 0,-6 4 0,1 0-309,1 1 0,0 0 0,0 0 0,0 0 0,0 1 1,1 0-1,-8 11 0,2-1-2905,8-10-799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17 1892,'-24'-17'7590,"17"21"-5013,10 16-2782,77 160 1798,-78-176-1481,0 1-1,-1 0 1,0 0-1,0 0 0,0 1 1,-1-1-1,0 0 1,0 0-1,0 0 1,0 0-1,-1 0 1,0 1-1,0-1 0,0 0 1,-1 0-1,1-1 1,-1 1-1,0 0 1,-1-1-1,1 1 1,-1-1-1,0 1 0,0-1 1,0 0-1,-6 4 1,6-7-155,-1 0 0,1 0 0,-1-1 0,0 1 0,1-1 0,-1 0 0,0-1 0,1 1 0,-1 0 0,1-1 0,-1 0 0,1 0-1,-1 0 1,-5-3 0,8 3-353,-13-17-1775,11 5-3791,1 1 2700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37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1176,'0'0'2342,"-2"6"-1328,-6 39 130,1 0-1,3 1 1,1 0-1,7 87 1,0-15-216,-4-66-596,-1 50 962,15 112-1,-8-126-653,-6-68-592,0 0 0,2 0 0,0 0 0,1-1 0,1 1 0,1-1 0,0 0 0,13 28 0,-17-46-122,-1-1 0,0 1 0,0-1 0,1 1 0,-1-1 0,0 0 0,1 1-1,-1-1 1,1 1 0,-1-1 0,0 0 0,1 1 0,-1-1 0,1 0 0,-1 1-1,1-1 1,-1 0 0,1 0 0,-1 1 0,1-1 0,-1 0 0,1 0 0,-1 0-1,1 0 1,0 0 0,-1 0 0,1 0 0,-1 0 0,1 0 0,-1 0 0,1 0-1,-1 0 1,1 0 0,0-1 0,-1 1 0,1 0 0,-1 0 0,1-1 0,16-17-5153,-12 8 2027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38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1928,'-8'10'584,"0"-1"0,1 1-1,0 0 1,1 1 0,0 0 0,1 0-1,0 0 1,0 1 0,-2 13 0,-22 115 1614,24-112-1677,-2 16-22,1 1 0,2 0 0,3 0 0,1 0-1,2 0 1,9 50 0,-10-91-590,0 0 0,0 0 0,0 0 0,0 0 0,1 0 0,0 0 0,0-1 0,0 1-1,5 6 1,-6-9-371,0 1 0,1-1 0,-1 0 0,0 0 0,1 0 0,0 0 0,-1 0 0,1 0 0,-1 0 0,1 0 0,0-1 0,0 1 0,3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3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 1908,'4'-35'3441,"0"7"4689,0 31-5463,2 17-2661,-2 2 280,-1 0 0,-1 1 0,-1 0 0,-1-1 0,-5 36 0,1 1 112,2 113 655,2-171-1079,0 0 0,0 0 0,0-1 0,0 1 0,0 0-1,0-1 1,0 1 0,0 0 0,0-1 0,0 1 0,0 0 0,1 0 0,-1-1 0,0 1 0,0-1-1,1 1 1,-1 0 0,0-1 0,1 1 0,-1-1 0,1 1 0,-1-1 0,1 1 0,0 0 0,11-6-870,11-24-357,1-31-1322,-10-2-3431,-7 31 2361</inkml:trace>
  <inkml:trace contextRef="#ctx0" brushRef="#br0" timeOffset="1">99 22 1400,'-6'-21'10458,"13"56"-9047,5 28-664,24 282 2884,-34-285-3110,-2 1 0,-3-1 0,-18 104-1,17-149-849,0 1-1,0-1 0,-14 29 0,-16 9-8198,21-39 3917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3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87 152 1256,'-11'-16'3028,"2"5"3035,8 11-5991,1 0 0,-1 1 0,1-1-1,-1 0 1,1 1 0,-1-1 0,1 1-1,0-1 1,-1 1 0,1-1 0,-1 1 0,1-1-1,0 1 1,-1-1 0,1 1 0,0 0-1,0-1 1,-1 1 0,1-1 0,0 1-1,0 0 1,0-1 0,0 1 0,0-1 0,0 1-1,0 1 1,-2 17 129,0 1 0,1-1 0,2 0 0,0 1 0,0-1-1,8 28 1,-8-41-161,0 1-1,1-1 1,0 0 0,1 0-1,-1 0 1,1 0-1,0-1 1,1 1 0,-1-1-1,1 0 1,0 0-1,1 0 1,-1 0-1,1-1 1,0 1 0,0-1-1,8 5 1,-9-8-28,-1 1-1,1 0 1,0-1 0,0 0-1,0 0 1,0 0 0,0 0-1,0-1 1,0 0 0,0 0 0,0 0-1,0 0 1,0 0 0,0-1-1,0 0 1,0 0 0,0 0 0,0 0-1,0 0 1,-1-1 0,1 0-1,0 0 1,-1 0 0,1 0 0,-1 0-1,0-1 1,0 0 0,4-3-1,2-3 17,-1 0 0,0 0 0,0-1 0,-1 0 0,0 0 0,0-1 0,-2 1 0,1-1 0,-1-1-1,-1 1 1,0-1 0,0 0 0,-1 0 0,-1 0 0,2-19 0,-4 23 5,0 0 1,0 0-1,-1 0 1,0 0-1,-1 0 1,1 0-1,-2 1 1,1-1-1,-1 0 0,0 1 1,0 0-1,-1 0 1,0 0-1,0 0 1,-1 1-1,0-1 1,0 1-1,-1 1 0,1-1 1,-1 1-1,0 0 1,-1 0-1,1 0 1,-15-6-1,16 8-7,-1 0 0,1 1 0,-1 0-1,0 0 1,0 0 0,0 1 0,0 0 0,0 0 0,0 1 0,0 0-1,0 0 1,-1 0 0,-9 2 0,0 2-425,-1 1 1,1 0-1,-23 12 0,-15 5-6891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40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1828,'-5'7'393,"1"-1"1,-1 1-1,1 0 0,1 0 0,0 0 0,0 0 1,0 1-1,-3 13 0,-7 68 1186,8-43-776,-13 98 1543,0 212 0,35-145-961,-11-181-1298,1-15-1517,2-9-4526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4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2252,'-14'42'1290,"2"1"0,1 0 0,3 1 0,1 0 0,3 0 0,1 63 0,2-83-983,1 1 283,0 0 0,6 33 0,-6-52-542,1-1-1,0 0 1,1 0 0,-1 0-1,1 0 1,0 0-1,0 0 1,0-1 0,1 1-1,0 0 1,0-1-1,0 0 1,0 0 0,1 0-1,0 0 1,-1-1-1,6 5 1,-8-8-122,1 1 1,-1 0-1,0-1 0,1 1 0,-1-1 1,0 1-1,1-1 0,-1 1 1,1-1-1,-1 0 0,0 0 1,1 0-1,-1 0 0,1 0 1,-1 0-1,1 0 0,-1-1 0,0 1 1,1 0-1,-1-1 0,0 1 1,1-1-1,-1 1 0,0-1 1,1 0-1,0 0 0,26-27-4554,-25 24 3686,10-11-2058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8:4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58 271 1076,'0'0'1478,"-20"-24"10429,16 39-9205,-19 67-2451,23-81-294,-1 0 0,1 0 0,-1 0-1,1 1 1,0-1 0,-1 0 0,1 0 0,0 1-1,0-1 1,0 0 0,0 0 0,0 1 0,0-1-1,0 0 1,1 0 0,-1 1 0,0-1-1,1 0 1,-1 0 0,1 0 0,-1 1 0,1-1-1,-1 0 1,1 0 0,0 0 0,0 0 0,0 0-1,-1 0 1,1 0 0,0-1 0,0 1 0,0 0-1,0 0 1,2 0 0,2 1-102,0-1 0,1 1 0,-1-1 0,1 0 0,-1-1 0,10 1 0,13 2 265,-26-3 33,1 7 108,-1-5-175,-1 0 0,0 0 1,0-1-1,-1 1 0,1 0 1,0 0-1,-1 1 0,1-1 0,-1 0 1,1 0-1,-1 0 0,0 0 1,0 0-1,0 0 0,0 1 1,-1-1-1,0 4 0,-6 14 394,0 1 0,-2-2-1,0 1 1,-1-1 0,-23 33-1,32-51-565,0 0-1,1 0 0,-1 0 0,0 0 0,0 0 0,0 0 0,0 0 0,1 0 0,-1 0 0,0-1 0,-1 1 0,1 0 0,0-1 0,0 1 0,0 0 0,0-1 0,0 0 0,-1 1 1,1-1-1,0 0 0,-2 1 0,1-1-731,-7-30-7723,8 19 4576</inkml:trace>
  <inkml:trace contextRef="#ctx0" brushRef="#br0" timeOffset="1">139 16 1764,'6'-15'4190,"1"16"841,0 11-1528,-2 6-3897,10 41 1244,-2 1-1,-4 0 1,-2 1 0,-2-1-1,-4 1 1,-2 0 0,-2 0 0,-23 116-1,21-156-986,0 1 1,-2-1-1,0 0 0,-18 34 0,-1-14-3041,-7-1-4275,20-26 2572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6:59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28 1856,'-7'-27'7013,"7"27"-6964,0 0 0,0 0 0,0 0 0,0 0 0,0 0 0,0 0 0,0 1 0,0-1 0,0 0 0,0 0 0,0 0 0,0 0 0,0 0 1,0 0-1,0 1 0,1-1 0,-1 0 0,0 0 0,0 0 0,0 0 0,0 0 0,0 0 0,0 0 0,0 1 0,0-1 0,0 0 0,0 0 0,1 0 0,-1 0 0,0 0 1,0 0-1,0 0 0,0 0 0,0 0 0,0 0 0,1 0 0,-1 0 0,0 0 0,0 0 0,0 0 0,0 0 0,0 0 0,0 0 0,1 0 0,-1 0 0,0 0 1,0 0-1,0 0 0,0 0 0,0 0 0,0 0 0,1 0 0,-1 0 0,0 0 0,0 0 0,0 0 0,0 0 0,0 0 0,0 0 0,0 0 0,1-1 0,-1 1 0,0 0 1,4 7 130,-1-1 1,0 1 0,0 0 0,0 1 0,1 8 0,52 278 1239,28 123-387,-55-299-793,6-1-1,57 132 0,-52-179 58,-39-69-251,22-25 53,-6-11-80,-1-1 0,-2 0 0,16-63 0,15-122-24,-28 125-17,-7 25 13,-8 51 2,0 0 0,2 0-1,0 1 1,1-1 0,12-29 0,-17 49 6,0-1 1,1 1-1,-1 0 1,0-1 0,1 1-1,-1 0 1,0 0 0,1-1-1,-1 1 1,0 0 0,1 0-1,-1 0 1,0 0 0,1-1-1,-1 1 1,1 0 0,-1 0-1,1 0 1,-1 0-1,0 0 1,1 0 0,-1 0-1,1 0 1,-1 0 0,1 0-1,-1 0 1,0 0 0,1 1-1,-1-1 1,1 0 0,-1 0-1,0 0 1,1 1 0,-1-1-1,0 0 1,1 0-1,-1 1 1,0-1 0,1 0-1,-1 0 1,0 1 0,0-1-1,1 0 1,-1 1 0,0 0-1,16 18-14,4 19 19,-1 1-1,-2 1 1,-1 1-1,9 42 1,28 71-4,-53-154-1,51 124 27,112 195 1,-160-315-16,0 0 1,1 0-1,-1-1 1,1 1-1,0-1 1,8 6 0,-4-3 9,-7-5-15,25-20 12,-9-4-1,-2 0-1,-1-1 1,-1 0-1,-1-1 0,-1-1 1,13-47-1,-15 47-9,24-89 40,27-166 1,-11-102 166,-17 107 531,-22 173 755,-10 101-1426,2-3 728,0-1-2618,7 28-11976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2064,'4'3'6840,"15"9"-5866,200 21 2816,-34-7-1845,6 6 763,-172-34-4718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2128,'0'0'1449,"12"18"5025,89-7-3467,1-4 0,135-10 0,-65 0 561,-163 3-3472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2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61 1888,'-4'-13'4458,"4"13"-4320,0-1 0,0 1 0,0 0 0,0-1 0,0 1 0,0 0 0,0-1 0,0 1 0,0 0 0,-1-1 0,1 1 0,0 0 0,0 0 1,0-1-1,0 1 0,0 0 0,-1-1 0,1 1 0,0 0 0,0 0 0,-1 0 0,1-1 0,0 1 0,0 0 0,-1 0 0,1 0 0,0-1 1,0 1-1,-1 0 0,1 0 0,0 0 0,-1 0 0,1 0 0,0 0 0,-1 0 0,1 0 0,0-1 0,0 1 0,-1 0 0,1 1 0,-1-1 0,-6 9 281,0 1-1,1 0 1,0 0-1,1 0 1,0 1-1,-6 20 1,9-27-359,1 0 0,-1 1 0,1-1 0,0 0 0,0 1 0,1-1 0,-1 0 0,1 1 0,0-1 0,1 1 0,-1-1 0,1 0 0,-1 1 0,1-1 0,0 0 0,1 1 0,-1-1 0,1 0 0,0 0 0,0 0 0,0 0 0,3 3 0,-4-6-73,1-1 1,-1 1 0,0-1 0,0 1-1,1-1 1,-1 0 0,0 0 0,0 1-1,1-1 1,-1 0 0,0 0 0,1 0-1,-1 0 1,0-1 0,1 1 0,-1 0 0,0-1-1,0 1 1,1 0 0,-1-1 0,0 1-1,0-1 1,0 0 0,0 1 0,0-1-1,0 0 1,0 0 0,0 0 0,2-2-1,28-27-292,-22 19 265,-1 0-1,0 0 0,0-1 1,-2 0-1,1-1 0,-2 0 1,1 0-1,-2 0 0,0 0 1,0-1-1,-2 0 0,3-20 1,-1 24 1045,5 19-790,6 20-64,-12-20-241,3 11 241,1 1-1,1-2 1,1 1-1,18 29 1,-24-44-381,1 0 1,0-1-1,0 0 0,0 0 1,0 0-1,1 0 1,-1-1-1,1 1 1,7 3-1,-8-5-352,1-1-1,-1 1 1,1-1 0,-1 0 0,1 0 0,0 0-1,-1 0 1,1-1 0,0 0 0,0 0-1,-1 0 1,10-2 0,6-3-2804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942 431 1356,'-9'-27'1405,"0"1"1,-2-1-1,-1 2 0,-1-1 0,-27-37 1,19 34-921,-2 2 1,-1 0-1,0 2 0,-2 0 1,-1 2-1,-1 1 1,-35-21-1,60 41-436,0 0 0,-1 0 0,1 0 0,0 1 0,-1 0 0,1-1 0,-1 1 0,1 0 0,-1 1 0,1-1 0,-1 1 0,0 0 0,1-1-1,-1 2 1,1-1 0,-1 0 0,0 1 0,1-1 0,-6 3 0,3-1-9,1 1 1,-1 0-1,1 0 1,0 1-1,0-1 0,0 1 1,0 0-1,0 1 0,1-1 1,-6 8-1,-5 9 51,1 1-1,1 0 0,1 1 1,-12 34-1,10-17-9,2 1-1,1 0 1,3 1-1,1 0 1,2 0-1,1 1 1,3 0-1,2-1 1,1 1-1,2-1 1,14 60-1,7-2 4,4-1 0,4-1 0,72 147 0,-102-239-80,257 600 270,-240-543-254,-2 0 0,-4 1 0,-2 1 0,-3 0 0,1 113 0,-10-139 46,-2 0 1,-2 0 0,-2-1 0,-1 1 0,-1-1 0,-3 0 0,-1-1 0,-2 0 0,-1-1 0,-37 64 0,40-83 79,0 0 0,-1-1 0,0 0 0,-1-1 0,-1 0 0,0-1 0,-30 20 0,33-27-20,1 0 1,-1-1 0,-1-1 0,1 0 0,-1 0 0,0-2 0,0 1 0,0-2 0,0 1 0,-1-2-1,1 0 1,-26-1 0,20-2-33,0-1 0,0-1 0,1 0 0,-1-2 0,1 0 0,0 0 0,1-2 0,0 0 0,0-2 0,0 1 0,-27-24 0,23 16-1,1-1 0,1-1-1,1-1 1,1-1-1,1 0 1,0-1-1,-23-46 1,34 58-149,1 0 0,0 1 0,0-2 0,1 1 0,0 0 0,1 0 0,0-1 0,1 1 0,0-1 0,0 0 0,1 1 0,1-1 0,0 0 0,0 1 1,1-1-1,1 1 0,-1 0 0,2-1 0,6-15 0,-6 19-1538,15-20-2975,-7 16-857,4 1 774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2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2092,'-1'20'8597,"-3"81"-7079,-77 675 5485,76-733-6532,4-24-155,-1 0-1,-9 33 1,10-51-563,1-28-3322,-5-49-4357,3 41 3812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1588,'0'0'2652,"22"-2"1297,155 4 215,-56-2-2771,159 0 1678,-236 3-3671,-43-3 188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1940,'7'21'7640,"13"-17"-6454,-1-1 0,1 0 0,23-1 0,119-11 1116,-51 1-807,-77 7-1040,31-1 1123,70-11-1,-109 9-3211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3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18 282 1128,'0'0'1629,"-18"2"11673,82-14-12495,1 3-1,100-2 0,-152 11-698,56-3 541,0 3 0,68 8 0,-133-7-569,-2 0-13,-1-1 0,1 1 0,0-1 0,0 1 0,-1-1 1,1 0-1,0 0 0,0 0 0,-1 0 0,1 0 0,0 0 0,0 0 0,0-1 0,-1 1 1,1-1-1,0 1 0,-1-1 0,1 0 0,-1 1 0,1-1 0,0 0 0,-1 0 0,0 0 1,2-2-1,-2 3 73,-9-41 514,0 25-451,0 1 0,-1 0-1,-1 1 1,0 0 0,-1 0-1,-23-21 1,-4-7 335,1 4-1204,36 37 80,-3-3-540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87 2160,'0'0'2567,"-4"0"-1477,2 0-1276,0-1 377,1 1 1,0-1-1,-1 1 1,1 0 0,0 0-1,-1 0 1,1 0-1,-1 0 1,1 0 0,0 0-1,-1 0 1,1 0-1,0 1 1,-1-1 0,1 1-1,0-1 1,-1 1-1,1-1 1,0 1 0,0 0-1,-1-1 1,1 1-1,0 0 1,0 0-1,0 0 1,-1 1 0,2-1 258,12 18 1399,-10-17-1780,1 0-1,-1-1 0,1 1 1,-1-1-1,1 0 0,0 0 1,-1 0-1,1 0 0,0 0 1,0-1-1,0 1 0,0-1 1,0 0-1,-1 0 0,1 0 1,0 0-1,0 0 0,0-1 1,0 1-1,0-1 0,0 0 1,-1 0-1,1 0 0,0 0 0,-1 0 1,1 0-1,-1-1 0,1 0 1,-1 1-1,0-1 0,1 0 1,-1 0-1,0 0 0,0 0 1,0-1-1,-1 1 0,1 0 1,-1-1-1,1 1 0,-1-1 1,0 0-1,0 1 0,0-1 1,1-5-1,-1 5-34,-1 0-1,1 1 1,-1-1-1,0 0 1,0 0-1,0 1 1,-1-1-1,1 0 0,-1 1 1,1-1-1,-1 0 1,0 1-1,0-1 1,0 1-1,0-1 1,-1 1-1,1 0 1,0 0-1,-1-1 1,0 1-1,0 0 1,1 0-1,-1 0 1,0 1-1,-1-1 1,1 0-1,0 1 1,0-1-1,-1 1 1,1 0-1,-1 0 1,1 0-1,-1 0 1,1 0-1,-1 1 1,0-1-1,1 1 1,-1-1-1,0 1 0,1 0 1,-1 0-1,0 0 1,0 1-1,1-1 1,-1 1-1,0-1 1,1 1-1,-1 0 1,-2 1-1,3-1-220,1 0-1,-1 0 1,0 0 0,1 0-1,-1 0 1,1 0-1,-1 1 1,1-1 0,0 1-1,-1-1 1,1 1-1,-1 1 1,-2 7-7256,2 0 3782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5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251 742 992,'-4'-1'497,"0"-1"-1,-1 0 1,1 1-1,0 0 1,-1 0-1,1 0 1,-1 1 0,0-1-1,1 1 1,-1 0-1,1 0 1,-1 1-1,-8 1 1,4 1-101,1-1 1,-1 1-1,1 1 1,0 0-1,0 0 1,-14 10-1,12-7-168,0 1 0,0 1 0,1 0-1,0 0 1,0 0 0,1 1-1,1 1 1,0-1 0,0 1-1,-6 13 1,11-17-135,0 0 0,1 0 0,0 0 0,0 0-1,0 0 1,1 0 0,0 0 0,1 7 0,-1-11-60,0 0-1,0 1 1,1-1 0,-1 0-1,1 0 1,0 0 0,0 0-1,0-1 1,0 1-1,1 0 1,-1 0 0,1-1-1,-1 1 1,1 0 0,0-1-1,0 0 1,0 1-1,0-1 1,5 3 0,-5-4-23,0-1 0,1 0 1,-1 1-1,0-1 0,0 0 1,0 0-1,0-1 1,1 1-1,-1 0 0,0-1 1,0 1-1,0-1 0,0 0 1,0 0-1,0 0 0,0 0 1,0 0-1,-1 0 1,1 0-1,0-1 0,0 1 1,-1 0-1,3-4 0,36-40 50,-5-5-43,-2-2 0,-3-1 0,-2-1 0,-2-1-1,21-69 1,-14 16 0,36-212-1,-63 285 6,-1 9 111,2-47 0,-7 72 499,2 28-418,-20 237 491,6-129-364,8-61-142,2 0 0,10 83 0,-4-124-147,1 0-1,1 0 0,2-1 0,1 0 0,2 0 0,1-1 0,17 33 0,-26-60-44,-1 1 0,1-1 1,0 1-1,0-1 0,1 0 0,-1 0 0,1 0 1,-1 0-1,1-1 0,1 1 0,-1-1 0,0 0 0,1-1 1,-1 1-1,1-1 0,0 1 0,0-2 0,0 1 1,0 0-1,0-1 0,6 1 0,-4-2-7,-1 0 0,1-1 0,0 0 0,0 0 0,0 0 0,-1-1 0,1 0 0,-1 0 0,0-1 0,1 0 1,-1 0-1,0 0 0,0-1 0,-1 0 0,10-8 0,6-8-67,-1 0 1,-1-1-1,0-1 1,-2-1-1,-1 0 1,-1-1-1,0-1 1,19-50-1,-10 12-92,-2-2-1,20-106 1,-36 136 84,-1 0 0,0-57 0,-5 74 65,-1 0-1,-1 0 0,0 0 1,-1 0-1,-1 0 0,-12-31 1,16 48 23,-1-1 1,1 1-1,-1 0 1,1-1-1,-1 1 1,1 0-1,-1-1 1,0 1-1,0 0 1,1 0-1,-1 0 1,0 0-1,0 0 1,0 0-1,-1 0 1,1 0 0,0 0-1,0 1 1,0-1-1,-1 0 1,1 1-1,0-1 1,0 1-1,-3-1 1,2 1 2,0 0 1,0 1 0,1-1-1,-1 1 1,0 0 0,1-1-1,-1 1 1,1 0 0,-1 0-1,1 0 1,-1 0 0,1 0-1,0 0 1,0 0 0,-1 1-1,-1 2 1,-5 7 76,0 1-1,0 0 1,-8 22 0,13-30-68,-11 29 133,2 1 0,0 0 0,3 0-1,0 1 1,-4 47 0,0 180 661,13-218-603,9 72 0,-7-103-175,1 0 0,0-1 0,0 1-1,1 0 1,1-1 0,0 0 0,1 0 0,0-1-1,0 1 1,10 10 0,-14-19-54,1 0 0,0-1 1,0 1-1,0-1 0,0 1 1,0-1-1,1 0 0,-1 0 0,1 0 1,-1-1-1,1 1 0,0-1 0,-1 0 1,1 0-1,0 0 0,0-1 0,0 1 1,0-1-1,0 0 0,-1 0 1,1 0-1,0-1 0,0 1 0,0-1 1,0 0-1,0 0 0,-1-1 0,1 1 1,-1-1-1,5-2 0,2-1-197,0 0-1,-1-1 1,1-1 0,-1 1-1,-1-2 1,1 1-1,-1-1 1,-1 0-1,11-15 1,-3 1-592,-1-1-1,-1-1 1,12-31 0,3-36-5892,-18 50 2828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0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1672,'0'0'8142,"3"2"-7523,5 2-383,1-1 0,-1 0-1,1-1 1,-1 0 0,1 0 0,0-1 0,17 1 0,8 2 95,345 49 4478,-378-53-4747,0 0-1,-1 0 1,1 0-1,0 0 1,0 0 0,-1 1-1,1-1 1,0-1-1,0 1 1,-1 0-1,1 0 1,0 0-1,0 0 1,-1-1 0,1 1-1,0 0 1,-1 0-1,1-1 1,0 1-1,-1-1 1,1 1-1,0 0 1,-1-1 0,1 1-1,-1-1 1,1 0-1,-1 1 1,1-1-1,-1 1 1,0-1-1,1 0 1,-1 1 0,1-1-1,-1 0 1,0 0-1,0 1 1,0-1-1,1 0 1,-1 1-1,0-1 1,0 0 0,0 0-1,0 1 1,0-1-1,0 0 1,0 0-1,-1 0 1,1-3 54,-1 1 0,0-1 0,0 1 0,0 0 0,0-1 0,0 1 0,-1 0 0,-2-5 0,-10-8 355,0 0 0,-1 1 0,0 0 0,-2 1 0,1 1 0,-27-15-1,6 1 1073,-18-17-1158,54 43-1085,1-4-688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1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23 132 1572,'-10'-38'3498,"7"29"-2547,0 1-1,1-1 1,0 1 0,1-1 0,-1-9-1,4-9 1793,1 22-917,8 35-300,0 2-1581,264 698 1601,-167-468-1082,-80-196-316,-14-41 20,-3-18 20,-10-9-181,1 0 0,-1 0 0,1 0 0,-1 0 0,1-1 0,-1 1 0,0 0 1,0 0-1,0-1 0,-1 1 0,1-1 0,0 1 0,-1-1 0,0 1 0,1-5 0,13-77 34,-4 0 1,-3-1-1,-4 0 0,-14-156 1,13 164-192,-2 76 126,1 1 21,0 0 0,0 0 1,0 0-1,0 0 0,-1 0 0,1 0 0,0 0 1,0 1-1,0-1 0,0 0 0,-1 1 1,1-1-1,0 0 0,0 1 0,-1-1 1,1 1-1,0-1 0,-1 1 0,1 0 1,0-1-1,-1 1 0,1-1 0,-1 1 1,1 0-1,-1 0 0,1-1 0,-1 1 1,0 0-1,1 1 0,15 24 2,70 149-22,149 278-48,-216-423 82,0-1 1,2 0-1,35 36 1,-55-65-10,0 1 0,-1-1 1,1 0-1,0 1 0,0-1 1,0 0-1,0 0 0,0 0 1,0 0-1,0 0 0,-1 0 1,1 0-1,0 0 0,0 0 1,0 0-1,0 0 0,0-1 1,0 1-1,-1 0 0,1-1 0,0 1 1,0 0-1,0-1 0,-1 1 1,1-1-1,0 0 0,-1 1 1,1-1-1,0 1 0,-1-1 1,1 0-1,-1 0 0,1 1 1,-1-1-1,1 0 0,-1 0 1,1-1-1,18-29 32,-7-4-18,-2 0-1,-1-1 0,-2-1 0,-2 1 0,-1-1 0,-1-38 1,0 19-23,12-380 17,-13 409 41,-2-1-1,-6-43 1,3 11 898,3 59-876,-2-25 809,2 21-4588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1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390 362 1156,'0'0'3474,"-3"-41"-893,-2 14-1991,-2-1 0,-1 0 0,-1 1 0,-1 1 0,-1 0 0,-19-31-1,25 47-375,0 1-1,-1 0 0,0 1 1,0-1-1,-1 1 0,0 0 1,-1 1-1,1-1 1,-2 2-1,-11-9 0,18 14-128,1 0-77,1 1 1,-1 0-1,1-1 1,-1 1-1,1 0 1,-1 0-1,1-1 1,-1 1-1,0 0 1,1 0-1,-1 0 1,1 0-1,-1 0 1,0 0-1,1 0 1,-1 0-1,0 0 1,1 0-1,-1 0 1,1 0-1,-1 0 1,0 0-1,1 1 1,-1-1-1,1 0 1,-1 0-1,0 1 1,1-1-1,-1 0 1,1 1-1,-1-1 1,1 1-1,0-1 1,-1 1-1,-19 15 177,12-7-117,1-1 1,1 1-1,-1 1 0,2-1 0,-1 1 1,-6 17-1,-21 69 217,24-65-197,-11 44 200,3 1 0,4 1 0,3 0 0,-1 95 1,14 75 629,39 273 0,0-52-268,-28-290-442,36 249 124,7 125-260,-46-414-67,-3 111 25,1 13-9,-8-143 104,-2-119-124,1 0 0,0 1-1,-1-1 1,1 1 0,-1-1-1,1 0 1,0 1 0,-1-1 0,1 0-1,-1 1 1,1-1 0,-1 0-1,1 1 1,-1-1 0,0 0 0,1 0-1,-1 0 1,1 0 0,-1 0-1,1 0 1,-1 0 0,0 0-1,1 0 1,-1 0 0,1 0 0,-1 0-1,1 0 1,-1 0 0,0 0-1,1 0 1,-1-1 0,1 1 0,-1 0-1,0-1 1,-24-7 4,23 7-5,-13-9-3,0-2 1,0 0-1,1 0 0,1-2 1,0 0-1,1 0 0,0-1 1,-17-30-1,21 31 42,0-1-1,1 0 1,0 0-1,1 0 1,1-1-1,-6-30 0,6 13-1537,1-1 0,2-43-1,-1 73-472,2 2 427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1208,'0'0'1542,"-25"21"1661,15 11-2031,2 1 0,2 0 0,-4 55 1,6 104 766,4-166-1544,12 248 340,-10-264-2987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2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1252,'0'0'4198,"1"4"-3696,139 428 5918,-134-409-6232,20 55 1205,-26-78-1269,2 5 5,-3-5 515,-10-21-601,1-1 0,0 1 0,2-1 0,1-1 0,-6-29-1,-14-121 34,24 144-70,2 0 0,1 0 0,1 0 0,2 0 0,8-38 0,-9 57-7,0 0 0,1 0 0,0 0 0,1 0 0,0 0 0,0 1 0,1 0 0,0 0 0,1 0 0,0 1 0,0 0 0,1 0 0,0 0 0,0 1 0,1 0 0,0 1 0,0-1 0,10-4 0,-15 9 2,-1 1 0,1 0-1,0 0 1,-1 0 0,1 0 0,0 0-1,0 1 1,0-1 0,-1 1 0,1 0-1,0-1 1,0 2 0,0-1 0,0 0-1,0 0 1,0 1 0,0 0 0,-1-1-1,1 1 1,0 0 0,3 3 0,-2-2 17,0 1 0,0 0 1,-1 0-1,0 0 1,1 0-1,-1 1 0,0 0 1,-1-1-1,1 1 0,-1 0 1,1 0-1,2 7 0,-3-5 21,1 0-1,-1 0 1,0 0-1,0 1 0,-1-1 1,0 1-1,0-1 0,0 1 1,-1-1-1,0 1 0,0 0 1,-1-1-1,0 1 0,0-1 1,0 1-1,-1-1 0,0 0 1,-5 11-1,2-11-1,1 0 0,-1-1 0,-1 0 0,1 0 0,-1 0 0,0 0 0,0-1 0,0 0 0,0-1 0,-1 1 0,1-1 0,-1 0 0,0-1 0,-10 3 0,-3-1 101,-1-1 1,0 0-1,-38-2 0,59 0-134,0-1-1,-1 0 1,1 0-1,0 0 1,0 0-1,-1 0 1,1 0-1,0 0 1,0 0 0,-1 0-1,1 1 1,0-1-1,0 0 1,-1 0-1,1 0 1,0 1-1,0-1 1,0 0-1,-1 0 1,1 0-1,0 1 1,0-1-1,0 0 1,0 0-1,0 1 1,0-1-1,-1 0 1,1 1 0,0-1-1,0 0 1,0 0-1,0 1 1,0-1-1,0 0 1,0 1-1,0-1 1,0 0-1,0 0 1,0 1-1,0-1 1,1 0-1,-1 1 1,0-1-1,0 0 1,0 0 0,0 1-1,0-1 1,0 0-1,1 0 1,-1 0-1,0 1 1,0-1-1,0 0 1,1 0-1,-1 0 1,0 1-1,0-1 1,1 0-1,-1 0 1,0 0-1,0 0 1,1 1 0,11 11 102,23 27 280,52 73-1,12 14 111,-76-100-48,-1 2 1,-2 0-1,28 51 1,-36-60 329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2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109 167 1980,'0'-1'380,"0"-1"-1,0 0 1,0 1-1,0-1 1,0 1-1,0-1 1,0 1-1,0-1 1,-1 1 0,1-1-1,-1 1 1,1-1-1,-1 1 1,1-1-1,-1 1 1,0-1-1,0 1 1,-2-2-1,3 2-241,-1 1-1,0 0 0,0 0 0,1 0 0,-1 0 0,0 0 0,0 0 1,0 0-1,1 0 0,-1 0 0,0 0 0,0 0 0,1 1 1,-1-1-1,0 0 0,1 0 0,-1 1 0,0-1 0,0 0 0,1 1 1,-1-1-1,1 1 0,-1-1 0,0 1 0,0 0 0,-4 5 95,0-1 0,0 1 0,0 0 0,1 0 0,-1 0 0,-3 10 0,0 1-38,1 1 0,0 1 1,2-1-1,0 1 0,1 0 1,1 0-1,0 0 0,2 0 1,0 1-1,1-1 0,5 35 1,-2-38-129,1 0 1,1-1-1,0 0 1,1 1-1,0-2 1,1 1-1,1-1 1,0 0-1,1-1 1,1 0-1,0 0 1,0-1-1,1 0 1,18 14-1,-21-19-52,0-1-1,1 0 0,-1-1 1,1 1-1,0-2 1,0 1-1,1-2 0,-1 1 1,1-1-1,0 0 1,0-1-1,0 0 0,0-1 1,0 0-1,18-1 0,-20-1-10,0 0-1,0-1 1,0 0-1,0 0 1,-1-1-1,1 0 1,-1 0-1,1 0 0,-1-1 1,0 0-1,0-1 1,-1 0-1,1 0 1,-1 0-1,0-1 0,-1 0 1,1 0-1,-1 0 1,-1-1-1,6-7 1,-4 3-1,0-1 0,-1 1 0,0-1 0,0 0 0,-1 0 0,-1-1 0,0 1 0,-1-1 0,-1 1 0,1-1 0,-2 0 0,0 1 0,-2-21 0,-5-7 20,-1 1 0,-27-74 0,34 110-22,-4-12 1,-2 1 0,1 0 0,-2 0 0,0 0 0,0 1 0,-2 0 0,1 1-1,-15-14 1,1 4-19,-1 1-1,-51-35 0,68 52-26,-1 1-1,1 0 1,-1 0 0,0 0-1,0 1 1,-8-1-1,16 3 46,-2 0-7,-34 26-1178,30-19-153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2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6 984,'0'0'2719,"13"-5"1,-4 5 4443,-6 10-7016,0-1 0,-1 1 0,0 0 0,-1 0 0,0 0 0,-1 0 0,1 0 1,-3 11-1,2 15 91,28 224 1706,-25-238-1465,0 1 1,13 42 0,-16-64-427,1 8-82,-2-19-7336,-2 2 3399,-1-3 682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2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 1916,'-15'-1'12247,"191"28"-7650,-35-13-2826,-138-14-2181,3 2-861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2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1232,'0'0'3716,"3"29"-1764,9 280 3032,-7-216-3702,-2-60-722,-1 1 0,-4 41 1,1-65-447,-5 19 930,-1-28-626,-4-16-423,4 1-6,1 0 0,1 0 0,0 0 0,1-1 0,-3-22 1,-7-80-194,12 101 169,0-8-50,1 0 0,0 0 0,2 0 0,1 1 0,0-1 0,2 0 0,1 1 0,1 0 0,1 0 0,12-29 0,-16 48 75,0 0 0,0 0 0,1 0 1,-1 1-1,1-1 0,-1 1 0,1 0 0,0 0 0,1 0 0,-1 0 0,0 1 0,1 0 0,-1-1 0,1 2 0,0-1 0,0 1 0,0-1 0,0 1 0,0 1 0,7-1 0,-5 0 42,-1 0 1,1 1-1,0 0 1,-1 0-1,1 1 0,-1 0 1,1 0-1,-1 1 0,1 0 1,-1 0-1,0 0 1,0 1-1,0-1 0,0 2 1,6 3-1,-9-4-3,-1 0 1,0 0-1,0 0 0,0 0 1,-1 0-1,1 0 0,-1 1 0,1-1 1,-1 1-1,0-1 0,-1 1 1,1-1-1,-1 1 0,1-1 1,-1 1-1,0-1 0,0 1 0,-1 0 1,1-1-1,-1 1 0,0-1 1,1 1-1,-2-1 0,-1 5 1,-1 5 17,-1 0 1,0 0-1,-1 0 1,-15 22-1,17-29-30,0-1-1,0 0 0,0-1 1,-1 1-1,1-1 0,-1 0 1,0 0-1,0 0 0,-1 0 1,1-1-1,-10 4 1,11-5-14,0-1 1,0 0 0,0 0 0,0-1 0,0 1-1,0-1 1,0 0 0,0 0 0,0 0 0,0-1 0,0 1-1,0-1 1,0 0 0,0 0 0,0 0 0,1-1-1,-1 1 1,0-1 0,-4-3 0,4 3 42,2 1-37,1 0 0,-1 1-1,1-1 1,0 0 0,0 0 0,-1 0 0,1 0-1,0 0 1,0 0 0,0 0 0,0-1 0,0 1-1,0 0 1,-1-2 0,2 2 37,0 0-16,0 0 0,0 1 0,0-1-1,0 1 1,0-1 0,0 1 0,0-1 0,0 1 0,0-1 0,1 1 0,-1-1 0,0 1-1,0-1 1,0 1 0,1-1 0,-1 1 0,0-1 0,1 1 0,-1-1 0,0 1 0,1 0 0,-1-1-1,1 1 1,-1 0 0,1-1 0,-1 1 0,1 0 0,-1 0 0,1-1 0,10 7 72,0 1-1,-1 1 1,0-1 0,-1 1 0,17 18 0,44 58 350,-32-35-241,7 10 161,-29-36 85,32 33 1,-48-55-536,0-1 0,0 0 1,0 0-1,0 0 0,1 0 1,-1 0-1,0 0 1,0 0-1,0 1 0,0-1 1,1 0-1,-1 0 1,0 0-1,0 0 0,0 0 1,0 0-1,1 0 1,-1 0-1,0 0 0,0 0 1,0 0-1,1 0 1,-1 0-1,0 0 0,0 0 1,0 0-1,1 0 0,-1 0 1,0-1-1,0 1 1,0 0-1,0 0 0,1 0 1,-1 0-1,0 0 1,0 0-1,0 0 0,0-1 1,0 1-1,0 0 1,1 0-1,-1 0 0,0 0 1,0-1-1,0 1 1,0 0-1,0 0 0,0 0 1,0 0-1,0-1 0,0 1 1,0 0-1,0 0 1,0 0-1,0-1 0,0 1 1,0 0-1,0-10-7524,-2 1 3773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28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73 114 1268,'-7'-16'10275,"2"21"-10055,0 0 0,1-1 0,-1 1 0,1 1 0,1-1-1,-1 1 1,1-1 0,0 1 0,0 0 0,1 0 0,-1 0 0,1 1 0,-2 10 0,-1 12 489,-6 51 1,12-72-621,-1 1 0,1 0 0,0 0 0,1 0 0,0-1 0,0 1 0,1-1 0,0 1 0,1-1 0,-1 0 0,2 0 0,-1-1 1,1 1-1,0-1 0,1 0 0,8 9 0,-11-13-77,-1 0 1,1 0 0,0-1 0,0 1-1,1-1 1,-1 1 0,0-1-1,1 0 1,-1-1 0,1 1-1,0 0 1,-1-1 0,1 0-1,0 0 1,0 0 0,0 0-1,0-1 1,0 0 0,0 0 0,0 0-1,0 0 1,0 0 0,0-1-1,0 0 1,-1 1 0,1-2-1,0 1 1,0 0 0,-1-1-1,1 1 1,0-1 0,-1 0 0,0-1-1,1 1 1,-1 0 0,0-1-1,0 0 1,2-3 0,7-7-5,-1-1 0,0 0 0,-1-1 0,0-1 0,-2 1 0,0-1 0,0-1 0,-2 1 0,0-1 0,-1-1 0,0 1 0,-2-1 0,0 1 0,-1-1 0,0 0 0,-2 0 0,0 0 0,-1 0 0,-7-33 0,7 44 7,-1 1 0,0 0 0,-1 0 0,1 1 0,-1-1-1,-6-8 1,8 12-9,-1 0 0,1-1 0,-1 1-1,0 1 1,1-1 0,-1 0 0,0 0-1,0 1 1,0-1 0,0 1 0,-1-1 0,1 1-1,0 0 1,-1 0 0,1 0 0,0 0-1,-1 1 1,1-1 0,-6 0 0,1 1-34,1 1 1,-1 0-1,0 0 1,0 0 0,1 1-1,-1 0 1,1 1-1,0-1 1,-1 1-1,1 0 1,0 1 0,1 0-1,-1-1 1,1 2-1,-1-1 1,1 1 0,0 0-1,-4 6 1,-13 25-3081,15 0-4219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2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1644,'7'-2'8831,"-7"2"-8667,4 27 1923,0 36-1825,-2-25 421,2 1-1,14 62 1,-15-83-538,-1 1 572,-1-12-2691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2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2064,'-5'1'13533,"124"24"-10252,-108-24-3091,27 0 163,-18-13-6658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2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 1400,'0'0'1495,"-27"5"14121,282 13-12241,-140-16-1764,-113-2-1540,22-6-1447,-24 4 1077,1 1 1,-1 0-1,1 0 1,-1 0-1,0-1 0,1 1 1,-1 0-1,0-1 1,0 1-1,0 0 0,0 0 1,0-1-1,0 1 1,0 0-1,0-1 0,-1-1 1,-4-12-7710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3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4 2064,'0'-1'200,"0"1"-1,0 0 0,-1 0 1,1-1-1,0 1 0,0 0 1,-1 0-1,1 0 0,0-1 1,-1 1-1,1 0 1,0 0-1,0 0 0,-1 0 1,1 0-1,0 0 0,-1-1 1,1 1-1,0 0 0,-1 0 1,1 0-1,0 0 0,-1 0 1,1 0-1,0 0 1,-1 0-1,1 1 0,0-1 1,-1 0-1,1 0 0,0 0 1,-1 0-1,1 0 0,0 0 1,0 1-1,-1-1 0,1 0 1,0 0-1,0 0 1,-1 1-1,1-1 0,0 0 1,0 1-1,0-1 0,-1 0 1,1 0-1,0 1 0,0-1 1,0 0-1,0 1 1,0-1-1,-1 0 0,1 1 1,-7 31 2632,3 35-1918,-6 176 4103,7-191-4248,2-41-4975,0-1-4565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10 198 2044,'13'33'5992,"17"59"-2068,-28-75-5473</inkml:trace>
  <inkml:trace contextRef="#ctx0" brushRef="#br0" timeOffset="1">5 29 1180,'0'-1'243,"0"1"1,-1 0-1,1-1 0,-1 1 0,1-1 0,0 1 1,-1-1-1,1 1 0,0-1 0,-1 1 0,1-1 1,0 1-1,0-1 0,0 0 0,-1 1 0,1-1 1,0 1-1,0-1 0,0 0 0,0 1 0,0-1 1,0 1-1,0-1 0,0 0 0,0 1 1,0-1-1,1 1 0,-1-1 0,0 1 0,0-1 1,1 0-1,-1 1 0,1-1 0,-1 0-343,1 0 1,0 0-1,0 1 0,-1-1 1,1 0-1,0 1 0,0-1 1,0 1-1,0-1 0,0 1 1,0-1-1,0 1 0,0 0 1,0 0-1,0-1 0,0 1 1,0 0-1,1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3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 1648,'5'-9'17126,"-5"9"-16946,2 40 599,-2-1 1,-6 47-1,0 26-34,16 245 2208,-8-329-2327,-2-22-5265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3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75 2304,'-25'-22'7521,"10"11"-5875,-1 1 0,-25-13 0,39 22-1595,1 0 0,0 0 0,0 1 0,-1-1 0,1 0 0,0 0 0,-1 1 0,1-1 0,-1 1 1,1 0-1,-1-1 0,1 1 0,-1 0 0,1 0 0,-1 0 0,1 0 0,-1 0 0,1 0 0,-1 0 0,1 0 0,-1 1 0,1-1 0,-1 0 0,1 1 0,-1 0 0,1-1 0,-1 1 0,1 0 0,0-1 0,-2 2 0,2-1-10,-22 23 365,18-11-318,0 0 1,1 0-1,0 1 0,1-1 1,0 1-1,0 21 0,1 92 205,2-83-251,7 117 1028,-7-160-1039,16 30 583,15-22-1394,-30-9 319,5-1-3460,-1 0 2288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3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25 920,'0'0'3602,"13"33"-1083,-7 5-372,5 56 1373,-5-121-3350,1 0-1,1 0 1,2 1 0,23-47 0,-33 72-162,0 1 0,1-1 0,-1 0 0,1 1 0,-1-1 0,1 1 0,-1-1 0,1 1 0,-1-1 0,1 1 0,0-1 0,-1 1 0,1-1 0,0 1 0,-1 0 0,1-1 0,0 1 1,-1 0-1,1 0 0,0 0 0,0-1 0,-1 1 0,1 0 0,0 0 0,0 0 0,-1 0 0,1 0 0,0 0 0,0 0 0,-1 1 0,1-1 0,0 0 0,0 0 0,-1 1 0,1-1 1,1 1-1,0 1 29,1 0 1,-1 0 0,0 0 0,0 1 0,0-1 0,0 1 0,0 0 0,0-1 0,1 5 0,3 5 146,-1-1 1,-1 1-1,0 0 1,3 14-1,-3 28 369,-4-53-598,1 0-62,-1 0 99,0-1 0,0 0 0,0 0 0,0 0-1,0 0 1,0 0 0,0 0 0,0 0 0,0 1 0,0-1 0,0 0 0,0 0 0,0 0 0,0 0-1,0 0 1,0 0 0,0 1 0,0-1 0,0 0 0,0 0 0,0 0 0,0 0 0,0 0 0,0 0 0,0 0-1,0 0 1,0 1 0,1-1 0,-1 0 0,0 0 0,0 0 0,0 0 0,0 0 0,0 0 0,0 0 0,0 0-1,0 0 1,1 0 0,-1 0 0,0 0 0,0 0 0,0 0 0,0 0 0,0 0 0,0 0 0,1 0-1,-1 0 1,0 0 0,0 0 0,0 0 0,0 0 0,0 0 0,0 0 0,0 0 0,1 0 0,-1 0 0,0 0-1,0 0 1,6-9-47,-1 1 0,0-1 0,0 0-1,6-18 1,-8 18 21,0 0 0,1 1 1,1-1-1,-1 1 0,1 0 0,12-14 1,-15 19 23,18-12 663,-19 15-627,0 0 0,0 1 0,0-1 0,0 1 0,0-1 0,-1 1-1,1-1 1,0 1 0,0-1 0,0 1 0,-1 0 0,1-1 0,0 1-1,-1 0 1,1 0 0,-1-1 0,1 1 0,-1 0 0,1 0 0,-1 0-1,0 0 1,1 0 0,-1 0 0,0-1 0,1 3 0,8 17 210,-5-13-301,-1 0-1,0 1 1,0-1-1,0 1 1,-1 0 0,0 0-1,1 12 1,-2-16-2454,0 1 1332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3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1448,'15'-21'9206,"-6"20"-8638,1 0-1,0 1 1,0 0 0,0 0-1,0 1 1,0 1-1,-1-1 1,19 7-1,-17-5-162,-9-3-267,1 0 137,0 1-1,0-1 1,0 1 0,0 0 0,0 0-1,-1 0 1,1 0 0,0 0 0,4 3-1,24 100 359,-15-47-516,29 68-1,5-4-9,-49-119-46,0 1 0,0-1 1,0 1-1,-1 0 0,1-1 1,-1 1-1,1 0 0,-1-1 1,0 1-1,0 0 0,0-1 1,-1 1-1,1 0 1,-1-1-1,1 1 0,-1-1 1,0 1-1,0 0 0,0-1 1,0 0-1,-3 4 0,-1 0 142,0-1-1,-1 0 1,0 0-1,0 0 0,0-1 1,-10 5-1,16-8-196,-20 10 376,1-1 1,-2-1-1,1-1 1,-31 8 0,18-10-4189,31-6 2788,-15 0-13596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4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416 306 1052,'2'-1'436,"-1"1"-1,1-1 1,0 0-1,-1 0 1,1 0 0,-1 0-1,1 0 1,-1-1-1,1 1 1,-1 0 0,0-1-1,0 1 1,1-1-1,-1 1 1,0-1-1,1-3 1,7-34 2762,-9 31-2944,0 1 0,0-1 0,-1 1-1,0-1 1,0 1 0,-1-1-1,0 1 1,-5-11 0,-14-29 481,16 32-572,-2 0 0,0 1 1,-1 0-1,-14-20 0,21 32-140,-1 0-1,1 0 1,-1 0-1,0 0 1,0 0 0,0 1-1,0-1 1,0 0-1,0 1 1,0 0-1,-1-1 1,1 1 0,-5-2-1,6 3-2,-3 1-7,-7 5-1,0 0-1,0 0 0,1 1 1,0 1-1,0 0 0,0 0 1,1 1-1,0 0 0,1 0 1,-10 16-1,-3 4 56,2 1 1,-24 51-1,19-26 50,3 1 1,3 1-1,1 0 1,4 1-1,-7 64 0,10-28 113,5 1-1,12 178 0,-3-233-211,3 0-1,1 0 1,1-1-1,3 0 1,1-1-1,22 44 1,-32-76-24,0-1-1,0 0 1,1 0 0,0 0-1,0 0 1,0 0 0,1-1 0,-1 0-1,1 0 1,0 0 0,0-1-1,1 1 1,-1-1 0,1 0 0,-1-1-1,1 1 1,0-1 0,0-1-1,0 1 1,0-1 0,7 1 0,-2-1-9,0 0 0,1-1 1,-1-1-1,0 1 1,1-2-1,-1 0 1,0 0-1,0-1 0,0 0 1,15-8-1,-8 2 9,-2 0-1,1-1 0,-1-1 1,-1-1-1,0 0 1,0-1-1,-2-1 0,1 0 1,-2-1-1,18-26 0,-25 32 0,0 0 0,0 0 0,-1 0 0,0 0 0,-1-1 0,0 0-1,0 1 1,-1-1 0,1-18 0,-2 20-12,-2 1 1,1 0-1,-1 0 1,0 0-1,-1 0 1,1 0-1,-2 0 1,1 1-1,-1-1 1,1 1-1,-2-1 1,1 1-1,-1 0 1,0 0-1,-6-6 1,3 4 5,-2 0 0,1 1-1,-1 0 1,0 1 0,0 0 0,-1 0 0,1 1 0,-1 0 0,0 1 0,-1 0 0,1 0 0,-18-2 0,27 5 39,-34-2 672,65 7-480,1-1 0,-1-2-1,1-1 1,-1-1 0,55-10-1,-29 6 631,-55 5-624,16-2 702,-10 1-3398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44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1349 1092,'0'0'3188,"1"-5"-2564,39-324 5278,-40-177-4078,-34 158 416,32 299-1434,2 48-736,9 19 244,-1 0 0,0 1 1,5 23-1,-6-19-220,34 111 152,20 53-63,-50-162-181,0 0 1,2-1-1,0 0 0,2-1 1,20 25-1,-34-46-3,0 0-1,1 0 1,-1-1-1,1 1 1,-1 0-1,1 0 1,0-1-1,0 0 1,0 1-1,-1-1 0,1 0 1,0 0-1,1 1 1,-1-2-1,0 1 1,0 0-1,0 0 1,0-1-1,1 1 1,-1-1-1,4 1 1,-3-2-2,-1 0 1,1-1 0,-1 1-1,1 0 1,-1-1 0,0 1 0,0-1-1,0 0 1,0 0 0,0 0-1,0 0 1,-1 0 0,1 0-1,0 0 1,-1-1 0,0 1 0,1 0-1,0-4 1,11-21-5,-1-2 0,-1 1 0,-1-1 1,11-59-1,-12 27 4,3-88 1,-2 29-100,0-20-48,-7 102-41,23 485 286,-24-366-43,25 339 434,-14-310-291,-8-75 117,2 50-1,-1-37-637,-3-42-2337,-3-27 3,-1-1-1408,1-1 37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4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 1696,'3'11'4430,"12"41"-2975,21 118 826,26 99 1189,-54-212-1983,-8-56-1056,-2-6-402,-9-52-63,2 0-1,3 0 1,1-103-1,8 107-108,11-70 0,-10 101 84,1-1 1,2 1-1,0 0 0,1 0 0,17-33 1,-24 53 55,-1 1 1,1-1-1,0 1 1,0-1-1,-1 1 1,1 0-1,0-1 1,1 1-1,-1 0 1,0 0 0,0 0-1,0 0 1,1 0-1,-1 0 1,1 0-1,-1 0 1,0 0-1,1 1 1,-1-1-1,1 1 1,0-1-1,-1 1 1,1-1-1,-1 1 1,1 0-1,0 0 1,-1 0 0,1 0-1,0 0 1,-1 0-1,1 0 1,0 1-1,-1-1 1,1 0-1,-1 1 1,1 0-1,-1-1 1,1 1-1,-1 0 1,1 0-1,-1-1 1,0 1 0,1 0-1,-1 1 1,0-1-1,2 2 1,6 5 14,-1 1 1,0 0 0,-1 0-1,12 19 1,-2 2 150,-2 0 0,0 2 1,-3-1-1,0 1 0,-2 1 0,-1 0 1,-2 0-1,-2 1 0,0 0 0,-1 53 0,-2-40 874,-2-46-775,0-6-290,-1-37-206,2 0 0,2 0 1,1 0-1,3 0 1,1 1-1,2 0 0,19-48 1,-23 73 65,1 0 1,0 0-1,14-22 1,-17 33 122,-1 0 0,1 0 0,0 0 0,0 0 1,0 1-1,1-1 0,-1 1 0,1 0 0,0 1 0,0-1 1,1 1-1,9-5 0,-13 8 49,-1 0 0,1 0 0,-1 0 0,1 0 0,-1 0 0,1 0 0,-1 1 0,0-1 0,1 0 0,-1 1 0,1-1 0,-1 1 0,0 0 0,1-1 0,-1 1 0,0 0 0,0 0 0,1 0 0,-1 0 0,0 0 0,0 0 0,0 0 0,0 0 0,1 2 0,22 33 137,-20-30-113,13 25 158,-1 0 0,-1 2-1,-2 0 1,-1 0-1,-2 1 1,-1 0 0,-2 1-1,-1 0 1,1 41 0,-4-6 652,-4 0 0,-2 0 0,-22 117 0,21-168-601,0 2 124,0 0 0,0 23 0,-3-52-5958,0-10 3425,4 9-2274,0-1 285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5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23 166 1536,'0'0'10408,"-3"-2"-10223,-2-2-28,-10-10 5963,21 37-5956,77 252 202,-70-236-344,26 89 80,-39-126-104,10 48-71,-5-38-206,-6-31 173,0 14 108,-4-135-110,4 96 105,0 16-8,1 0-1,1 0 1,1-1 0,1 1 0,2 1 0,13-46-1,-3 30 24,-12 29-15,2 0-1,0 0 0,0 0 1,2 0-1,-1 1 0,2 0 0,0 1 1,13-17-1,-20 28 1,1-2 0,1-1 0,0 1 0,0-1 0,1 1 0,-1 1 0,1-1 0,-1 0 0,1 1 0,0-1 0,0 1 0,0 0 0,0 1 0,0-1-1,1 1 1,-1-1 0,0 1 0,1 1 0,-1-1 0,1 1 0,-1-1 0,7 1 0,-8-1 1,1 0 1,18 9-7,-9-1 3,-1 1-1,-1 0 0,1 0 1,-1 2-1,-1-1 1,0 1-1,0 1 0,-1 0 1,10 15-1,4 3 72,-18-23 49,-1 0 1,-1-1 0,1 1-1,-1 1 1,4 8 0,-6-13-65,11 11 587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5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19 1540,'-27'-5'13909,"100"-1"-12501,146 7 0,-198 0-1305,242 18 1330,82 2 256,-127-10-847,-138-5-530,1-2-1,101-10 1,181-3 632,-62 5-563,-60-2-49,-8 0-88,153-24-55,-317 25 548,-67 4-629,6-3-2214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54 1320,'-15'-5'4657,"-11"-3"2919,29 5-7333,-1 0 1,1 1-1,-1-1 0,1 1 0,0-1 1,0 1-1,0 0 0,0 0 0,6-3 0,-8 4-155,5-1 88,0 0 0,0 0 0,0 0 0,0 1 0,1 0 0,-1 0-1,1 0 1,-1 1 0,0 0 0,1 0 0,-1 1 0,1 0-1,-1 0 1,0 0 0,0 1 0,1 0 0,-1 0 0,9 5-1,-13-6-150,-1 0 0,0 1 0,0-1 0,0 0 0,0 1 0,-1-1-1,1 1 1,0-1 0,0 1 0,-1-1 0,1 1 0,-1-1 0,0 1-1,1 0 1,-1-1 0,0 1 0,0 0 0,0-1 0,0 1 0,0-1-1,0 1 1,-1 2 0,-7 35 202,-4-12-107,-2 0-1,0-1 1,-2-1 0,-36 44-1,18-20 672,33-47-751,1-2-19,0 1 0,1 0 0,-1-1 1,0 1-1,0 0 0,1 0 0,-1-1 0,0 1 0,1-1 0,-1 1 1,1 0-1,-1-1 0,1 1 0,-1-1 0,1 1 0,-1-1 0,1 1 1,-1-1-1,1 1 0,0-1 0,-1 0 0,1 1 0,0-1 0,-1 0 1,1 0-1,1 1 0,31 5 218,45-6-57,-58 0 11,93 10 1065,-111-10-1195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46.509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9 222 952,'-8'-4'8957,"28"-13"-8925,0 1 0,2 1 0,0 1 1,35-16-1,18-12-88,-49 25 41,76-42-70,-69 51 81,-32 8 14,17 9 212,-17-2-186,-1 1-1,0-1 1,-1 1 0,0-1 0,0 1 0,0-1 0,-1 1 0,0-1 0,-6 12 0,7-15-15,-84 261 549,72-220-510,-9 26 24,22-70-81,0 1 0,0 0 0,0-1 0,0 1 0,0 0 0,1-1-1,-1 1 1,1-1 0,-1 1 0,1 0 0,0-1 0,0 1 0,0-1 0,-1 0-1,3 2 1,-2-2-17,33 4-230,69-5-186,-85 1 345,1 0 1,34 7 0,-51-8 67,1 0 20,-1 0 0,1 0 0,0 1 0,0-1 0,-1 1 0,1-1 0,0 1 0,-1 0 0,1 0 1,0 0-1,-1 0 0,1 0 0,-1 1 0,0-1 0,1 1 0,3 3 0,-3 12 94,-1 11 81,-5-15-69,-1-1 0,0 0-1,-1 0 1,-1 0 0,0 0 0,0-1-1,-14 17 1,10-13-62,1 0 0,0 0 0,-8 20-1,-16 34 14,-4 10-16,28-57 31,0-1 0,-16 26 0,15-30-6,1 0 1,1 0-1,-12 36 0,16-37-91,1-4-83,8-15-4,3-4 82,147-128-42,-109 95 49,-29 24-36,2 0 0,0 1 0,38-22 0,2-6-106,-28 18 91,29-10 18,-59 35 282,12 14-40,-19 6-107,0-1-1,0 0 1,-2 0-1,0-1 1,-15 23-1,-61 87 263,66-102-220,-52 81 63,-58 77-80,125-180-106,-19 23 7,1 0 1,2 1-1,-22 44 1,40-71 4,-8 15 8,9-16-35,-1 1 1,1-1 0,0 0 0,-1 1-1,1-1 1,0 0 0,-1 0 0,1 1-1,0-1 1,0 0 0,-1 1 0,1-1 0,0 1-1,0-1 1,0 0 0,0 1 0,-1-1-1,1 1 1,0-1 0,0 0 0,0 1-1,0-1 1,0 1 0,0-1 0,0 1-1,0-1 1,0 0 0,0 1 0,0-1 0,1 1-1,-1-1 1,0 1 0,0-1 0,0 0-1,0 1 1,1-1 0,24-14-20,-1-1 1,0-1-1,-1-1 1,-1-1-1,-1-1 1,29-33-1,15-12-53,104-77-246,-139 121 270,-30 21 62,0-1-1,0 0 1,0 0 0,0 0 0,0 0 0,0 0 0,0 0-1,0 0 1,0 0 0,0 0 0,0 0 0,0 0 0,0 1-1,0-1 1,0 0 0,0 0 0,0 0 0,0 0 0,0 0-1,0 0 1,0 0 0,0 0 0,0 0 0,0 0 0,0 0 0,0 1-1,0-1 1,0 0 0,0 0 0,1 0 0,-1 0 0,0 0-1,0 0 1,0 0 0,0 0 0,0 0 0,0 0 0,0 0-1,0 0 1,0 0 0,0 0 0,0 0 0,0 0 0,0 0-1,1 0 1,-1 0 0,0 0 0,0 0 0,0 0 0,0 0-1,0 0 1,0 0 0,0 0 0,0 0 0,0 0 0,0 0-1,1 0 1,-1 0 0,0 0 0,-15 17 34,-166 176 236,112-118-214,-44 64-2,89-110-31,1 1 0,1 1 0,-22 43 0,42-70-25,0 0 0,0 0 0,0 0 0,0 0 0,0 0 0,1 1 0,0-1-1,0 1 1,0-1 0,0 1 0,1-1 0,0 1 0,0-1 0,0 1 0,0-1 0,2 6 0,-1-9 1,0 0-1,1 0 1,-1 0 0,0 0-1,1 0 1,-1-1-1,1 1 1,-1 0 0,1-1-1,0 1 1,-1-1 0,1 0-1,-1 1 1,1-1-1,0 0 1,-1 0 0,1 0-1,0 0 1,-1 0 0,1 0-1,0-1 1,1 0-1,-3 1 3,19-4-4,0-1-1,-1-1 0,1-1 1,-1-1-1,-1 0 0,0-1 1,0-1-1,24-19 1,121-112-24,-113 96-17,76-86-485,-87 91 196,-19 19 62,0 1 0,26-20 0,-29 33 363,-10 15 115,-13 29 127,-135 346 681,141-381-1009,0 1 1,1-1-1,-1 0 0,1 0 1,-1 1-1,1-1 1,0 0-1,0 1 1,0-1-1,0 1 0,0-1 1,0 0-1,1 0 1,-1 1-1,1-1 1,0 0-1,0 0 0,-1 1 1,1-1-1,1 0 1,0 2-1,0-3-3,39-27-20,-12-3-131,-1-1 0,-1-1 0,26-40 0,63-112-423,-83 128 447,70-128-189,-52 89 119,82-114 1,-97 157 62,-17 24 80,0 0 1,25-24 0,-44 51 59,0 1 0,0-1 0,0 0 0,0 0 0,0 0-1,0 0 1,0 0 0,0 0 0,0 1 0,0-1 0,0 0 0,0 0 0,0 0 0,0 0 0,0 0 0,1 0 0,-1 1 0,0-1 0,0 0 0,0 0 0,0 0 0,0 0 0,0 0 0,0 0 0,0 0 0,1 0 0,-1 0 0,0 0 0,0 0 0,0 1 0,0-1 0,0 0 0,0 0 0,1 0 0,-1 0 0,0 0 0,0 0 0,0 0 0,0 0 0,0 0 0,1 0 0,-1 0 0,0 0 0,0 0 0,0 0 0,0-1 0,-10 29 159,-21 38 8,-142 237 501,149-261-581,9-18-20,1 1 1,1 0 0,2 1 0,0 1-1,2 0 1,-11 50 0,13 19-35,7-96-48,0 0 0,0 0-1,0 1 1,0-1-1,0 0 1,1 0-1,-1 1 1,0-1 0,0 0-1,0 0 1,1 0-1,-1 1 1,0-1-1,0 0 1,0 0-1,1 0 1,-1 0 0,0 1-1,0-1 1,1 0-1,-1 0 1,0 0-1,1 0 1,-1 0-1,0 0 1,0 0 0,1 0-1,-1 0 1,0 0-1,1 0 1,-1 0-1,0 0 1,0 0 0,1 0-1,-1 0 1,0 0-1,1-1 1,6-2-31,0 0-1,0 0 1,0-1 0,-1-1 0,1 1-1,-1-1 1,0 0 0,0 0 0,-1-1-1,0 1 1,6-8 0,54-84-149,-36 52 110,70-109-173,48-69-157,-83 131 219,49-62-75,-53 75 114,-40 50-8,47-52 1,-56 67 95,-10 11 58,1 1 0,0-1 0,0 0-1,0 1 1,0 0 0,0-1 0,0 1 0,0 0-1,1 0 1,-1 1 0,1-1 0,4-2 0,-9 30 120,-69 115 184,50-94-191,-39 86 284,-131 256 1205,154-320-1160,3 0 0,3 3 0,-29 97 0,60-166-435,-3 5 1,1 0 1,0 0-1,1 0 1,0 1-1,0 8 0,1-15 14,0-2-28,0 0 0,1 1 0,-1-1 1,0 1-1,0-1 0,0 0 0,0 1 1,1-1-1,-1 1 0,0-1 0,0 0 1,1 1-1,-1-1 0,0 0 0,0 0 1,1 1-1,-1-1 0,0 0 0,1 0 1,-1 1-1,0-1 0,1 0 0,-1 0 1,1 0-1,-1 0 0,0 1 0,1-1 1,-1 0-1,1 0 0,-1 0 0,0 0 1,1 0-1,-1 0 0,1 0 0,13-10-146,-2 0 0,1-1-1,-1 0 1,-1-1 0,0 0-1,-1-1 1,12-17 0,60-112-412,-50 83 419,107-221-386,-58 108-187,39-83-153,-117 250 912,-1-1-1,1 1 0,1 0 1,-1 0-1,1 0 1,7-7 190,-9 15-157,0 4-13,1 0 0,-1 0 0,0 0 0,0 0 0,0 0 1,-1 0-1,-1 1 0,1 12 0,-6 72 391,3-48-268,-2 25 242,-2-1 1,-20 85 0,17-114-119,-2 0 0,-2-1 0,-1 0 1,-2-1-1,-26 43 0,-22 37 144,-46 68-512,58-105-110,51-79 163,1-1 5,0 0 0,0 0 0,0 0 0,0 0 0,-1 0 0,1 0 1,0 0-1,0 0 0,0 0 0,0 0 0,0 0 0,0 0 0,0 0 0,-1 0 0,1 1 0,0-1 0,0 0 0,0 0 0,0 0 1,0 0-1,0 0 0,0 0 0,0 0 0,0 0 0,-1 0 0,1 0 0,0 1 0,0-1 0,0 0 0,0 0 0,0 0 0,0 0 1,0 0-1,0 0 0,0 0 0,0 1 0,0-1 0,0 0 0,0 0 0,0 0 0,0 0 0,0 0 0,0 0 0,0 1 0,0-1 1,0 0-1,0 0 0,0 0 0,0 0 0,0 0 0,0 0 0,0 0 0,1 1 0,-1-1 0,0 0 0,0 0 0,0 0 0,0 0 1,0 0-1,0 0 0,0 0 0,0 0 0,0 0 0,1 0 0,-1 0 0,0 0 0,0 1 0,0-1 0,1 0-6,-1 0 0,1 0 0,-1 1 0,0-1 0,1 0 0,-1 0 0,1 1 0,-1-1 0,1 0 0,-1 0 0,1 0 0,0 0 0,-1 0 0,1 0 0,-1 0 0,1 0 0,-1 0 0,1 0 0,-1 0 0,1 0 0,-1-1 0,1 1 0,-1 0 0,1 0 0,-1 0 0,1-1 0,17-10-4,0-1 0,-1-1 1,0 0-1,-1-1 0,-1-1 1,0 0-1,-1-1 0,-1-1 1,-1 0-1,0-1 0,17-34 1,-21 28-165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1488,'3'3'431,"-1"-1"-1,1 0 0,0 0 1,0 0-1,0 0 0,0 0 1,0-1-1,0 1 0,0-1 1,0 0-1,1 0 1,-1 0-1,0-1 0,1 1 1,4 0-1,-2-1-99,-1-1-1,1 1 1,-1-1 0,1 0 0,0 0 0,-1-1-1,0 1 1,11-6 0,-10 4-209,1 0 0,0-1 0,-1 0 0,0 0 0,0-1 0,0 0 0,-1 0 0,0 0 0,0-1 1,0 1-1,0-1 0,-1 0 0,0-1 0,4-7 0,-6 8-93,0-1 0,0 1 0,0 0 0,-1 0 0,0-1 0,-1 1 1,1 0-1,-1-12 0,-1 16-25,1-1 0,0 0 0,-1 1 1,0-1-1,0 1 0,1-1 0,-1 1 0,-1-1 0,1 1 1,0 0-1,-1-1 0,1 1 0,-1 0 0,1 0 1,-1 0-1,0 0 0,0 0 0,0 0 0,0 1 1,-1-1-1,-3-2 0,4 4 61,-2 0-7,0 1 0,0 0 0,-1 0 0,1 0 0,0 0-1,0 1 1,0 0 0,1 0 0,-1 0 0,0 0 0,1 0 0,-1 1 0,1 0-1,0-1 1,0 1 0,0 1 0,0-1 0,1 0 0,-1 1 0,1-1-1,0 1 1,0 0 0,-2 4 0,-2 5 167,0 0-1,1 0 0,1 0 1,0 1-1,-3 23 1,5-25-44,1 1 0,0-1 0,1 1 0,1-1 0,0 0 0,0 1 0,6 21 0,-5-29-192,0 0-1,0 0 0,0 0 0,0 0 1,1-1-1,-1 1 0,1-1 0,0 0 1,1 0-1,-1 0 0,1 0 1,-1-1-1,1 1 0,0-1 0,1 0 1,-1 0-1,1 0 0,-1-1 0,1 0 1,7 3-1,-9-4-174,0-1 1,0 0-1,0 0 1,0 0-1,0-1 0,0 1 1,-1-1-1,1 0 1,0 1-1,0-1 0,-1 0 1,1-1-1,0 1 1,-1 0-1,1-1 0,3-3 1,35-30-6912,-33 23 3778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00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59 1632,'-9'-12'9770,"10"5"-4249,34 3-2836,74 6-1160,-35 1-237,129-13 1,-156 5-285,-46 5-640,11-1 595,-4-1-2177,-23-10-6770,3 6 2349,2 2 376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5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12 114 1448,'-12'-26'7782,"17"34"-4218,20 42-2713,8 24-464,92 226 726,-102-238 207,-23-61-1175,0-1 37,0 0-170,0 0 0,1 0 0,-1 1 0,0-1 0,0 0 1,0 0-1,0 0 0,0 0 0,0 0 0,0 0 0,0 0 0,0 0 1,0 1-1,0-1 0,0 0 0,0 0 0,0 0 0,0 0 1,0 0-1,0 0 0,0 0 0,0 1 0,0-1 0,0 0 1,0 0-1,0 0 0,0 0 0,0 0 0,0 0 0,0 0 1,0 1-1,0-1 0,0 0 0,0 0 0,0 0 0,0 0 0,0 0 1,-1 0-1,1 0 0,0 0 0,0 0 0,0 0 0,0 1 1,0-1-1,0 0 0,0 0 0,0 0 0,-1 0 0,1 0 1,0 0-1,0 0 0,0 0 0,0 0 0,0 0 0,0 0 1,0 0-1,-1 0 0,1 0 0,0 0 0,0 0 0,0 0 0,0 0 1,-9-11 8,0 0 1,1-1-1,1 0 1,0 0-1,0-1 1,2 1 0,-1-1-1,-5-25 1,3 8-50,1-1 1,1 0-1,0-33 1,5 40-51,1 1 1,1 0 0,8-45 0,-7 56 22,1 1 0,0-1 0,1 1 0,1-1 0,0 1 0,0 1 0,1-1 0,0 1 0,12-14 1,-15 20 43,0 1 0,1 0 0,-1 0 0,1 0 0,0 1-1,0-1 1,0 1 0,1 0 0,-1 0 0,0 0 0,1 1 0,-1-1 0,1 1 0,0 0 0,-1 1 0,1-1 0,0 1 0,0 0 0,-1 0 0,1 0 0,0 1 0,-1-1 0,1 1 0,0 0 0,-1 1 0,1-1 0,-1 1 0,0 0 0,7 4 0,3 1 40,0 1-1,-1 0 0,0 1 0,0 0 1,-1 1-1,-1 1 0,19 21 1,-14-11 233,-1 1 0,0 0 1,-2 1-1,20 48 1,-26-55-695,7 16 1868,-12-22-4694,-1 0-3818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5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50 1368,'-26'-14'10022,"22"16"-9879,-1 1 1,1-1 0,0 1-1,0 0 1,0 1 0,0-1-1,0 0 1,1 1 0,-1 0-1,1 0 1,0 0 0,1 0-1,-1 1 1,1-1 0,-1 1-1,1-1 1,1 1 0,-1 0-1,1 0 1,-1-1 0,1 7-1,-2 2 11,0-1 0,2 1 0,-1 0 0,2 0 0,0 0 0,0-1 0,4 21 0,-3-28-114,0-1 0,1 0-1,0 1 1,0-1 0,0 0-1,0 0 1,1 0 0,-1 0 0,1-1-1,0 1 1,0-1 0,0 1 0,5 2-1,-7-5-39,1 0 0,-1 0-1,0 0 1,1 0 0,-1 0-1,1-1 1,-1 1 0,1-1 0,0 1-1,-1-1 1,1 0 0,-1 1-1,1-1 1,0 0 0,-1 0-1,1 0 1,0 0 0,-1-1-1,1 1 1,0 0 0,-1-1-1,1 1 1,-1-1 0,1 1 0,-1-1-1,1 0 1,-1 0 0,1 1-1,-1-1 1,0 0 0,0 0-1,1 0 1,-1-1 0,0 1-1,0 0 1,0 0 0,0-1-1,0 1 1,0-1 0,1-1-1,3-7 5,0 0 0,0 0 0,-1 0 0,0 0 0,-1-1 0,0 0 0,-1 0-1,0 1 1,0-1 0,-1 0 0,-1 0 0,0-14 0,-1 18-2,1 0 1,-1 0 0,0 0-1,0 0 1,-1 0 0,0 0-1,0 0 1,-1 1 0,0-1-1,0 1 1,0 0 0,-1-1-1,0 2 1,0-1 0,-1 0-1,0 1 1,1 0 0,-2 0-1,1 0 1,-7-4 0,10 8-3,-1 0 1,1 0 0,0 0 0,-1 0 0,1 0 0,-1 1 0,1-1 0,-1 1 0,1 0-1,-1-1 1,1 1 0,-1 1 0,0-1 0,1 0 0,-1 0 0,1 1 0,0 0 0,-1-1-1,1 1 1,-1 0 0,1 0 0,0 0 0,0 1 0,-1-1 0,1 0 0,0 1 0,0-1-1,0 1 1,1 0 0,-1 0 0,0 0 0,1 0 0,-1 0 0,1 0 0,-1 0 0,1 0-1,-2 5 1,1-3-2,-1 1 0,1 0 0,-1 0 0,1 0-1,1 1 1,-1-1 0,1 0 0,0 1 0,0-1 0,0 0-1,1 1 1,0-1 0,0 1 0,1-1 0,-1 1 0,1-1-1,2 6 1,-1-6-4,0-1-1,0 0 0,1 0 1,0 0-1,0 0 0,0 0 1,0-1-1,0 1 0,1-1 1,0 0-1,0 0 0,0 0 1,0-1-1,0 1 0,0-1 1,1 0-1,-1 0 0,9 2 1,-10-3 5,0 0 1,1-1 0,-1 0-1,0 1 1,1-1 0,-1-1 0,0 1-1,1 0 1,-1-1 0,0 1-1,0-1 1,1 0 0,-1 0-1,0-1 1,0 1 0,0 0-1,0-1 1,0 0 0,-1 0 0,1 0-1,0 0 1,-1 0 0,1 0-1,-1-1 1,0 1 0,0-1-1,0 0 1,3-5 0,-3 4 23,0 0 0,-1 0 0,1 0 0,-1 0 0,1-1 0,-1 1 0,-1-1 0,1 1 0,-1-1 0,1 1 0,-1-1 0,-1 1 0,1-1 0,-1 1 0,1-1 0,-1 1-1,-1-1 1,1 1 0,-1 0 0,1 0 0,-1 0 0,0 0 0,-1 0 0,1 0 0,-1 0 0,1 1 0,-1-1 0,0 1 0,-6-5 0,9 8-16,0-1 1,-1 1-1,1 0 0,-1-1 1,1 1-1,0 0 0,-1-1 0,1 1 1,-1 0-1,1 0 0,-1 0 0,1-1 1,-1 1-1,1 0 0,-1 0 0,1 0 1,-1 0-1,1 0 0,-1 0 0,1 0 1,-1 0-1,0 0 0,1 0 0,-1 0 1,1 0-1,-1 1 0,1-1 0,-1 0 1,1 0-1,-1 0 0,1 1 0,0-1 1,-1 0-1,0 1 0,-15 19 145,-2 23-22,10 62 26,8-104-199,0-1-313,4 7 621,1-9-4344,3-7 2859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0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 1956,'-5'-9'8730,"14"52"-7098,28 82 0,-13-48-777,93 446 2721,-39-144-2184,-45-208-777,-7 1 0,-8 2-1,-5 225 1,-15-289-24,-31 211-1,19-249-98,-3 0-1,-3-1 1,-52 124 0,60-165-211,9-22-191,1 0 0,-1-1 0,-1 1-1,1-1 1,-1 0 0,-1 0 0,-4 7 0,-17 31 411,26-44-710,-4-18-8009,0-1 1653,4 7 953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1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23 1516,'12'-22'16830,"-40"104"-16489,3 1-1,4 1 1,4 2-1,4-1 1,3 2-1,4 167 1,16-67 207,8 0 1,54 233-1,-36-248-172,22 89 291,-32-143-420,10 37 45,6-3-68,35 107 45,25-12-26,-90-216-84,31 52 0,-6-22 472,-37-59-611,4 5 375,-2-5-1088,-6-16-4434,-4-12 2393,-1 4-2664,-1 4-318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15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1031 1744,'-11'-25'2433,"10"21"-2111,0-1 0,0 1 1,-1 0-1,1 0 0,-1 0 0,0 0 0,-1 1 1,1-1-1,-1 1 0,1-1 0,-1 1 0,0 0 1,0 0-1,-1 0 0,1 0 0,-1 0 0,1 1 1,-1 0-1,-6-4 0,5 6-209,1-1-1,0 1 1,-1 0-1,1 0 1,0 1-1,-1-1 1,1 1-1,0 0 1,0 0-1,-1 0 1,1 1-1,0-1 1,0 1-1,0 0 1,1 0 0,-1 0-1,0 1 1,1-1-1,-1 1 1,1 0-1,0 0 1,-3 4-1,-4 4 73,0 1 0,1 0 0,1 0-1,-14 26 1,13-18-90,1 1 0,0-1 0,2 2-1,0-1 1,1 0 0,2 1 0,0 0 0,1 0-1,1 0 1,1 0 0,4 27 0,-3-40-69,1 0 0,1-1 1,-1 1-1,1 0 0,1-1 1,0 0-1,0 0 0,0 0 0,1 0 1,10 11-1,-13-16-20,0-1-1,-1 0 1,1 0 0,0 0 0,1 0-1,-1 0 1,0-1 0,0 1 0,1-1-1,-1 1 1,1-1 0,-1 0 0,1 0-1,0 0 1,-1 0 0,1-1-1,0 1 1,0-1 0,0 1 0,-1-1-1,1 0 1,0 0 0,0 0 0,0-1-1,0 1 1,-1-1 0,1 1 0,0-1-1,0 0 1,-1 0 0,1 0-1,-1-1 1,1 1 0,-1 0 0,1-1-1,3-3 1,7-7 4,0-1-1,-2 1 1,1-2 0,-2 0-1,1 0 1,-2-1 0,0 0-1,-1-1 1,12-31 0,-7 7 1,0-1 1,-3 0 0,5-43-1,-9 32-12,-3-1-1,-2 0 0,-6-61 0,-30-159-46,17 149 1,-22-101-60,9 65 133,26 138 423,3 34-262,2 52-121,0-44 24,6 202 612,37 233 1,40-4 151,-69-385-735,-5-29 8,1 0 0,2-1 1,22 48-1,-28-96-3225,-2-22 551,-5 9-3620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1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1492,'1'-11'8323,"122"516"-2259,-118-481-5830,-3-10 113,1 0-1,0-1 0,8 20 1,-10-32 129,-1-6-395,-3-143 205,8-198-151,-2 316-137,13-56 0,-15 78-5,1 1 1,0 0 0,1 0 0,-1 0 0,1 1 0,1-1 0,-1 1 0,1-1 0,0 1 0,1 0 0,-1 1 0,1-1 0,10-8 0,-13 13 5,0 0 0,0-1 0,0 1 1,0 0-1,1 0 0,-1 0 0,0 0 1,1 1-1,-1-1 0,1 1 0,-1-1 1,1 1-1,-1 0 0,0 0 1,1 0-1,-1 0 0,1 1 0,-1-1 1,1 1-1,3 0 0,-2 1 2,1 1 0,-1-1 0,0 1 0,0 0 0,0 0 0,0 0 0,0 0 0,0 1 0,5 6-1,5 10 79,0 0 0,-2 0-1,15 33 1,-19-37 41,5 21 147,-12-31-157,1 0-1,0 0 1,0 0 0,1 0-1,0 0 1,0 0 0,0-1-1,4 6 1,-6-11 38,2 9 408,-2-5-1274,-2-17-4795,-4-10-859,4 16 2613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2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1208,'1'-7'4188,"1"-21"501,13 51-2332,-3 14-1741,-3 1 0,9 73 0,-10-55-222,45 209 1901,-49-250-582,-7-29-1387,-7-37-366,5-28 57,4 0 0,3 0 0,4 0 0,3 1-1,22-88 1,-30 163-19,26-89-23,-25 86 21,1-1 0,0 1 0,0 0 0,1 0 0,0 0 1,0 1-1,0-1 0,0 1 0,1 0 0,0 0 0,8-6 0,-11 11 5,-1-1 1,1 0-1,-1 1 1,1 0-1,0-1 0,-1 1 1,1 0-1,0 0 1,-1 0-1,1 0 0,-1 0 1,1 0-1,0 0 1,-1 0-1,1 1 0,0-1 1,-1 1-1,1-1 1,-1 1-1,1 0 1,-1-1-1,2 2 0,29 23 87,-19-10-22,-2 1-1,1 1 1,-2 0-1,0 0 1,-1 1 0,11 32-1,29 121 718,-25-74-219,-14-68-532,-12-46-2448,-13-50-3713,10 51 2183,2-1 38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2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8 331 1104,'-7'8'10566,"16"-16"-8638,20-27-1864,36-97 2184,-2 2 224,-62 128-2405,0-1 0,1 1 0,-1 0 0,0 0 0,1 0 0,-1 0 0,1 0 0,0 1 0,0-1-1,-1 0 1,1 1 0,0-1 0,0 1 0,1 0 0,-1 0 0,0 0 0,0 0 0,1 0 0,-1 0 0,4-1-1,-3 3 0,0-1-1,0 0 1,0 1-1,0-1 1,-1 1-1,1 0 1,0 0-1,0 0 1,-1 0-1,1 1 1,-1-1-1,1 1 1,-1-1-1,1 1 1,-1 0-1,0 0 0,4 4 1,19 21 300,-1 1 0,-1 1 0,-2 1 0,-1 0 0,-1 2 0,-2 0 0,20 53 0,5 13 496,-41-97-1006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2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2 372 1020,'0'0'9492,"-2"13"-478,13-44-8642,1 1-1,17-31 0,-11 26-191,14-43-1,16-56 281,-48 133-445,0 0 0,0 0 0,1 1 0,-1-1 0,0 0-1,0 0 1,1 1 0,-1-1 0,1 1 0,-1-1 0,0 0 0,1 1-1,-1-1 1,1 1 0,-1-1 0,1 1 0,0-1 0,-1 1 0,1-1-1,-1 1 1,1-1 0,0 1 0,-1 0 0,1 0 0,0-1 0,0 1-1,-1 0 1,1 0 0,1 0 0,20 11 203,11 27 26,21 58 35,-39-66-71,36 55 0,-21-35 428,-29-49-593,0-11-6108,1 6 3814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1464,'2'2'6238,"7"12"-5959,-1 7 391,-2 0 0,0 1 0,-1 0 0,3 44 0,-4-30-29,9 52 1400,-6-54-185,-5-30-544,-1-11 322,0-39-1362,1 0 0,3 0 1,15-68-1,-11 82-1099,1 1 1,1 0 0,16-31-1,-24 56 56,5-8-1870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5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295 272 1952,'17'-36'7121,"-13"16"-6232,-1 0 1,0-1-1,-2 1 0,-1-22 1,0 36-799,-1 1 1,1-1-1,-1 1 0,0-1 1,0 1-1,0 0 0,-1-1 1,0 1-1,0 0 1,0 0-1,-1 0 0,0 0 1,0 1-1,0-1 0,0 1 1,-1 0-1,0-1 1,0 2-1,0-1 0,-5-3 1,7 5-71,-1 1 0,0 0-1,0 1 1,1-1 0,-1 0 0,0 1 0,0-1 0,0 1 0,0 0 0,0 0 0,0 0 0,0 0 0,1 1 0,-1-1-1,0 1 1,0 0 0,0 0 0,1 0 0,-1 0 0,0 0 0,1 0 0,-1 1 0,1 0 0,-1-1 0,1 1 0,0 0-1,0 0 1,-3 3 0,-5 5 19,0 1 0,0 0-1,2 0 1,-11 18-1,0 4 47,2 0-1,1 2 1,2 0-1,1 0 1,2 2-1,-10 55 0,11-25 62,3 1-1,3 120 0,5-144-94,2-1 1,2 0-1,2 0 0,1 0 0,3-1 0,1 0 0,26 57 1,-32-87-41,1 0 0,0-1 0,0 0 0,1 0 0,1 0 1,0-1-1,0-1 0,1 1 0,0-1 0,22 14 0,-28-21-4,1 1-1,-1-1 0,0 0 1,1-1-1,-1 1 0,1-1 1,0 0-1,-1 0 0,1 0 1,0-1-1,0 0 1,-1 0-1,1 0 0,0 0 1,0-1-1,-1 1 0,1-1 1,0-1-1,-1 1 0,1-1 1,-1 1-1,1-1 0,-1 0 1,0-1-1,0 1 0,0-1 1,0 0-1,0 0 0,-1 0 1,1 0-1,-1-1 0,0 0 1,4-5-1,0 0-29,-1 0 1,0-1-1,0 0 1,-1-1-1,0 1 0,0-1 1,-2 0-1,1 0 1,-1 0-1,-1 0 0,0-1 1,0 1-1,-1-1 0,-1 1 1,0-1-1,-1 1 1,0-1-1,0 1 0,-1-1 1,-1 1-1,0 0 1,-1 0-1,0 0 0,0 0 1,-1 1-1,0-1 1,-1 1-1,-1 1 0,1-1 1,-1 1-1,-15-15 1,14 16 8,-5-4-214,17 24 152,-4-10 75,2 1-1,-1-1 1,0 0 0,0 0-1,1 0 1,-1 0 0,1 0 0,0-1-1,-1 1 1,1 0 0,0-1 0,0 1-1,0-1 1,0 0 0,0 0-1,1 0 1,-1 0 0,0 0 0,0 0-1,1 0 1,-1-1 0,0 1-1,1-1 1,-1 0 0,1 1 0,-1-1-1,1 0 1,-1-1 0,0 1-1,1 0 1,-1-1 0,1 1 0,-1-1-1,0 0 1,3-1 0,17-15-2689,-9-9-3754,-11 21 2802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53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1225 1436,'0'0'186,"0"1"1,0 0-1,0-1 0,1 1 0,-1 0 1,0-1-1,0 1 0,1-1 1,-1 1-1,0-1 0,1 1 0,-1-1 1,1 1-1,-1-1 0,1 1 0,-1-1 1,1 1-1,-1-1 0,1 0 1,-1 1-1,1-1 0,0 0 0,-1 1 1,1-1-1,-1 0 0,1 0 0,0 0 1,-1 1-1,1-1 0,0 0 1,-1 0-1,1 0 0,0 0 0,-1 0 1,1 0-1,0-1 0,0 1 0,1-1-33,-1 0 0,1-1-1,-1 1 1,0-1-1,1 1 1,-1-1 0,0 0-1,0 1 1,0-1 0,0 0-1,0 0 1,-1 0-1,2-4 1,19-67 487,-2-1 1,-4-1-1,-3 0 1,1-82-1,-13-310 415,-4 214-283,6 222-298,2 27 85,3 17-349,13 51 48,-3 0 1,11 76 0,-18-76-115,4 0 1,28 82 0,-35-127-131,-4-11 4,-1 0 1,1 0 0,0-1 0,1 1-1,0-1 1,0 0 0,8 9-1,-12-15-14,0-1-1,0 0 0,1 1 0,-1-1 0,0 0 1,1 0-1,-1 1 0,1-1 0,-1 0 1,0 0-1,1 0 0,-1 0 0,1 0 0,-1 1 1,0-1-1,1 0 0,-1 0 0,1 0 1,-1 0-1,1 0 0,-1 0 0,0 0 0,1 0 1,-1 0-1,1-1 0,-1 1 0,1 0 1,-1 0-1,0 0 0,1 0 0,-1-1 0,1 1 1,-1 0-1,1-1 0,12-16 38,6-26-42,-18 40 4,14-45-4,-3 0-1,-1 0 0,6-81 0,-11 80 0,6-97-116,-12 145 109,1 1 10,1 0 1,-1 1 0,0 0-1,0-1 1,0 1 0,0 0-1,0 0 1,0-1-1,0 1 1,0 0 0,0 0-1,0 0 1,0 0 0,0 1-1,-1-1 1,1 0 0,0 0-1,-1 0 1,1 0 0,-1 1-1,1-1 1,-1 0-1,0 1 1,1 1 0,9 46 36,-7-33-24,15 108 222,-6 1-1,-3 130 1,-2-23 497,-2-170-426,-2-28 42,-1-1 1,-1 1-1,-6 50 1,7-17 722,-2-66-1071,-7-41-5142,9 6 1554,3 13-2553,-2 13 2585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5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1268,'4'-4'8101,"4"27"-7628,-2 1 1,-1-1 0,-1 1-1,-1 0 1,-1 0-1,-1 0 1,-4 42-1,2-21 164,5 51 0,-4-96-629,13 151 2186,-13-149-1897,0 5-148,0-5-80,0-6 339,27-439-258,-25 419-176,-1 15-6,-1 0 1,1 0 0,0 0-1,1 0 1,0 0 0,0 0-1,1 0 1,0 1 0,1-1-1,0 1 1,6-10 0,-8 17-11,3-3 14,-5 4 26,1 0-1,0 0 1,0-1 0,-1 1-1,1 0 1,0 0 0,-1 0-1,1 0 1,0 0-1,0 0 1,-1 0 0,1 0-1,0 0 1,-1 0 0,1 0-1,0 0 1,0 1-1,-1-1 1,1 0 0,0 1-1,-1-1 1,1 0 0,-1 1-1,1-1 1,0 1-1,-1-1 1,1 1 0,0 0-1,14 18-16,1 21 282,-1 1 1,-1 0-1,-3 1 1,-2 0-1,-1 1 1,-2 0 0,-2 0-1,-3 62 1,-1-107-94,5-117-54,3 49-236,-7 50 72,1 0-1,1 0 0,1 1 1,0-1-1,1 1 0,2 0 1,12-30-1,-13 38-1,-5 9 41,-1 1 1,1-1-1,-1 1 1,1-1-1,0 1 1,0-1-1,0 1 1,0 0-1,0-1 1,0 1-1,0 0 1,1 0-1,-1 0 0,0 0 1,3-2-1,-2 3-10,20 15-44,-13 1 109,0 1 1,-2-1 0,0 1-1,0 1 1,-2-1 0,0 1-1,-1 0 1,2 32 0,-3-8 250,-1 1 0,-8 70 1,-22 107 1468,19-183-1173,8-36-553,-6-19-4037,3-3 1816,1 3-4966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5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377 445 1612,'6'3'10412,"-4"-13"-10229,0 0 1,-1-1-1,0 1 1,0-1-1,-1 1 1,-1-1-1,0 1 1,0-1-1,-1 1 1,-3-12-1,-4-12 306,-26-59 0,25 68-227,-2 1-1,0 1 1,-2 0-1,-1 1 1,0 0-1,-32-32 1,46 53-156,-27 25-47,20-9-49,1 1 0,1-1 0,0 1 0,1 0-1,-4 23 1,-9 91 63,13-85-25,-6 75 88,5 127 1,20 119 217,56 431 165,-52-639-434,29 325 380,-47-477-455,7 487 740,-10-376-515,2-53 281,-12 93 0,13-157-500,0 1 1,0 0 0,0-1 0,0 1 0,0-1 0,0 1-1,0 0 1,0-1 0,0 1 0,0-1 0,0 1 0,-1-1-1,1 1 1,0-1 0,0 1 0,-1-1 0,1 1 0,0-1-1,-1 1 1,1-1 0,0 1 0,-1-1 0,1 1 0,-1-1-1,1 0 1,-1 1 0,1-1 0,-1 0 0,1 1 0,-1-1-1,1 0 1,-1 0 0,0 0 0,1 0 0,-1 1 0,1-1-1,-1 0 1,0 0 0,-21-17 156,-16-37-122,8-4-395,2-2-1,4 0 1,2-2 0,2 0 0,-14-86 0,32 139-535,-5-32-431,9 14-8513,0 19 6289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0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12 145 1728,'-8'-4'6044,"8"4"-5957,0 0-1,0 0 1,0 0-1,-3-1 2686,3 0-2686,0 1 1,0 0 0,0 0-1,0 0 1,0 0-1,0 0 1,0 0 0,-1 0-1,1-1 1,62 310 3956,-57-288-2978,-5-27-615,-6-48-483,2 18 125,0-15-29,2 0 0,3 0 0,12-92 1,-12 135-60,1 0 0,-1 0 0,1 0 0,1 0 0,0 1 0,0-1 0,7-12 0,-10 20 20,7 0 12,-1 1 0,0-1 0,0 1 0,0 1 0,0-1 0,0 1 0,0 0 0,0 1 1,-1-1-1,1 1 0,-1 0 0,1 1 0,-1-1 0,0 1 0,0 0 0,-1 0 0,1 1 0,-1-1 1,7 11-1,59 70-268,-67-81-2002,-2-1 394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0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92 1200,'-8'-47'7560,"6"43"-5507,2 6-460,5 26-843,13 63 487,6 98 0,-14-85-15,-11-98-283,-7-18-766,-8-26-193,6-8 43,-8-94 0,18 126-55,-1 1 1,2 0 0,-1 0 0,2-1 0,0 1 0,0 0 0,2 0 0,-1 0-1,2 1 1,-1-1 0,2 1 0,7-13 0,-10 21 18,-1 1-1,1-1 1,0 1 0,0 0 0,0 0-1,0 0 1,1 0 0,-1 0 0,1 1-1,-1 0 1,1 0 0,0 0 0,0 0 0,6-2-1,-8 4 3,2 1 16,-1 0 1,0 0-1,1 0 0,-1 1 1,0-1-1,1 1 0,-1 0 1,3 2-1,1 2 33,0 0 0,-1 0 0,1 1 0,-1-1 0,0 1 0,-1 1 0,0-1 0,5 10 0,29 37 2212,-47-68-9387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0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14 844,'0'0'1071,"-1"0"-565,1-1 1,0 0-1,-1 0 0,1 0 1,-1 1-1,1-1 0,0 0 1,-1 0-1,0 1 0,1-1 1,-1 0-1,1 1 0,-1-1 1,0 1-1,1-1 0,-1 1 1,0-1-1,0 1 0,0-1 1,1 1-1,-3-1 1,-11 39 50,2-1 0,2 2 0,1 0 0,-6 54 0,12-73-383,-2 17 694,-1 46 0,6-81-800,0-1-56,1 0 1,-1 0 0,0 0 0,0 1 0,1-1-1,-1 0 1,0 0 0,1 0 0,-1 0 0,1 0-1,0 0 1,-1 0 0,1 0 0,1 1 0,5-3-69,1 0 0,-1-1 1,1 0-1,-1 0 0,0-1 1,0 0-1,0 0 1,-1-1-1,1 1 0,-1-1 1,10-8-1,-8 5 9,1 0 0,-1 0 0,0-1 0,-1 0 1,0 0-1,0-1 0,9-15 0,-15 22 69,1 0 1,-1 0-1,0 0 1,-1 0-1,1-1 0,0 1 1,-1 0-1,1 0 1,-1 0-1,0-1 0,1 1 1,-1 0-1,0-1 1,-1 1-1,1 0 1,0-1-1,-1 1 0,1 0 1,-1 0-1,1 0 1,-1-1-1,0 1 0,0 0 1,0 0-1,-1 0 1,1 0-1,0 1 1,-1-1-1,1 0 0,-1 0 1,1 1-1,-1-1 1,0 1-1,0-1 0,0 1 1,1 0-1,-2 0 1,1 0-1,0 0 1,0 0-1,0 0 0,0 1 1,0-1-1,-4 0 1,4 1 40,-1 1-17,-4 0-276,0 0-1,0 1 1,0 0 0,0 0 0,1 1-1,-1 0 1,-6 4 0,12-6-607,-3 0-976,1 0 303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10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7 1332,'-5'-2'625,"0"1"0,1 0 1,-1 0-1,0 0 0,0 1 0,0-1 0,0 1 0,0 0 0,-8 2 0,9-1-346,0 0-1,0 0 1,0 0-1,0 1 0,0 0 1,0 0-1,0 0 0,0 0 1,-5 5-1,4-2-159,0 0 1,0 0-1,1 1 0,-1 0 1,1-1-1,0 2 0,1-1 1,0 0-1,0 1 0,0-1 1,0 1-1,1 0 0,-1 7 1,-1 2 38,2-10-130,0 1 1,0-1 0,1 0 0,0 1 0,0-1 0,0 1 0,1-1 0,0 1 0,0 0-1,1-1 1,0 1 0,0-1 0,0 0 0,1 1 0,0-1 0,0 0 0,0 0 0,7 11-1,-9-17-28,1 1-1,0-1 0,-1 1 1,1-1-1,0 1 0,-1-1 0,1 1 1,0-1-1,0 0 0,-1 1 0,1-1 1,0 0-1,0 0 0,-1 0 0,1 1 1,0-1-1,0 0 0,0 0 0,0 0 1,-1 0-1,1-1 0,0 1 0,0 0 1,0 0-1,-1 0 0,1-1 0,0 1 1,0 0-1,-1-1 0,1 1 0,0 0 1,-1-1-1,1 1 0,0-1 0,-1 1 1,1-1-1,-1 0 0,1 1 1,-1-1-1,1 0 0,-1 1 0,1-1 1,-1 0-1,1-1 0,21-31-7,-13 10 23,-2 0 0,-1 0-1,0-1 1,-2 0 0,-1 0-1,0-48 1,-3 72 19,0 0 0,0 0 0,0-1 1,0 1-1,0 0 0,0 0 0,-1-1 0,1 1 1,0 0-1,0 0 0,0-1 0,0 1 1,0 0-1,0 0 0,0-1 0,0 1 0,0 0 1,0 0-1,0-1 0,0 1 0,1 0 0,-1 0 1,0 0-1,0-1 0,0 1 0,0 0 0,0 0 1,0-1-1,1 1 0,-1 0 0,0 0 0,0 0 1,0 0-1,0-1 0,1 1 0,-1 0 0,0 0 1,0 0-1,0 0 0,1 0 0,-1 0 0,0-1 1,0 1-1,1 0 0,-1 0 0,0 0 1,0 0-1,1 0 0,-1 0 0,0 0 0,0 0 1,1 0-1,-1 0 0,0 0 0,0 0 0,1 0 1,-1 0-1,0 1 0,1-1 0,15 17 618,13 29-7,36 54-1028,-64-99-144,5 4-1615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3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69 1092,'-19'5'14609,"40"-9"-11343,5 0-4023,92-7 1781,144-8 707,-158 14 82,-102 5-1732,18-11-1888,-24-1-333,2 5-432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8:3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20 1560,'-4'3'1007,"0"0"-1,0 0 1,0-1-1,0 0 0,0 1 1,-1-2-1,1 1 1,-8 2 2564,8-2-2889,-3 3 5712,57-7-5371,72-14 0,-70 8-150,79-3-1,-37 3 403,-92 8-1151,34-3 1681,-26 2-6274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2112,'4'96'7570,"-2"-68"-6332,2-1 1,1 0-1,10 33 1,-7-24 2653,-8-53-3785,-1-19 47,1-1-1,3 1 1,1 0 0,12-55-1,-13 83-222,0 0 0,0 1 1,0-1-1,1 1 0,0 0 0,7-10 0,-6 11-471,-1 1 0,1-1 0,1 1 0,-1 0 0,1 0 0,11-6 0,1 7-2235,-11 4-2802,8 2 2508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17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272 664 1516,'-2'-2'411,"0"1"0,0-1 1,0 1-1,0-1 0,0 1 0,0 0 0,0 0 0,0 0 0,-1 0 1,1 0-1,0 1 0,-1-1 0,1 1 0,0-1 0,-1 1 0,1 0 1,-1 0-1,1 0 0,-1 0 0,1 0 0,-4 1 0,-1 1-151,1 0 0,-1 1-1,1-1 1,-1 1 0,1 0 0,0 1-1,-10 7 1,3-1-246,0 1 0,1 1 0,0 0 0,1 0 0,1 1 0,-15 23 0,14-16 73,0 0 1,1 1 0,-10 36-1,18-50-80,0 1 0,0 0-1,0-1 1,1 1-1,1 0 1,-1 0-1,1 0 1,1-1 0,-1 1-1,2 0 1,-1 0-1,1-1 1,0 1-1,5 12 1,-6-17-14,0-1 0,0 1 0,1-1 0,-1 1 0,1-1 1,-1 0-1,1 0 0,0 0 0,0 0 0,0 0 0,0 0 0,0 0 0,1-1 0,-1 1 1,0-1-1,1 1 0,-1-1 0,1 0 0,-1 0 0,1 0 0,0-1 0,-1 1 0,1 0 1,0-1-1,0 0 0,-1 0 0,1 0 0,0 0 0,0 0 0,-1 0 0,1-1 0,0 1 1,0-1-1,-1 0 0,1 0 0,-1 0 0,5-2 0,1-1 1,0 0-1,-1-1 1,1 0-1,-1-1 1,0 1-1,0-1 1,-1-1 0,0 1-1,0-1 1,6-10-1,6-15 5,-2-2-1,-2 0 0,-1-1 1,-1 0-1,-2-1 1,-2 0-1,-1-1 0,2-38 1,-4 5-5,-3 0 0,-3-1-1,-19-137 1,-32 0 155,50 198 92,0 12-81,-1 24-14,2 42-47,11 82 238,6 0-1,50 210 1,-54-313-164,38 122 581,-41-149-656,4 6-156,-10-10-3272,10-37-1806,-11 6 1920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18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1524,'8'14'835,"-1"1"0,0 0 0,-1 1 0,-1-1 0,-1 1 0,5 29 0,-2-15-335,42 125 1982,-5-16 878,-56-337-1310,8 172-2024,1 0-1,1 0 1,2 0 0,0 0 0,2 0 0,0 1 0,2-1 0,14-49-1,-17 73-23,0-1 0,0 0 0,1 0 0,-1 1 0,0-1 0,1 1 0,0-1 0,-1 1 0,1-1 0,0 1 0,0 0 0,0 0 0,1 0-1,-1 0 1,0 1 0,1-1 0,-1 0 0,1 1 0,0 0 0,-1 0 0,6-2 0,-4 3 6,1-1 0,-1 1 1,0 0-1,0 1 0,0-1 1,0 1-1,0 0 0,0 0 0,0 0 1,0 1-1,0-1 0,0 1 1,6 3-1,3 4 62,-1-1 1,1 2 0,-2 0-1,1 0 1,-1 1 0,-1 0-1,11 16 1,-3 1 300,21 46 0,-28-52-1018,-8-18-47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18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33 2336,'0'0'1282,"-1"1"-891,1-1 0,-1 0 1,0 1-1,1-1 0,-1 0 0,0 1 1,1-1-1,-1 1 0,1-1 1,-1 1-1,1-1 0,-1 1 0,1 0 1,-1-1-1,1 1 0,-1-1 1,1 1-1,0 0 0,-1 0 0,1-1 1,0 1-1,0 0 0,-1 0 1,13 3 22,1-1 1,-1 0-1,0-1 1,1-1 0,0 0-1,13-1 1,87-7 507,-53 2-217,401-8 3122,-355 8-2409,-106 5-1454,0 0 0,0 0 0,1 0 0,-1 0 0,0 0 0,0 0 0,0-1 1,1 1-1,-1 0 0,0 0 0,0 0 0,0 0 0,1 0 0,-1 0 0,0 0 0,0-1 0,0 1 0,0 0 1,0 0-1,0 0 0,1 0 0,-1-1 0,0 1 0,0 0 0,0 0 0,0 0 0,0-1 0,0 1 1,0 0-1,0 0 0,0 0 0,0-1 0,0 1 0,0 0 0,0 0 0,0 0 0,0-1 0,0 1 0,0 0 1,0 0-1,0 0 0,0-1 0,0 1 0,0 0 0,0 0 0,0 0 0,-1-1 0,1 1 0,0 0 0,0 0 1,0 0-1,0 0 0,0-1 0,-1 1 0,1 0 0,0 0 0,0 0 0,0 0 0,0 0 0,-1 0 1,1 0-1,0 0 0,0 0 0,-1-1 0,-10-10-1682,9 9 1035,-11-5-803,1 8-6361,-11 8 3816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1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 1504,'-1'-7'911,"0"0"-1,1 0 1,0 0-1,0 0 1,0 1-1,1-1 1,3-11 2395,-3 20-3214,1 0 0,0 0 0,-1 1 1,0-1-1,1 1 0,-1-1 0,0 1 1,0-1-1,1 6 0,0-3 168,11 41 383,-1 1-1,8 65 1,-4-14-122,-4-30-138,-7-34 150,16 58-1,-20-58 1887,-41-266-1965,38 207-426,0-1 1,2 1-1,1-1 0,7-42 1,-6 54-26,1 0 0,1 1-1,0 0 1,1 0 0,8-17 0,-11 25-2,1 0-1,0 0 1,0 1-1,0-1 1,1 1 0,-1-1-1,1 1 1,0 0-1,0 1 1,1-1 0,-1 1-1,1-1 1,0 1-1,0 1 1,6-4-1,-9 6 2,1-1 0,0 1-1,-1 0 1,1 0-1,0 0 1,-1 0-1,1 0 1,0 1-1,-1-1 1,1 1 0,-1-1-1,1 1 1,-1 0-1,1 0 1,-1 0-1,1 1 1,-1-1 0,0 0-1,4 4 1,41 40 54,-34-31-39,-5-4 111,0 1 1,-1 0-1,0 0 0,-1 1 1,-1 0-1,0 0 1,0 0-1,-1 1 0,4 20 1,-6-23-193,1 1-373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20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1368,'0'0'3176,"14"-14"1281,-7 11-4046,0 1-1,-1-1 1,1 1 0,0 1 0,0-1 0,0 1 0,0 0-1,0 1 1,1-1 0,-1 2 0,0-1 0,10 2 0,-14-1-305,0-1-1,0 1 1,0 0 0,0 0 0,0 0 0,-1 0 0,1 1 0,0-1 0,-1 1 0,1-1 0,-1 1 0,1 0 0,-1 0 0,0 0 0,0 0 0,0 0 0,0 1 0,0-1-1,0 1 1,-1-1 0,1 1 0,-1 0 0,0 0 0,0-1 0,0 1 0,0 0 0,0 0 0,0 0 0,-1 0 0,0 0 0,1 0 0,-1 3 0,-2 11 98,0-1 1,-1 1-1,0-1 1,-1 0 0,-1 0-1,-1-1 1,0 0-1,-1 0 1,-17 28 0,-1 4 555,24-45-704,0-1 30,0 1-1,0 0 1,0-1-1,0 1 0,1 0 1,-1-1-1,0 1 1,1 0-1,-1 0 0,1 0 1,0 0-1,-1 3 1,2-4-60,0 0 1,1-1 0,-1 1-1,0 0 1,0-1 0,0 1-1,0-1 1,1 1 0,-1-1-1,0 1 1,1-1 0,-1 0-1,0 0 1,1 0 0,-1 0-1,0 0 1,1 0 0,-1 0-1,0 0 1,2-1 0,179-6 1272,-181 7-1271,14-1-1348,-4 0 1064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1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2296,'-9'16'11592,"9"-13"-10919,5 0-360,0 1 1,0-1-1,0 0 0,0 0 0,0-1 0,1 0 0,-1 0 1,1 0-1,0 0 0,9 1 0,68 7 828,-56-8-578,255 44 2720,-267-44-3290,14 2 229,-7-5-3691,-19-5 2248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7:12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2140,'-22'21'13386,"54"-14"-12047,1-1-1,0-3 0,65 1 1,24 1 1332,-106-2-1945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8:55.115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21 18 1812,'-21'-16'17032,"74"16"-13462,-29 1-3785,245-3 1790,-232 3-889,-5 0-1056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2:1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2104,'-5'-15'22074,"503"30"-17684,-451-20-5136,-45 5-105,-2-2-695,0 0 489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2:19.517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31 48 2268,'-31'-16'13887,"59"8"-13123,1 2-1,0 0 0,0 2 0,0 1 0,42 1 0,-29 0-118,164 2 998,-82 3-541,-60-2-174,14 0-3433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 1516,'0'0'757,"43"-12"13371,-53 22-13144,-13 20-908,15-13 71,1 0 1,0 0-1,1 1 1,0 0-1,2 0 0,0 0 1,1 1-1,1-1 1,1 1-1,2 36 0,-1-52-162,1 1-1,-1 0 0,1-1 0,0 1 0,0 0 0,0-1 0,0 1 1,1-1-1,-1 1 0,1-1 0,0 0 0,0 0 0,0 0 0,0 0 1,1 0-1,-1 0 0,5 3 0,-6-6-35,4-1-275,-1-1 294,0 0 0,0 0 0,0 0 1,-1 0-1,1 0 0,-1-1 0,0 0 0,0 0 1,0 0-1,0 0 0,0 0 0,0 0 0,2-5 1,1-2-28,0-1 0,-1 0 0,0 0 1,4-17-1,0-4-31,-2-1 0,5-54 0,-1 11 379,-11 74-207,3-2 450,5 9-379,9 15-145,-15-18 73,1 2-131,12 14 121,1 0 0,25 21-1,1-12-1642,9-11-3418,-44-15 1129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23 132 1572,'-10'-38'3498,"7"29"-2547,0 1-1,1-1 1,0 1 0,1-1 0,-1-9-1,4-9 1793,1 22-917,8 35-300,0 2-1581,264 698 1601,-167-468-1082,-80-196-316,-14-41 20,-3-18 20,-10-9-181,1 0 0,-1 0 0,1 0 0,-1 0 0,1-1 0,-1 1 0,0 0 1,0 0-1,0-1 0,-1 1 0,1-1 0,0 1 0,-1-1 0,0 1 0,1-5 0,13-77 34,-4 0 1,-3-1-1,-4 0 0,-14-156 1,13 164-192,-2 76 126,1 1 21,0 0 0,0 0 1,0 0-1,0 0 0,-1 0 0,1 0 0,0 0 1,0 1-1,0-1 0,0 0 0,-1 1 1,1-1-1,0 0 0,0 1 0,-1-1 1,1 1-1,0-1 0,-1 1 0,1 0 1,0-1-1,-1 1 0,1-1 0,-1 1 1,1 0-1,-1 0 0,1-1 0,-1 1 1,0 0-1,1 1 0,15 24 2,70 149-22,149 278-48,-216-423 82,0-1 1,2 0-1,35 36 1,-55-65-10,0 1 0,-1-1 1,1 0-1,0 1 0,0-1 1,0 0-1,0 0 0,0 0 1,0 0-1,0 0 0,-1 0 1,1 0-1,0 0 0,0 0 1,0 0-1,0 0 0,0-1 1,0 1-1,-1 0 0,1-1 0,0 1 1,0 0-1,0-1 0,-1 1 1,1-1-1,0 0 0,-1 1 1,1-1-1,0 1 0,-1-1 1,1 0-1,-1 0 0,1 1 1,-1-1-1,1 0 0,-1 0 1,1-1-1,18-29 32,-7-4-18,-2 0-1,-1-1 0,-2-1 0,-2 1 0,-1-1 0,-1-38 1,0 19-23,12-380 17,-13 409 41,-2-1-1,-6-43 1,3 11 898,3 59-876,-2-25 809,2 21-4588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319 272 1952,'19'-36'7121,"-15"16"-6232,-1 0 1,-1-1-1,0 1 0,-2-22 1,0 36-799,-1 1 1,1-1-1,-1 1 0,0-1 1,0 1-1,-1 0 0,0-1 1,0 1-1,0 0 1,0 0-1,-1 0 0,0 0 1,0 1-1,-1-1 0,0 1 1,1 0-1,-1-1 1,-1 2-1,1-1 0,-6-3 1,7 5-71,0 1 0,0 0-1,0 1 1,0-1 0,0 0 0,0 1 0,0-1 0,0 1 0,0 0 0,0 0 0,-1 0 0,1 0 0,0 1 0,0-1-1,0 1 1,0 0 0,0 0 0,0 0 0,0 0 0,0 0 0,1 0 0,-1 1 0,0 0 0,1-1 0,-1 1 0,1 0-1,-1 0 1,-2 3 0,-6 5 19,0 1 0,1 0-1,1 0 1,-12 18-1,1 4 47,2 0-1,1 2 1,1 0-1,3 0 1,1 2-1,-11 55 0,12-25 62,4 1-1,2 120 0,6-144-94,2-1 1,3 0-1,1 0 0,2 0 0,3-1 0,1 0 0,28 57 1,-35-87-41,2 0 0,-1-1 0,1 0 0,1 0 0,0 0 1,1-1-1,0-1 0,1 1 0,0-1 0,23 14 0,-29-21-4,-1 1-1,1-1 0,0 0 1,0-1-1,0 1 0,0-1 1,0 0-1,0 0 0,0 0 1,0-1-1,0 0 1,0 0-1,0 0 0,1 0 1,-1-1-1,0 1 0,0-1 1,0-1-1,0 1 0,0-1 1,0 1-1,-1-1 0,1 0 1,-1-1-1,1 1 0,-1-1 1,0 0-1,0 0 0,0 0 1,0 0-1,-1-1 0,1 0 1,3-5-1,0 0-29,1 0 1,-2-1-1,0 0 1,0-1-1,-1 1 0,0-1 1,-1 0-1,0 0 1,-1 0-1,0 0 0,-1-1 1,-1 1-1,0-1 0,0 1 1,-1-1-1,-1 1 1,0-1-1,-1 1 0,0-1 1,-1 1-1,0 0 1,-1 0-1,0 0 0,-1 0 1,0 1-1,-1-1 1,-1 1-1,1 1 0,-2-1 1,1 1-1,-17-15 1,16 16 8,-6-4-214,17 24 152,-1-10 75,-1 1-1,0-1 1,0 0 0,1 0-1,-1 0 1,1 0 0,0 0 0,0-1-1,-1 1 1,1 0 0,0-1 0,1 1-1,-1-1 1,0 0 0,0 0-1,1 0 1,-1 0 0,1 0 0,-1 0-1,1 0 1,-1-1 0,1 1-1,-1-1 1,1 0 0,0 1 0,-1-1-1,1 0 1,-1-1 0,1 1-1,0 0 1,-1-1 0,1 1 0,-1-1-1,1 0 1,2-1 0,19-15-2689,-10-9-3754,-12 21 2802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1225 1436,'0'0'186,"0"1"1,0 0-1,1-1 0,-1 1 0,0 0 1,0-1-1,1 1 0,-1-1 1,0 1-1,1-1 0,-1 1 0,1-1 1,-1 1-1,1-1 0,-1 1 0,1-1 1,-1 1-1,1-1 0,-1 0 1,1 1-1,0-1 0,-1 0 0,1 1 1,0-1-1,-1 0 0,1 0 0,0 0 1,-1 1-1,1-1 0,0 0 1,-1 0-1,1 0 0,0 0 0,0 0 1,-1 0-1,1-1 0,1 1 0,-1-1-33,1 0 0,0-1-1,-1 1 1,1-1-1,-1 1 1,0-1 0,0 0-1,0 1 1,1-1 0,-2 0-1,1 0 1,0 0-1,1-4 1,21-67 487,-3-1 1,-4-1-1,-3 0 1,2-82-1,-15-310 415,-5 214-283,7 222-298,2 27 85,4 17-349,14 51 48,-4 0 1,12 76 0,-18-76-115,2 0 1,32 82 0,-38-127-131,-6-11 4,1 0 1,0 0 0,1-1 0,0 1-1,0-1 1,0 0 0,9 9-1,-13-15-14,0-1-1,1 0 0,-1 1 0,0-1 0,1 0 1,-1 0-1,1 1 0,-1-1 0,0 0 1,1 0-1,-1 0 0,1 0 0,-1 0 0,1 1 1,-1-1-1,1 0 0,-1 0 0,0 0 1,1 0-1,-1 0 0,1 0 0,-1 0 0,1 0 1,-1 0-1,1-1 0,-1 1 0,1 0 1,-1 0-1,0 0 0,1 0 0,-1-1 0,1 1 1,-1 0-1,1-1 0,14-16 38,4-26-42,-17 40 4,14-45-4,-3 0-1,-1 0 0,7-81 0,-13 80 0,7-97-116,-13 145 109,1 1 10,1 0 1,-1 1 0,0 0-1,0-1 1,1 1 0,-1 0-1,0 0 1,0-1-1,0 1 1,0 0 0,0 0-1,0 0 1,0 0 0,0 1-1,0-1 1,-1 0 0,1 0-1,0 0 1,-1 0 0,1 1-1,-1-1 1,1 0-1,-1 1 1,0 1 0,12 46 36,-9-33-24,16 108 222,-6 1-1,-3 130 1,-2-23 497,-3-170-426,-2-28 42,0-1 1,-3 1-1,-5 50 1,7-17 722,-2-66-1071,-8-41-5142,11 6 1554,2 13-2553,-2 13 2585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1268,'5'-4'8101,"2"27"-7628,0 1 1,-1-1 0,-2 1-1,-1 0 1,0 0-1,-2 0 1,-4 42-1,1-21 164,7 51 0,-5-96-629,13 151 2186,-13-149-1897,0 5-148,0-5-80,0-6 339,30-439-258,-27 419-176,-3 15-6,0 0 1,1 0 0,0 0-1,1 0 1,0 0 0,1 0-1,0 0 1,0 1 0,1-1-1,1 1 1,5-10 0,-7 17-11,2-3 14,-4 4 26,0 0-1,-1 0 1,1-1 0,0 1-1,0 0 1,-1 0 0,1 0-1,0 0 1,0 0-1,-1 0 1,1 0 0,0 0-1,0 0 1,0 0 0,-1 0-1,1 0 1,0 1-1,0-1 1,-1 0 0,1 1-1,0-1 1,-1 0 0,1 1-1,0-1 1,-1 1-1,1-1 1,0 1 0,0 0-1,15 18-16,2 21 282,-2 1 1,-2 0-1,-1 1 1,-3 0-1,-2 1 1,-2 0 0,-1 0-1,-4 62 1,-1-107-94,5-117-54,4 49-236,-8 50 72,1 0-1,1 0 0,1 1 1,1-1-1,1 1 0,1 0 1,14-30-1,-15 38-1,-5 9 41,-1 1 1,1-1-1,0 1 1,0-1-1,0 1 1,-1-1-1,2 1 1,-1 0-1,0-1 1,0 1-1,0 0 1,1 0-1,-1 0 0,0 0 1,3-2-1,-2 3-10,23 15-44,-15 1 109,-1 1 1,-1-1 0,-1 1-1,0 1 1,-1-1 0,-1 1-1,-1 0 1,3 32 0,-3-8 250,-3 1 0,-7 70 1,-24 107 1468,20-183-1173,10-36-553,-8-19-4037,4-3 1816,0 3-4966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407 445 1612,'7'3'10412,"-5"-13"-10229,0 0 1,0-1-1,-1 1 1,-1-1-1,0 1 1,0-1-1,-1 1 1,-1-1-1,0 1 1,-3-12-1,-5-12 306,-28-59 0,27 68-227,-1 1-1,-2 1 1,-1 0-1,-1 1 1,-1 0-1,-33-32 1,49 53-156,-29 25-47,22-9-49,0 1 0,1-1 0,1 1 0,0 0-1,-3 23 1,-11 91 63,14-85-25,-6 75 88,6 127 1,21 119 217,61 431 165,-56-639-434,30 325 380,-50-477-455,7 487 740,-10-376-515,3-53 281,-14 93 0,14-157-500,0 1 1,0 0 0,0-1 0,0 1 0,0-1 0,0 1-1,0 0 1,0-1 0,-1 1 0,1-1 0,0 1 0,0-1-1,0 1 1,-1-1 0,1 1 0,0-1 0,-1 1 0,1-1-1,-1 1 1,1-1 0,0 1 0,-1-1 0,1 1 0,-1-1-1,1 0 1,-1 1 0,1-1 0,-1 0 0,1 1 0,-1-1-1,0 0 1,1 0 0,-1 0 0,0 0 0,1 1 0,-1-1-1,1 0 1,-2 0 0,-22-17 156,-17-37-122,9-4-395,2-2-1,4 0 1,2-2 0,3 0 0,-16-86 0,34 139-535,-4-32-431,9 14-8513,0 19 6289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13 145 1728,'-8'-4'6044,"8"4"-5957,0 0-1,-1 0 1,1 0-1,-3-1 2686,3 0-2686,0 1 1,0 0 0,0 0-1,0 0 1,0 0-1,0 0 1,0 0 0,0 0-1,0-1 1,66 310 3956,-61-288-2978,-4-27-615,-8-48-483,2 18 125,1-15-29,2 0 0,3 0 0,13-92 1,-12 135-60,-1 0 0,1 0 0,0 0 0,1 0 0,0 1 0,0-1 0,8-12 0,-10 20 20,5 0 12,1 1 0,0-1 0,-1 1 0,1 1 0,-1-1 0,1 1 0,-1 0 0,0 1 1,1-1-1,-1 1 0,-1 0 0,1 1 0,0-1 0,-1 1 0,0 0 0,0 0 0,0 1 0,0-1 1,7 11-1,64 70-268,-73-81-2002,-2-1 394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92 1200,'-9'-47'7560,"7"43"-5507,2 6-460,5 26-843,15 63 487,6 98 0,-15-85-15,-13-98-283,-6-18-766,-9-26-193,6-8 43,-8-94 0,18 126-55,1 1 1,0 0 0,1 0 0,0-1 0,2 1 0,-1 0 0,2 0 0,0 0-1,0 1 1,2-1 0,-1 1 0,10-13 0,-13 21 18,1 1-1,0-1 1,0 1 0,1 0 0,-1 0-1,0 0 1,1 0 0,0 0 0,0 1-1,0 0 1,0 0 0,0 0 0,1 0 0,6-2-1,-10 4 3,3 1 16,0 0 1,0 0-1,-1 0 0,1 1 1,-1-1-1,1 1 0,-1 0 1,4 2-1,1 2 33,-1 0 0,0 0 0,0 1 0,0-1 0,-1 1 0,0 1 0,-1-1 0,5 10 0,33 37 2212,-52-68-9387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14 844,'0'0'1071,"-1"0"-565,1-1 1,0 0-1,-1 0 0,1 0 1,-1 1-1,1-1 0,-1 0 1,1 0-1,-1 1 0,1-1 1,-1 0-1,0 1 0,1-1 1,-1 1-1,0-1 0,0 1 1,0-1-1,1 1 0,-1-1 1,0 1-1,-2-1 1,-12 39 50,2-1 0,2 2 0,1 0 0,-5 54 0,11-73-383,-1 17 694,-2 46 0,7-81-800,0-1-56,1 0 1,-1 0 0,0 0 0,0 1 0,1-1-1,-1 0 1,1 0 0,-1 0 0,1 0 0,-1 0-1,1 0 1,0 0 0,-1 0 0,3 1 0,5-3-69,0 0 0,0-1 1,0 0-1,-1 0 0,1-1 1,0 0-1,-1 0 1,0-1-1,0 1 0,0-1 1,10-8-1,-8 5 9,0 0 0,0 0 0,0-1 0,-1 0 1,-1 0-1,1-1 0,9-15 0,-16 22 69,1 0 1,-1 0-1,0 0 1,0 0-1,-1-1 0,1 1 1,0 0-1,-1 0 1,1 0-1,-1-1 0,0 1 1,0 0-1,0-1 1,0 1-1,0 0 1,-1-1-1,1 1 0,-1 0 1,1 0-1,-1 0 1,0-1-1,0 1 0,0 0 1,0 0-1,-1 0 1,1 0-1,0 1 1,-1-1-1,0 0 0,1 0 1,-1 1-1,0-1 1,0 1-1,0-1 0,0 1 1,0 0-1,0 0 1,0 0-1,-1 0 1,1 0-1,0 0 0,-1 1 1,1-1-1,-4 0 1,4 1 40,-2 1-17,-4 0-276,1 0-1,-1 1 1,1 0 0,0 0 0,0 1-1,0 0 1,-7 4 0,12-6-607,-2 0-976,1 0 303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7 1332,'-5'-2'625,"0"1"0,0 0 1,0 0-1,0 0 0,-1 1 0,1-1 0,0 1 0,-1 0 0,-8 2 0,10-1-346,-1 0-1,1 0 1,-1 0-1,1 1 0,0 0 1,0 0-1,-1 0 0,1 0 1,-5 5-1,3-2-159,0 0 1,1 0-1,0 1 0,1 0 1,-1-1-1,1 2 0,0-1 1,1 0-1,0 1 0,0-1 1,0 1-1,1 0 0,-2 7 1,0 2 38,2-10-130,0 1 1,0-1 0,0 0 0,1 1 0,0-1 0,0 1 0,1-1 0,0 1 0,0 0-1,1-1 1,0 1 0,0-1 0,0 0 0,1 1 0,0-1 0,1 0 0,-1 0 0,8 11-1,-10-17-28,1 1-1,0-1 0,-1 1 1,1-1-1,0 1 0,-1-1 0,1 1 1,0-1-1,0 0 0,0 1 0,0-1 1,-1 0-1,1 0 0,0 0 0,0 1 1,0-1-1,0 0 0,0 0 0,-1 0 1,1 0-1,0-1 0,0 1 0,0 0 1,0 0-1,0 0 0,-1-1 0,1 1 1,0 0-1,0-1 0,0 1 0,-1 0 1,1-1-1,0 1 0,0-1 0,-1 1 1,1-1-1,-1 0 0,1 1 1,0-1-1,-1 0 0,0 1 0,1-1 1,-1 0-1,1-1 0,23-31-7,-15 10 23,-1 0 0,-1 0-1,-1-1 1,-2 0 0,0 0-1,-1-48 1,-3 72 19,0 0 0,0 0 0,0-1 1,0 1-1,0 0 0,0 0 0,0-1 0,-1 1 1,1 0-1,0 0 0,0-1 0,0 1 1,0 0-1,0 0 0,0-1 0,0 1 0,0 0 1,0 0-1,1-1 0,-1 1 0,0 0 0,0 0 1,0 0-1,0-1 0,0 1 0,0 0 0,0 0 1,1-1-1,-1 1 0,0 0 0,0 0 0,0 0 1,0 0-1,1-1 0,-1 1 0,0 0 0,0 0 1,1 0-1,-1 0 0,0 0 0,0 0 0,1-1 1,-1 1-1,0 0 0,0 0 0,1 0 1,-1 0-1,0 0 0,0 0 0,1 0 0,-1 0 1,0 0-1,0 0 0,1 0 0,-1 0 0,0 0 1,0 0-1,1 1 0,-1-1 0,18 17 618,14 29-7,38 54-1028,-70-99-144,7 4-1615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69 1092,'-21'5'14609,"43"-9"-11343,7 0-4023,98-7 1781,156-8 707,-170 14 82,-111 5-1732,20-11-1888,-26-1-333,1 5-432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79 270 1300,'-7'0'968,"-33"-5"9649,9 1-5071,31 4-5496,0-1 1,0 1-1,0 0 0,0-1 1,0 1-1,0 0 0,0-1 0,0 1 1,0 0-1,0-1 0,0 1 1,0 0-1,0-1 0,0 1 0,0 0 1,0 0-1,0-1 0,1 1 0,-1 0 1,0-1-1,0 1 0,0 0 1,0 0-1,1-1 0,-1 1 0,0 0 1,0 0-1,1-1 0,-1 1 1,0 0-1,0 0 0,1 0 0,-1 0 1,0-1-1,1 1 0,-1 0 0,0 0 1,0 0-1,1 0 0,-1 0 1,1 0-1,55-24-71,-43 20 330,66-28 54,2 3 0,1 5 1,144-25-1,-197 45-186,157-22 2054,-184 25-2096,30-11-413,-27-1-1919,-4-9-7024,-1 20 7874,0-7-4208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20 1560,'-4'3'1007,"0"0"-1,0 0 1,-1-1-1,1 0 0,-1 1 1,1-2-1,-1 1 1,-9 2 2564,11-2-2889,-5 3 5712,62-7-5371,78-14 0,-76 8-150,86-3-1,-40 3 403,-100 8-1151,36-3 1681,-27 2-6274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294 664 1516,'-2'-2'411,"0"1"0,0-1 1,0 1-1,0-1 0,-1 1 0,1 0 0,0 0 0,-1 0 0,1 0 1,-1 0-1,1 1 0,-1-1 0,1 1 0,-1-1 0,0 1 0,1 0 1,-1 0-1,0 0 0,1 0 0,-1 0 0,-3 1 0,-1 1-151,-1 0 0,1 1-1,0-1 1,1 1 0,-1 0 0,0 1-1,-10 7 1,2-1-246,2 1 0,0 1 0,0 0 0,1 0 0,1 1 0,-16 23 0,15-16 73,0 0 1,2 1 0,-12 36-1,19-50-80,1 1 0,0 0-1,1-1 1,0 1-1,0 0 1,0 0-1,1 0 1,1-1 0,0 1-1,0 0 1,0 0-1,1-1 1,0 1-1,6 12 1,-7-17-14,0-1 0,1 1 0,-1-1 0,1 1 0,0-1 1,-1 0-1,1 0 0,0 0 0,0 0 0,1 0 0,-1 0 0,0 0 0,1-1 0,-1 1 1,1-1-1,-1 1 0,1-1 0,0 0 0,0 0 0,0 0 0,-1-1 0,1 1 0,0 0 1,0-1-1,0 0 0,0 0 0,0 0 0,0 0 0,0 0 0,0 0 0,0-1 0,0 1 1,0-1-1,0 0 0,0 0 0,-1 0 0,5-2 0,2-1 1,0 0-1,-1-1 1,0 0-1,0-1 1,-1 1-1,0-1 1,0-1 0,0 1-1,-1-1 1,8-10-1,4-15 5,0-2-1,-3 0 0,-1-1 1,-1 0-1,-3-1 1,-1 0-1,-1-1 0,1-38 1,-3 5-5,-3 0 0,-4-1-1,-22-137 1,-32 0 155,52 198 92,1 12-81,-1 24-14,2 42-47,12 82 238,6 0-1,54 210 1,-58-313-164,41 122 581,-43-149-656,2 6-156,-9-10-3272,9-37-1806,-10 6 1920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1524,'9'14'835,"-1"1"0,-1 0 0,-1 1 0,0-1 0,-2 1 0,6 29 0,-3-15-335,46 125 1982,-5-16 878,-61-337-1310,8 172-2024,2 0-1,1 0 1,2 0 0,0 0 0,2 0 0,1 1 0,1-1 0,16-49-1,-19 73-23,0-1 0,0 0 0,0 0 0,1 1 0,-1-1 0,1 1 0,0-1 0,0 1 0,0-1 0,0 1 0,0 0 0,0 0 0,1 0-1,-1 0 1,1 1 0,-1-1 0,1 0 0,0 1 0,0 0 0,0 0 0,5-2 0,-3 3 6,-1-1 0,1 1 1,-1 0-1,1 1 0,-1-1 1,1 1-1,-1 0 0,0 0 0,1 0 1,-1 1-1,0-1 0,0 1 1,7 3-1,3 4 62,0-1 1,-1 2 0,-1 0-1,1 0 1,-1 1 0,-1 0-1,12 16 1,-4 1 300,23 46 0,-30-52-1018,-9-18-47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 2336,'0'0'1282,"-1"1"-891,1-1 0,-1 0 1,0 1-1,0-1 0,1 0 0,-1 1 1,0-1-1,1 1 0,-1-1 1,0 1-1,1-1 0,-1 1 0,1 0 1,-1-1-1,1 1 0,0-1 1,-1 1-1,1 0 0,-1 0 0,1-1 1,0 1-1,0 0 0,-1 0 1,14 3 22,1-1 1,-1 0-1,0-1 1,1-1 0,0 0-1,15-1 1,93-7 507,-58 2-217,434-8 3122,-383 8-2409,-115 5-1454,0 0 0,0 0 0,1 0 0,-1 0 0,0 0 0,0 0 0,1-1 1,-1 1-1,0 0 0,0 0 0,0 0 0,0 0 0,1 0 0,-1 0 0,0 0 0,0-1 0,0 1 0,0 0 1,1 0-1,-1 0 0,0 0 0,0-1 0,0 1 0,0 0 0,0 0 0,0 0 0,0-1 0,0 1 1,0 0-1,1 0 0,-1 0 0,0-1 0,0 1 0,0 0 0,0 0 0,0 0 0,0-1 0,-1 1 0,1 0 1,0 0-1,0 0 0,0-1 0,0 1 0,0 0 0,0 0 0,0 0 0,0-1 0,0 1 0,-1 0 0,1 0 1,0 0-1,0 0 0,0-1 0,0 1 0,-1 0 0,1 0 0,0 0 0,0 0 0,0 0 0,-1 0 1,1 0-1,0 0 0,0 0 0,-1-1 0,-11-10-1682,10 9 1035,-12-5-803,1 8-6361,-12 8 3816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 1504,'-1'-7'911,"0"0"-1,1 0 1,0 0-1,0 0 1,0 1-1,1-1 1,3-11 2395,-2 20-3214,0 0 0,-1 0 0,1 1 1,-1-1-1,1 1 0,-1-1 0,0 1 1,0-1-1,1 6 0,0-3 168,13 41 383,-2 1-1,8 65 1,-3-14-122,-6-30-138,-6-34 150,17 58-1,-22-58 1887,-44-266-1965,40 207-426,2-1 1,0 1-1,2-1 0,8-42 1,-7 54-26,2 0 0,-1 1-1,2 0 1,0 0 0,10-17 0,-13 25-2,1 0-1,0 0 1,0 1-1,1-1 1,0 1 0,0-1-1,0 1 1,0 0-1,1 1 1,-1-1 0,1 1-1,0-1 1,0 1-1,1 1 1,6-4-1,-9 6 2,-1-1 0,1 1-1,0 0 1,0 0-1,0 0 1,0 0-1,0 0 1,-1 1-1,1-1 1,0 1 0,0-1-1,0 1 1,-1 0-1,1 0 1,0 0-1,-1 1 1,1-1 0,-1 0-1,5 4 1,43 40 54,-35-31-39,-7-4 111,0 1 1,0 0-1,-1 0 0,0 1 1,-1 0-1,-1 0 1,0 0-1,0 1 0,3 20 1,-5-23-193,-1 1-373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3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1368,'0'0'3176,"16"-14"1281,-9 11-4046,0 1-1,0-1 1,1 1 0,-1 1 0,1-1 0,-1 1 0,1 0-1,0 1 1,-1-1 0,1 2 0,0-1 0,10 2 0,-14-1-305,-1-1-1,0 1 1,0 0 0,0 0 0,0 0 0,0 0 0,0 1 0,0-1 0,0 1 0,0-1 0,-1 1 0,1 0 0,-1 0 0,1 0 0,-1 0 0,0 0 0,0 1 0,0-1-1,0 1 1,0-1 0,-1 1 0,1 0 0,-1 0 0,0-1 0,0 1 0,0 0 0,0 0 0,0 0 0,-1 0 0,1 0 0,-1 0 0,0 3 0,-2 11 98,0-1 1,-1 1-1,-1-1 1,0 0 0,-2 0-1,0-1 1,0 0-1,-2 0 1,-18 28 0,-1 4 555,26-45-704,0-1 30,0 1-1,0 0 1,0-1-1,0 1 0,0 0 1,1-1-1,-1 1 1,0 0-1,1 0 0,-1 0 1,1 0-1,0 3 1,1-4-60,0 0 1,0-1 0,0 1-1,1 0 1,-1-1 0,0 1-1,1-1 1,-1 1 0,0-1-1,1 1 1,-1-1 0,1 0-1,-1 0 1,0 0 0,1 0-1,-1 0 1,1 0 0,-1 0-1,1 0 1,1-1 0,193-6 1272,-195 7-1271,16-1-1348,-6 0 1064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05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17 1052,'18'-16'12014,"-18"16"-11925,0 0-1,1 3 2920,-1-3-2919,0 1-1,0-1 1,0 0-1,0 0 1,1 0-1,-1 0 1,0 0-1,0 0 1,-27 43 2490,12-22-2656,-20 43 314,2 0 0,3 2 0,2 2 0,4 0 0,-18 84-1,15-23 88,-21 263 0,39-111-32,33 353 0,-10-505-104,33 139 0,50 123 222,-76-315-304,-4-20 271,2-1 1,44 86 0,-60-136 966,5 12-1057,-2-4-4339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0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1792,'2'-7'9132,"6"-21"-1138,-8 33-7885,-3 531 1515,6-465-1287,10 167 1208,-13-176-304,0-61-1100,1 25 938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0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 1996,'-75'21'11464,"68"-21"-7669,34 4-3586,0-2 0,-1-1 0,1-2 0,0 0 1,32-6-1,25-2 78,495 3 1375,-343 7-773,-24-6 2190,-209 5-2696,9-1 915,-5 0-2422,-32 8-10047,9 2 6637,0 3 227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09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36 134 2092,'-29'-29'10263,"29"29"-10212,0 0 0,0 0 0,-1 0 0,1 0 0,0 0 0,0 0 0,0-1 0,0 1 0,0 0 0,0 0-1,-1 0 1,1 0 0,0 0 0,0 0 0,0 0 0,0 0 0,0 0 0,-1 0 0,1 0 0,0 0 0,0 0 0,0 0 0,0 0 0,0 0 0,-1 0 0,1 0 0,0 0-1,0 0 1,0 0 0,0 0 0,0 0 0,0 1 0,-1-1 0,1 0 0,0 0 0,0 0 0,0 0 0,0 0 0,0 0 0,0 0 0,0 0 0,0 1 0,-1-1-1,1 0 1,0 0 0,0 0 0,0 0 0,0 0 0,0 0 0,0 1 0,0-1 0,0 0 0,0 0 0,0 0 0,0 0 0,0 0 0,0 1 0,0-1 0,0 0 0,0 0-1,0 0 1,0 0 0,0 0 0,0 1 0,0 19 832,4 29-1008,-3-45 393,7 49 85,3 0-1,18 51 0,-2-6 106,-17-50-191,-6-28 621,1 0-1,9 28 1,-24-72-827,2-1 1,1 1 0,1-1 0,0-1 0,-2-43 0,5 7 1,5-81-1,-1 124-68,1 1 0,1 0 1,1 0-1,9-30 0,-11 42-10,0 0 1,1 1 0,-1-1 0,1 0-1,1 1 1,-1 0 0,0 0 0,1 0-1,0 0 1,0 1 0,1-1 0,-1 1 0,1 0-1,0 0 1,0 1 0,1-1 0,8-3-1,-7 4 7,-1 0 0,1 0-1,0 1 1,-1 0-1,1 1 1,0-1 0,0 2-1,0-1 1,0 0 0,0 1-1,0 1 1,0-1 0,0 1-1,0 0 1,0 1 0,0-1-1,0 1 1,0 1-1,-1 0 1,1-1 0,-1 2-1,0-1 1,0 1 0,0 0-1,6 5 1,-3-1 84,1 1 1,-1 0-1,0 0 0,-1 1 1,0 0-1,-1 1 0,0-1 1,0 2-1,-1-1 0,-1 1 1,0-1-1,-1 1 0,4 14 1,3 20 1690,-11-44-1559,-6-1-1783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85 1916,'3'-61'9890,"-3"59"-9306,-1-20 4960,-50 473-2710,47-423-2892,2 0-1,1 0 1,2 33 0,0-59-1011,0 6 1790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1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1020,'0'0'415,"0"-1"-1,0 1 1,1-1 0,2-3 3316,-3 3-3316,1 1-1,-1 0 1,1-1 0,0 1-1,-1 0 1,1-1 0,-1 1-1,1 0 1,-1 0-1,1 0 1,0 0 0,-1-1-1,1 1 1,-1 0 0,1 0-1,0 0 1,17 11 6918,14 32-3975,-28-36-4026,21 33 747,-2 2 0,-2 0 0,17 50 0,39 142 114,-48-140-110,128 537 283,-141-535-283,-5 0-1,0 153 1,-41 194 163,-16 12 97,31-283-85,11-102 13,-3-1 0,-22 95 0,-9 30 537,34-175-635,-1 5 352,4-9-4387,-22-18-1392,13 3-799,-15-2 49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1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7 149 2008,'-1'-2'3599,"-5"-16"5515,64 369-5365,-35-173-2455,-23-159-109,-11-33-904,-11-33-224,11 12-39,1 0 1,2-1 0,1 0 0,2-1 0,1 1 0,2-1 0,2 0 0,1 1-1,6-38 1,-4 59-36,1-6-28,0 0 0,1 0-1,1 0 1,12-26 0,-16 42 36,0 1 0,0 0-1,1-1 1,0 1 0,-1 0-1,1 1 1,1-1 0,-1 0 0,0 1-1,1 0 1,0-1 0,0 2-1,0-1 1,0 0 0,0 1 0,1 0-1,-1 0 1,1 0 0,-1 0-1,1 1 1,0-1 0,0 1-1,-1 1 1,1-1 0,6 1 0,-5 0 4,1 1 1,-1 0 0,0 1-1,1 0 1,-1 0 0,0 0-1,0 1 1,0 0 0,-1 0 0,1 0-1,-1 1 1,1-1 0,-1 1-1,-1 1 1,7 6 0,3 3 175,-1 1 1,-1 0-1,18 30 1,-26-40-1012,9 16 2794,-10-15-6082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1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34 992,'0'0'1294,"4"-18"7320,-5 16-8479,1 1 1,-1 0-1,0 0 1,0 0-1,0 0 1,0 0-1,0 0 1,0 1-1,0-1 1,0 0-1,-1 0 1,1 1-1,0-1 1,0 1-1,-1-1 1,1 1 0,0 0-1,-1-1 1,1 1-1,0 0 1,-1 0-1,1 0 1,0 0-1,-3 0 1,0 1 23,0 0 0,1 0-1,-1 0 1,0 0 0,0 1 0,1 0 0,-1-1 0,-4 5 0,-4 2 71,2 0 1,-1 1-1,1 0 1,-10 13-1,8-8 21,0 1 1,2 1-1,0 0 0,-14 29 1,21-37-188,-1 0 0,2 0 0,-1 0 0,1 0 0,0 0 0,1 1 0,0-1 0,0 1 0,1-1 0,0 1 1,1-1-1,2 16 0,-2-21-58,1 0 1,-1 0-1,1 1 1,0-1 0,0 0-1,0-1 1,0 1-1,0 0 1,1-1-1,-1 1 1,1-1-1,0 0 1,0 0 0,0 0-1,0 0 1,0 0-1,0-1 1,0 1-1,0-1 1,1 0-1,-1 0 1,0 0 0,7 1-1,-6-2-13,1-1 0,-1 1 0,0-1 0,0 0 0,0 0 0,0 0 0,0 0 0,0-1 0,0 0 0,0 1 1,0-2-1,0 1 0,-1 0 0,0-1 0,1 1 0,-1-1 0,0 0 0,0 0 0,0 0 0,-1-1 0,1 1 0,-1-1 0,0 1 0,1-1 0,0-5 0,2 2-11,5-11 14,-1 0-1,0-1 0,-1-1 0,-1 1 0,-1-1 0,0 0 0,-2-1 1,0 1-1,-2-1 0,1-28 0,-3 49 25,0-1 0,0 1 0,-1 0 0,1 0-1,0-1 1,0 1 0,0 0 0,0-1 0,0 1 0,0 0 0,0 0 0,0-1-1,0 1 1,0 0 0,0-1 0,0 1 0,0 0 0,0 0 0,0-1 0,0 1-1,0 0 1,0-1 0,0 1 0,0 0 0,0 0 0,0-1 0,1 1 0,-1 0-1,0 0 1,0-1 0,0 1 0,1 0 0,-1 0 0,0 0 0,0-1 0,0 1-1,1 0 1,-1 0 0,0 0 0,0 0 0,1 0 0,-1-1 0,0 1 0,0 0-1,1 0 1,-1 0 0,1 0 0,10 15 355,15 38-199,-23-46-42,11 25-115,29 54 758,-39-80-921,0 0-1,1 0 0,-1 0 1,1 0-1,0-1 0,1 0 0,0 0 1,-1-1-1,1 1 0,10 4 0,-15-8-66,0-1-1,0 1 1,0-1-1,0 0 0,0 0 1,0 1-1,0-1 0,0 0 1,0 0-1,0 0 0,0 0 1,0 0-1,0 0 1,1 0-1,-1-1 0,0 1 1,1-1-1,6-4-6043,3-5 1763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13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1 361 1752,'0'-72'9434,"0"71"-8950,5 5 2950,20 18-2732,-8 11-268,-1 0 0,-2 2 0,-1 0-1,-1 0 1,10 55 0,-18-73 1119,-4-25-953,-7-46-726,4 26 273,0-5-110,-3-15-12,2-1 1,6-89 0,-1 125-50,0 0 1,2 0-1,-1 0 1,2 1-1,-1-1 1,2 1 0,0 0-1,0 0 1,1 0-1,0 1 1,1 0 0,1 0-1,0 1 1,0 0-1,16-15 1,-21 22 12,0 0 1,1 0-1,-1 0 1,0 1-1,1 0 0,0 0 1,-1 0-1,1 0 1,0 0-1,0 1 0,0 0 1,0-1-1,0 2 1,0-1-1,8 0 1,-7 1 26,0 1 0,0 0 1,0 0-1,0 1 0,0 0 1,0-1-1,-1 1 1,1 1-1,-1-1 0,1 1 1,-1 0-1,0 0 1,0 0-1,0 1 0,0-1 1,-1 1-1,1 0 1,-1 0-1,0 0 0,0 0 1,0 1-1,-1-1 1,3 6-1,23 32 1451,-27-42-1306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1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48 1412,'5'-46'7336,"-5"44"-6774,0 18 4155,-3 43-3527,0-11-612,-44 475 3501,42-463-2638,5-59-1351,0 1 52,0-2-131,0 1-1,0-1 1,-1 1-1,1-1 0,0 0 1,0 1-1,0-1 0,0 1 1,0-1-1,0 0 1,0 1-1,0-1 0,0 0 1,0 1-1,0-1 0,1 1 1,-1-1-1,0 0 1,0 1-1,0-1 0,0 0 1,1 1-1,-1-1 0,0 0 1,0 1-1,1-1 0,-1 0 1,0 1-1,0-1 1,1 0-1,-1 0 0,0 0 1,1 1-1,-1-1 0,0 0 1,1 0-1,-1 0 1,1 0-1,-1 1 0,1-1 1,11-1-10,0-1 1,-1 0-1,1 0 0,-1-1 1,1-1-1,-1 0 1,0 0-1,0-1 1,-1-1-1,1 1 1,-1-2-1,-1 0 1,1 0-1,-1 0 0,0-1 1,14-17-1,-20 20 1,0 0 1,0 0-1,-1 0 0,0 0 0,0 0 0,0-1 0,-1 1 0,1 0 0,-1-1 1,0 0-1,-1 1 0,0-1 0,1 0 0,-2 1 0,1-1 0,-1 1 1,0-1-1,0 0 0,0 1 0,-1 0 0,0-1 0,-4-8 0,4 10 27,-1-1 0,1 1-1,-1 0 1,0 0 0,0 1 0,0-1-1,0 1 1,0-1 0,-1 1-1,0 0 1,0 0 0,0 1-1,0-1 1,0 1 0,0 0 0,0 0-1,-1 0 1,1 0 0,-1 1-1,0 0 1,1 0 0,-1 0 0,0 1-1,0-1 1,1 1 0,-10 1-1,-45 11-384,57-12 6,-15 8-2976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55 108 2404,'-39'5'11501,"23"-7"-5470,32-2-3725,54-8-2810,-37 7 1103,331-65 883,-341 67-1269,0 1 0,31 1 0,-37 2 21,-15-1-116,56-5 2334,-56 5-2451,-6-10-5408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63 1528,'-3'-46'8800,"3"45"-8114,-1-10 1550,0 7-1015,1 7 1244,8 351 278,-6-160-1861,33 449 1234,-17-449-976,-16-177 497,0-5-8378,3-27-1028,-2 5 2630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4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1276,'-12'10'3577,"1"2"2902,12-11-6360,-1-1 0,1 1 1,-1 0-1,1 0 0,0-1 1,-1 1-1,1 0 0,0-1 1,-1 1-1,1-1 0,0 1 0,0-1 1,0 1-1,0-1 0,-1 1 1,1-1-1,0 0 0,0 0 1,0 1-1,0-1 0,1 0 1,31 8 491,0-1 1,1-2-1,-1-1 1,44-1-1,5 2 102,298 1 1311,-156-8-1200,-37 0-251,108 5 480,99 23-68,-172-14-368,-206-11-553,20 1 325,0 1-1,-1 1 1,58 16 0,-88-18-283,1-1 0,-1 0-1,0 0 1,1-1-1,-1 0 1,0 1 0,1-2-1,-1 1 1,6-2-1,-8 2-458,-7-2-1603,-1-1 1509,-1 1 1,0 0-1,1 0 0,-1 1 1,0-1-1,0 1 0,0 0 1,0 1-1,0 0 1,-11 0-1,-63 14-7937,40-2 3281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5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1812,'-2'-2'1742,"2"2"-1597,0 0 0,-1 0 0,1 0 0,0 0 0,0 0 0,0 0 1,-1 0-1,-3 2 3918,4-2-3918,0 0 0,0 1 1,-1-1-1,1 0 0,0 0 0,0 1 0,-4 18 2466,4 35-3074,0-45 1291,45 773 6495,-37-730-6662,0 8 168,-8-24-3104,0-99-1123,-3 18-3453,0 22 2652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6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1780,'3'-9'575,"0"-1"-1,0 1 1,1 0-1,1 1 1,0-1-1,0 1 1,0 0 0,1 0-1,0 0 1,11-10-1,-4 6 57,0 0-1,1 1 1,0 0-1,29-17 0,-30 22-386,1 1-1,-1 0 0,1 1 1,0 0-1,0 1 0,1 1 1,-1 0-1,0 1 1,1 0-1,-1 1 0,1 1 1,-1 1-1,0 0 0,1 0 1,-1 2-1,0-1 0,0 2 1,-1 0-1,0 1 0,0 0 1,0 1-1,0 0 1,-1 1-1,0 0 0,-1 1 1,0 1-1,0 0 0,-1 0 1,-1 1-1,1 0 0,-2 0 1,15 26-1,-18-28-172,0 0-1,0 0 0,-1 0 1,-1 1-1,1 0 1,-2-1-1,1 1 0,-1 0 1,-1 1-1,0-1 1,0 0-1,-1 0 0,-1 0 1,1 1-1,-2-1 1,1 0-1,-1 0 1,-1 0-1,0 0 0,0-1 1,-1 1-1,-5 8 1,4-6-43,-1-1 0,0-1 0,-1 1 0,0-1 0,-1 0 0,0-1 0,-1 0 0,1 0 0,-2-1 0,1 0 0,-1-1 0,0 0 0,-1 0 0,0-1 0,0 0 0,0-1 0,-1 0 0,1-1 0,-1-1 0,0 0 0,0 0 0,-1-1 0,1 0 0,0-2 0,-16 1 0,-2-2 52,0-2 1,1 0-1,-1-2 1,1-1-1,-38-14 1,57 17 18,16 4 45,14 5-48,40 28 73,-3 3 0,-1 2-1,72 66 1,-39-32 260,-54-41 182,-1 1-1,51 66 1,-57-66 35,-23-27-394,15 24 818,-20-29-1070,0-1 1,0 0-1,0 0 0,0 0 0,0 1 0,0-1 0,0 0 0,0 0 1,0 1-1,0-1 0,0 0 0,0 0 0,0 0 0,0 1 1,0-1-1,1 0 0,-1 0 0,0 1 0,0-1 0,0 0 1,0 0-1,0 0 0,1 0 0,-1 1 0,0-1 0,0 0 0,0 0 1,0 0-1,1 0 0,-1 0 0,0 0 0,0 1 0,0-1 1,1 0-1,-1 0 0,0 0 0,0 0 0,1 0 0,-1 0 1,0 0-1,0 0 0,1 0 0,-1 0 0,0 0 0,0 0 0,0 0 1,1 0-1,-1 0 0,0-1 0,0 1 0,1 0 0,-1 0 1,0 0-1,0 0 0,0 0 0,1 0 0,-1 0 0,0-1 1,0 1-1,1-1-91,-1 1 0,0-1 0,1 1 0,-1-1 0,0 0 0,0 1 0,1-1 0,-1 0 0,0 1 0,0-1 0,0 0 0,0 1 1,0-1-1,0 0 0,0 1 0,0-1 0,0 0 0,0 1 0,-1-1 0,1 0 0,0 1 0,0-1 0,-1 0 0,1 1 0,-1-2 0,-10-32-7591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2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1000,'0'-3'7260,"8"-9"-6155,351-155 5531,-291 127-5361,-68 40-1562,6-10-2771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222 211 1908,'0'-4'494,"-1"1"-1,1 0 1,-1 0-1,0-1 1,0 1-1,0 0 1,0 0-1,0 0 1,-1 0-1,0 0 1,1 0-1,-1 0 1,0 1 0,0-1-1,-1 1 1,1-1-1,0 1 1,-1 0-1,0 0 1,1 0-1,-1 0 1,-5-2-1,7 3 36,-21 0 1238,16 3-1604,-1 1-1,1 0 0,0 0 0,0 0 0,0 1 0,0-1 0,1 2 0,-1-1 0,1 0 1,0 1-1,1 0 0,-5 6 0,1 0 58,0 1 0,1-1 0,0 1 0,1 1 0,-7 22 0,5-11-35,2 0 0,1 1 1,1 0-1,0 0 0,2 0 0,2 34 0,1-45-136,1-1-1,0 1 1,1-1 0,1 1-1,0-1 1,0 0-1,1 0 1,1-1 0,0 0-1,1 0 1,0 0-1,1-1 1,1 0 0,-1 0-1,2-1 1,-1 0-1,1-1 1,14 10-1,-16-13-27,1 0-1,0-1 1,0 0-1,0-1 1,1 0-1,-1 0 1,1-1-1,0 0 0,0-1 1,0 0-1,0-1 1,0 0-1,1 0 1,-1-1-1,0-1 0,0 1 1,0-2-1,1 1 1,-1-1-1,0-1 1,-1 0-1,1 0 0,0-1 1,16-10-1,-10 4-4,0-1-1,-2 0 0,1-2 1,-1 1-1,-1-2 0,0 0 1,-1 0-1,-1-1 1,0-1-1,-1 0 0,-1 0 1,0-1-1,-1 0 0,-1 0 1,0-1-1,-2 0 0,0 0 1,3-28-1,-4 26-11,-2 1 0,-1-1 0,0 0 0,-1 0 0,-2 0 0,0 0 0,0 1 0,-2-1 0,-1 1 0,0 0 0,-1 0 0,-2 0 0,1 1 0,-2 0 0,-1 0 0,0 1 0,-18-22 0,21 31-20,-1 1-1,0 1 0,0-1 0,-1 1 0,1 1 1,-1 0-1,0 0 0,-1 1 0,1 0 0,-1 0 1,0 1-1,0 1 0,0-1 0,0 2 1,-1-1-1,1 1 0,0 1 0,-1 0 0,1 1 1,0 0-1,-1 0 0,1 1 0,0 0 0,0 1 1,0 0-1,1 1 0,-1 0 0,1 0 1,-1 1-1,2 0 0,-1 1 0,0 0 0,-7 7 1,8-4-286,1 0 0,0 0 0,0 1 0,1-1-1,0 2 1,1-1 0,0 1 0,-4 11 0,-10 54-9495,15-61 5626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7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1160,'-13'-26'13429,"4"121"-11952,5 1 1,4 0 0,12 98 0,-2-68 22,-9-72-7455,-8-78 1353,4 18 1692,-2-2-1031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24 133 1952,'-23'-9'7694,"23"9"-7588,0 0 1,0 0 0,0-1-1,0 1 1,0 0-1,0 0 1,0-1-1,0 1 1,0 0 0,0 0-1,0-1 1,0 1-1,0 0 1,0 0-1,0-1 1,0 1-1,0 0 1,0 0 0,0 0-1,1-1 1,-1 1-1,0 0 1,0 0-1,0 0 1,0-1-1,0 1 1,1 0 0,-1 0-1,0 0 1,0 0-1,0 0 1,0-1-1,1 1 1,-1 0 0,0 0-1,0 0 1,1 0-1,-1 0 1,0 0-1,0 0 1,0 0-1,1 0 1,-1 0 0,0 0-1,1 0 1,51-12 3777,-22 7-3696,257-75 3097,-263 74-3028,7-2-3275,-30 7 2058,3-3-1834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1256,'-12'-3'17136,"12"3"-17022,8 24 308,1 0 1,1-1 0,1 0 0,1-1-1,1 0 1,24 30 0,8 16 80,66 129 1163,136 330 0,-197-400-1189,50 195-1,-82-246-381,-4 2 0,-3 0 0,-4 0-1,-3 80 1,-7-31 11,-6-1 0,-5 0 1,-40 162-1,-79 151 782,66-233 169,20-53 574,38-135-1436,9-18-219,0 0 0,-1 0-1,1 1 1,0-1 0,0 0 0,0 0-1,0 0 1,0 0 0,-1 0 0,1 0-1,0 0 1,0 0 0,0 0 0,-1 0 0,1 0-1,0 0 1,0 0 0,0 0 0,0 0-1,-1 0 1,1 0 0,0 0 0,0 0-1,0 0 1,0 0 0,-1 0 0,1 0-1,0 0 1,0 0 0,0 0 0,0 0-1,-1 0 1,1-1 0,0 1 0,0 0-1,0 0 1,0 0 0,0 0 0,-1 0-1,1 0 1,0-1 0,0 1 0,0 0 0,0 0-1,0 0 1,-10-34-5562,3 10-1061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4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61 1504,'0'-14'3158,"1"12"-2798,-1 0 0,0-1 0,0 1 0,0 0-1,0-1 1,0 1 0,0 0 0,-1 0 0,1-1-1,-1 1 1,1 0 0,-1 0 0,0 0 0,0-1-1,0 1 1,0 0 0,0 0 0,0 1 0,-3-4-1,3 4-59,-31 1 621,21 3-826,1 1 1,1 0-1,-1 0 1,0 1 0,1 1-1,0-1 1,0 2-1,1-1 1,-12 12 0,-7 8 123,-31 41 0,44-49-120,2 0 0,0 1 0,1 0 1,0 1-1,-14 40 0,21-49-80,1 1 0,0-1 1,0 1-1,1 0 0,1 0 0,0 0 0,0 0 1,1 0-1,1 0 0,0 0 0,1 0 0,4 18 0,-5-26-32,1 0 0,-1 0 0,1 0 1,0 0-1,0-1 0,1 1 0,-1 0 0,1-1 0,-1 0 0,1 0 0,0 0 0,0 0 0,1 0 0,-1 0 0,1-1 0,-1 1 0,8 2 0,-5-3-19,0 0 1,0 0-1,0-1 1,0 1 0,0-2-1,1 1 1,-1-1-1,0 0 1,1 0-1,-1 0 1,7-2-1,0-1-20,-1 0-1,1-1 1,-1 0-1,0 0 1,0-2-1,0 1 1,-1-2-1,0 1 1,0-2-1,0 1 0,9-10 1,-6 2 142,0 0 1,-1-1 0,-1 0-1,0-1 1,-2-1-1,0 1 1,0-2-1,8-24 1,-18 42 319,4 8-396,0 1 1,0-1-1,0-1 0,1 1 1,0-1-1,1 0 1,-1 0-1,1 0 1,0-1-1,0 0 0,1 0 1,0 0-1,7 3 1,-9-6-11,0 0-1,0 0 1,0 0 0,0-1 0,1 0 0,-1 0 0,0-1 0,0 1 0,1-1-1,-1 0 1,0 0 0,1-1 0,-1 0 0,0 0 0,0 0 0,0 0 0,1-1-1,-1 0 1,-1 0 0,9-5 0,-6 3 26,1 0 0,-1-1 0,0 1 1,0-2-1,-1 1 0,0-1 0,0 0 0,10-12 0,-14 15 4,-1 1 0,0-1 1,1 0-1,-1 1 0,0-1 0,-1 0 0,1 1 0,0-1 0,-1 0 0,1 0 1,-1 0-1,0 0 0,0 1 0,0-1 0,0 0 0,-1 0 0,1 0 0,-1 0 1,0 1-1,1-1 0,-1 0 0,0 1 0,-1-1 0,1 0 0,0 1 0,-1 0 1,0-1-1,1 1 0,-4-3 0,3 3-18,0 0-1,0 1 1,0-1 0,0 1 0,0-1-1,-1 1 1,1 0 0,-1 0 0,1 0 0,-1 0-1,1 0 1,-1 0 0,0 1 0,1-1-1,-1 1 1,0 0 0,1 0 0,-1 0-1,0 0 1,1 0 0,-1 1 0,0-1-1,-3 2 1,-61 21-465,58-19 271,-3 1-546,-24 12-17,16 1-6883,14-10 4183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44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1968,'2'2'344,"0"1"0,-1-1 0,1 1 0,-1 0 0,1 0 0,-1-1 0,0 1 0,0 0 0,-1 0 0,1 0 0,-1 0 0,1 0 0,-1 0 0,0 0 0,0 1-1,0-1 1,0 0 0,-1 0 0,0 3 0,-19 66 840,12-48-248,-6 21 91,5-17 75,0 1 1,-4 35-1,14-67-1104,0 0 0,1 1 0,0-1 0,-1 1 1,1 0-1,0 0 0,0-1 0,0 1 0,1 0 0,2-1 0,6-8-32,26-38-99,17-22-33,-49 66 164,-1 0 1,2 0 0,-1 0-1,0 1 1,1 0-1,0 0 1,0 0 0,0 1-1,10-4 1,-15 6 29,0 1 0,0-1 1,0 1-1,1 0 1,-1 0-1,0-1 0,0 1 1,0 0-1,0 0 1,1 0-1,-1 0 0,0 0 1,0 1-1,0-1 1,1 0-1,-1 0 0,0 1 1,0-1-1,0 1 1,0-1-1,0 1 0,0-1 1,0 1-1,0 0 1,1 1-1,0 0 41,-1 0 0,1 0 0,-1 0 0,0 0 0,0 0-1,1 1 1,-2-1 0,1 1 0,0-1 0,0 1 0,0 3 0,0 8 275,0 0 0,-1 0 0,-2 20-1,2-27-226,-13 71 1353,5-52-5878,29-74-1994,-8 29 2404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45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142 267 1596,'3'-3'1054,"0"0"1,0-1-1,-1 1 0,1-1 0,-1 0 0,0 1 0,3-8 3322,-4 15-3877,-1 14-154,0 1-1,-1-1 1,-1 1 0,-1-1 0,-1 0 0,-11 35-1,7-23-68,-12 48 353,0 5 476,-51 133 0,67-203-970,4-12-105,0 1-1,0-1 1,0 1 0,-1 0-1,1-1 1,0 1 0,-1-1-1,0 1 1,1-1 0,-1 0-1,0 1 1,1-1 0,-1 0-1,0 1 1,0-1 0,0 0-1,0 0 1,0 0 0,-1 0-1,1 0 1,-2 1 0,2-40-50,6-32-290,3-1 0,4 1 0,27-95 0,-36 153 262,9-35-221,3 0 0,28-62-1,-32 85 137,2 0 1,1 0-1,1 2 0,0 0 0,36-38 1,-47 55 108,0 1 0,0 1 1,0-1-1,1 1 0,0-1 1,-1 1-1,1 1 1,0-1-1,1 1 0,-1 0 1,0 0-1,1 0 0,-1 1 1,1-1-1,-1 1 1,1 1-1,-1-1 0,1 1 1,0 0-1,-1 0 0,1 1 1,0 0-1,8 2 1,-8-1 35,0 1 1,-1-1 0,1 1 0,0 1 0,-1-1 0,0 1 0,0 0 0,0 0-1,0 0 1,-1 1 0,1 0 0,-1 0 0,0 0 0,-1 0 0,1 0 0,-1 1-1,0 0 1,-1 0 0,1-1 0,2 12 0,-1-1 63,-1-1-1,0 1 1,-1 0-1,-1 0 1,0-1 0,-2 1-1,1 0 1,-2 0 0,0 0-1,-1-1 1,0 1 0,-2-1-1,0 0 1,0 0 0,-1 0-1,-1-1 1,-1 0-1,0 0 1,-19 24 0,24-35-61,0 0 0,0 0 0,0-1 0,-1 1 0,1-1-1,-1 0 1,1 0 0,-1 0 0,0-1 0,0 1 0,0-1 0,0 0 0,0 0 0,0 0 0,0-1 0,0 1 0,0-1 0,0 0 0,0 0 0,0-1 0,0 1 0,0-1 0,0 0 0,0 0 0,0 0 0,-4-2 0,-11-4 24,1-1 0,1-1 0,0 0 1,-21-16-1,37 24 217,6 31 16,87 214 957,-44-111-352,-34-96-319,13 56-1,-27-92-670,0-1 0,0 0 0,0 0-1,-1 1 1,2-1 0,-1 0-1,0 1 1,0-1 0,0 0-1,0 0 1,0 1 0,0-1-1,0 0 1,0 0 0,0 1 0,0-1-1,1 0 1,-1 0 0,0 1-1,0-1 1,0 0 0,0 0-1,1 0 1,-1 1 0,0-1-1,0 0 1,0 0 0,1 0 0,-1 0-1,0 1 1,0-1 0,1 0-1,-1 0 1,0 0 0,1 0-1,-1 0 1,0 0 0,0 0 0,1 0-1,-1 0 1,0 0 0,1 0-1,-1 0 1,0 0 0,0 0-1,1 0 1,-1 0 0,13-11-8110,-6 5 3973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4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33 124 2208,'-1'1'9341,"-7"16"-8908,2 4 697,1 0 0,-6 39 0,10-52-915,1 1-1,0 0 1,0 0 0,1-1 0,0 1 0,0-1-1,1 1 1,0-1 0,6 14 0,-7-18-152,1 1 1,0-1 0,0 0 0,1-1 0,-1 1 0,1 0 0,0-1 0,0 1 0,0-1-1,0 0 1,1 0 0,-1 0 0,1 0 0,0-1 0,0 0 0,0 1 0,0-1-1,0-1 1,8 3 0,-6-3-26,1 0-1,-1 0 1,1-1 0,-1 0-1,1 0 1,-1-1 0,1 0-1,-1 0 1,1 0 0,-1-1-1,0 0 1,9-4 0,-4 1-18,0 0 0,-1 0 0,0-1 0,0-1 1,0 0-1,-1 0 0,0-1 0,0 0 0,-1-1 0,0 0 1,-1 0-1,0 0 0,0-1 0,9-20 0,-11 17 10,-1-1 0,-1 1 1,0-1-1,0 0 0,-2 0 0,0 0 0,0 0 0,-2 0 1,-3-26-1,4 35-17,-1 1 1,0-1 0,0 0 0,-1 1 0,1-1-1,-1 1 1,0 0 0,0 0 0,0-1 0,-1 1-1,1 1 1,-1-1 0,0 0 0,0 1 0,-1-1-1,1 1 1,-1 0 0,1 0 0,-1 0 0,0 1-1,0-1 1,0 1 0,-1 0 0,1 0 0,0 1-1,-1-1 1,1 1 0,-1 0 0,0 0 0,1 0-1,-1 1 1,-8 0 0,5 0-140,-1 0 0,0 1-1,1 0 1,-1 1 0,1 0 0,0 0 0,-1 1 0,1 0 0,0 0-1,1 1 1,-10 6 0,-14 12-3211,3 5-4137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46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1092,'0'2'6935,"-2"10"-3345,-14 70-1431,-2-12-717,-14 73 243,30-136-1752,1-5-1904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4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1 892,'2'0'14529,"19"3"-9751,49 6-3409,45-1 1557,-114-8-3200,11 0-1203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1648,'-2'27'8726,"3"-25"-8483,0 0 0,0-1 0,1 1 1,-1 0-1,1 0 0,-1-1 1,1 1-1,-1 0 0,1-1 0,0 0 1,0 1-1,0-1 0,0 0 0,0 0 1,0 0-1,0 0 0,0-1 0,0 1 1,0 0-1,1-1 0,-1 0 1,0 1-1,0-1 0,1 0 0,-1 0 1,3-1-1,68-2 784,-65 2-552,170-26 3611,-176 26-3999,13-5-641,-9 3-3473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4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34 1864,'-10'-5'2641,"1"1"-1,-1-1 1,0 2 0,-13-4-1,22 6-1756,-11-4 879,7 2-118,9 3 2021,40 10-3254,-1 2 1,0 3-1,-2 0 0,1 3 1,-2 2-1,-1 1 0,39 28 1,-76-48-383,1 1 0,-1 0 1,1 1-1,-1-1 1,0 0-1,0 1 0,0-1 1,0 1-1,0-1 0,0 1 1,-1 0-1,0 0 0,1 0 1,-1 0-1,0 0 0,0 0 1,-1 0-1,1 0 0,-1 1 1,1-1-1,-1 3 1,-1 0-4,0 0 1,0 0 0,0 0 0,-1-1 0,0 1 0,0-1 0,0 1-1,-1-1 1,0 0 0,-6 9 0,-2 1 13,-1-1-1,0 0 1,-1-1 0,-1 0 0,0-2-1,-24 17 1,-26 18 404,63-45-456,-13 5-1054,19-33-5303,9-3-2943,-4 15 4007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4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2236,'-20'-14'15847,"32"18"-15569,144 49 1916,-135-44-1853,1 1 0,-2 0-1,1 2 1,-1 0 0,21 18-1,-38-26-262,0 0 1,1 0-1,-2 0 0,1 1 0,0-1 0,-1 1 0,0 0 0,0 0 0,0 0 0,-1 0 0,1 0 0,-1 0 0,-1 0 0,1 0 0,-1 0 0,1 1 0,-2-1 0,1 0 0,0 0 1,-1 0-1,0 1 0,-3 7 0,0 5 69,-2-1 1,0 1-1,0-1 1,-2-1-1,-11 20 1,2-8 61,7-15-23,2 1-1,0 1 0,-8 20 0,2-22 200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22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36 1108,'18'-36'18623,"-167"405"-17790,117-273-724,-37 200 1,49-126-53,6 2 1,8 0-1,8-1 1,24 176 0,86 229 125,-95-504-128,122 425 615,-109-413-436,17 53 1203,-47-135-1303,5 12 1467,-1-3-4240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24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66 1972,'-6'-35'8202,"-3"5"-4042,9 29-3507,-6 87 2161,16 314-1462,-4-291-971,-1-39-86,-1-33 309,-2 0 0,-1-1 0,-8 59 0,-1-66 797,3-14-635,2-5-3011,1 4-10132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25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53 1984,'-15'0'4675,"-2"-2"-2746,-24-4 8842,272-14-9500,-84 5-561,217 6 1,204 31 311,-469-19-888,92 8 141,119 20 101,-46-11-209,-144-12-77,-17 4 10,-60-6 139,52 1 1,-93-7-192,12 1-1044,4 2 4142,-3 0-4994,-7-2-3113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2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 1052,'-9'-9'10114,"8"9"-9102,-1-1-1,1 0 1,0 1-1,-3-1 0,3 27-743,1 1 0,1 0 0,1-1 0,5 28 0,2 21-22,18 100 322,-10-77-31,-9-56-189,-4-25 18,-1 1-1,2 29 0,2-14 146,-7-33-555,1 6-234,0-3-460,-3-12-4563,-1-1 3737,1-1-2535,2-1 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28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7 214 1516,'-1'-3'414,"0"0"0,0 0 0,0 0 0,0 0 0,1-1 0,-1 1 0,1 0-1,0-1 1,0 1 0,0 0 0,0-1 0,0 1 0,2-5 0,0 0-19,0 0 0,1 0 1,0 0-1,1 1 0,4-9 0,0 2-10,1 2 0,0-1 0,1 1 0,0 1 0,17-15 0,-24 23-281,0 1 0,-1 0-1,1 0 1,0 0 0,1 1 0,-1-1 0,0 1 0,0 0 0,1 0 0,-1 0 0,1 0-1,-1 0 1,1 1 0,-1-1 0,1 1 0,-1 0 0,1 0 0,-1 1 0,5 0 0,-2 1-3,1 0 1,-1 0-1,1 0 1,-1 1-1,0 0 1,0 1 0,0-1-1,-1 1 1,9 7-1,-3-1 48,0 1-1,-1 0 0,-1 0 1,1 1-1,-2 0 1,0 0-1,0 1 0,10 24 1,-16-30-87,0 0 0,0 0 0,-1 0 0,1 0 0,-2 0 0,1 0 0,-1 0 1,0 0-1,0 0 0,-1 0 0,0 1 0,0-1 0,-1 0 0,0 0 0,0-1 0,-1 1 0,0 0 0,0-1 1,0 0-1,-1 1 0,0-1 0,0-1 0,0 1 0,-1-1 0,0 1 0,0-1 0,0-1 0,-1 1 0,0-1 1,0 0-1,0 0 0,0 0 0,0-1 0,-1 0 0,1-1 0,-1 1 0,0-1 0,0 0 0,-14 1 0,-5-2 220,-45-5 0,3 0 157,66 4-417,-19 4 89,158 121-54,-54-52 170,-19-9 703,84 111 1,-138-163-753,24 31 2076,-33-42-2053,-5-17-6857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2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72 2256,'0'0'1217,"0"-1"-680,-1 0 1,0 0-1,1 0 1,-1 0-1,0 0 1,0 1-1,1-1 1,-1 0-1,0 1 1,0-1-1,0 1 1,0-1-1,0 1 1,0-1-1,0 1 1,-2-1-1,-3 4-317,0 0-1,0 0 0,0 0 0,0 1 1,1 0-1,0 0 0,-1 1 0,2-1 0,-1 1 1,0 1-1,1-1 0,0 0 0,0 1 1,1 0-1,-1 0 0,-2 7 0,-4 8 123,0 2-1,1-1 1,-7 32-1,12-37-189,0 0 0,1 1-1,1-1 1,1 1 0,0 0 0,2 22 0,0-33-111,0 0 0,1 0 0,-1 0 0,1 0 0,1 0 0,-1 0 0,1-1 0,0 1 0,1-1 0,0 0 1,0 0-1,0 0 0,0 0 0,1-1 0,0 0 0,0 0 0,11 8 0,-9-8-25,0-1-1,0 0 1,0-1 0,1 1 0,-1-1-1,1-1 1,0 0 0,0 0-1,0 0 1,0-1 0,0 0-1,0 0 1,0-1 0,0 0-1,0-1 1,0 0 0,0 0-1,10-3 1,-6 1-18,0 0 1,0-1-1,0 0 0,-1-1 0,0 0 1,1-1-1,-2 0 0,1-1 0,-1 0 1,0-1-1,0 0 0,-1 0 0,0-1 1,-1 0-1,0-1 0,0 0 0,-1 0 1,0-1-1,-1 0 0,7-17 0,-6 12 9,-1 0-1,-1 0 1,0-1 0,-2 1-1,0-1 1,0 0-1,-2 0 1,0 0 0,-1 0-1,-1 0 1,0 0-1,-1 0 1,-1 0 0,-9-27-1,9 37-41,0 1-1,0-1 1,-1 1 0,0 0-1,0 0 1,-1 0-1,0 0 1,0 1 0,0-1-1,-1 1 1,1 1 0,-1-1-1,0 1 1,-1 0-1,1 0 1,-1 1 0,1 0-1,-1 0 1,0 1-1,0 0 1,-1 0 0,1 0-1,0 1 1,0 0 0,-1 0-1,1 1 1,-1 0-1,1 1 1,-1-1 0,1 1-1,0 1 1,0-1-1,-1 1 1,1 1 0,0-1-1,1 1 1,-1 0 0,0 1-1,1-1 1,0 1-1,-10 8 1,-16 29-2645,14-17-4973,13-18 3955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1956,'-12'-16'9537,"6"27"-6363,6 44-4101,1-39 2072,22 316 1570,-17-266-1982,0 12 485,-6-78-1315,-13-22-7314,8 13 3459,0-3 233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1188,'-4'-5'11275,"42"4"-10227,0 2-1,0 1 0,50 11 1,-6-2 157,4 1-58,-85-12-1286,7-2-405,-4-1-2275,-2-1 1985,1-3-647,1 0-2770,-2 2 110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48 1800,'6'-27'6811,"-7"26"-6149,-1-4 673,2 5-1211,-1-1 0,1 0 0,0 0 0,0 0 0,-1 1 1,1-1-1,-1 0 0,1 1 0,-1-1 0,1 0 0,-1 1 0,1-1 0,-1 0 0,1 1 0,-1-1 0,0 1 0,1-1 0,-1 1 0,0-1 1,0 1-1,1 0 0,-1-1 0,0 1 0,0 0 0,0 0 0,1-1 0,-1 1 0,0 0 0,0 0 0,0 0 0,0 0 0,1 0 0,-1 0 1,0 0-1,0 0 0,-1 1 0,-1 0-67,-1 0-1,1 0 1,0 0 0,0 1 0,-1 0 0,1-1 0,0 1 0,0 0-1,1 0 1,-1 1 0,0-1 0,1 1 0,-1-1 0,1 1 0,-2 3-1,1-1-27,0 1 0,0 0-1,1 0 1,-1 0 0,1 0-1,1 0 1,0 0 0,-2 10-1,3-13-57,0 0 0,0 0 0,0 0 0,0 0-1,0 0 1,0 0 0,1 0 0,0 0 0,-1 0 0,1 0 0,0 0-1,0 0 1,1 0 0,-1-1 0,1 1 0,-1-1 0,3 4-1,-3-6-13,0 1 37,0-1 1,0 0-1,0 0 0,0 0 0,0-1 0,0 1 1,0 0-1,0 0 0,0 0 0,0-1 0,0 1 1,0-1-1,0 1 0,0 0 0,-1-1 1,1 0-1,0 1 0,0-1 0,0 1 0,-1-1 1,1 0-1,0 0 0,-1 1 0,2-3 0,11-17-53,-11 17 33,0 1 0,0-1 0,-1 0 0,1 1 0,-1-1 1,1 0-1,-1 0 0,0 0 0,2-6 0,17 21-2,-13-3 23,0 0 0,0 1 1,-1-1-1,0 1 0,-1 1 0,0-1 1,-1 1-1,0 0 0,0 0 1,3 20-1,1-4 8,-3-7 61,0 0 1,-1 0-1,-1 1 0,1 26 0,-4-37 47,0 0-1,-1 0 1,1 0-1,-2 0 1,0 0-1,0 0 0,-1-1 1,0 1-1,0-1 1,-10 18-1,11-24-53,-1 0 0,0 0 0,0 0-1,0 0 1,0-1 0,0 1 0,-1-1-1,1 0 1,-1 0 0,0 0 0,1 0 0,-1-1-1,0 1 1,0-1 0,0 0 0,0 0 0,0-1-1,0 1 1,-7-1 0,7 1-14,-1-1 0,0 0-1,0 0 1,1-1 0,-1 1 0,0-1 0,1 0-1,-1-1 1,0 1 0,1-1 0,0 0 0,-1 0 0,1 0-1,0 0 1,-8-7 0,11 7-34,0 0-1,0 0 0,0 0 1,0 0-1,0-1 1,1 1-1,-1 0 1,1 0-1,-1-1 1,1 1-1,0-1 1,0 1-1,0 0 1,0-1-1,0 1 0,1-1 1,-1 1-1,1 0 1,0 0-1,-1-1 1,1 1-1,0 0 1,0 0-1,0 0 1,3-4-1,35-51-227,32-16-1305,-21 28-7045,-40 39 4634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 2556,'-2'2'8778,"12"-1"-3620,35 2-2247,61-2-2481,-5 4 843,-99-5-1366,1-2-1154,-2 2 1012,0-1-1,0 1 1,0-1-1,0 0 1,0 0-1,0 1 0,0-1 1,0 0-1,-1 0 1,1 0-1,0 0 1,0 0-1,-1 0 1,1 0-1,-1 0 0,1 0 1,-1 0-1,1-2 1,-1-2-1170,0-15-7753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3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1312,'0'0'2401,"-7"23"3072,10 46-2276,15 80-1,-6-60-1589,-2-25-532,-5-38-188,2 52-1,-5-73 84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8:1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2140,'-5'-7'9545,"4"27"-9069,1 0 0,1 1 0,1-1 0,6 24 0,2 33 262,13 269 2173,-14-270-2074,-5-54-62,-2 1 0,0 38 0,11-102-558,2-12-119,-3 11-65,17-43 0,-24 74-46,0 0 0,1 0 0,0 0 0,1 1 0,0 0 0,0 0 0,1 0 0,14-12 1,-20 21 10,0-1 0,0 0 0,0 1 0,0-1 0,1 1 0,-1-1 0,0 1 0,1 0 0,-1 0 0,1 0 0,0 1 0,-1-1 0,1 1 0,-1-1 0,1 1 0,0 0 0,-1 0 0,1 0 0,0 0 0,-1 0 0,4 1 0,-2 1 11,1 0 0,-1 0 0,1 0 1,-1 0-1,0 1 0,0-1 0,0 1 0,-1 0 0,1 0 0,6 7 1,1 5 72,0-1 0,0 1 0,-2 1 0,0 0 0,7 18 1,-4-1 351,-1 1 1,-2 0 0,-1 0 0,4 50-1,-8-59 46,-4-10-1379,-5-16-2245,4 0 2602,1-1-1,-1 0 1,1 1 0,-1-1 0,1 0-1,-1 1 1,1-1 0,0 0 0,0 1 0,0-1-1,0 0 1,0 1 0,0-1 0,1 0-1,-1 1 1,1-3 0,4-7-4668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8:1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 1300,'3'-4'9608,"-1"45"-8365,-2 1 0,-7 60 0,-1 58 389,0 60 595,3-153-1375,-1-18 79,-1 8 914,7-46-748,6-22 28,11-24-1122,0 1 0,3 0 1,27-37-1,-7 13-95,-33 46 61,1 1 0,0 1 0,0 0 1,1 0-1,1 1 0,0 0 0,0 0 0,1 1 1,21-12-1,-31 19 32,0 1-1,-1 0 1,1-1 0,0 1-1,0 0 1,-1 0 0,1 0-1,0-1 1,-1 1 0,1 0 0,0 0-1,0 0 1,-1 0 0,1 1-1,0-1 1,0 0 0,-1 0-1,1 0 1,0 0 0,0 1 0,-1-1-1,1 0 1,0 1 0,-1-1-1,1 1 1,-1-1 0,1 1-1,0-1 1,0 1 0,13 25 57,-2 29 61,-13-2 37,-2 0-1,-2-1 1,-14 62 0,14-85-19,-1 9 34,4-17-132,-2-1 0,-7 26 0,5-39-2067,5-6 1362,0-1-1,0 0 0,0-1 0,0 1 0,0 0 0,0 0 1,0 0-1,0-1 0,0 1 0,0 0 0,0-1 0,0 1 1,0-1-1,0 1 0,0-1 0,0 1 0,-1-2 1,0 0 1033,-11-6-5804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5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1 912,'-15'17'16116,"28"-13"-10645,10 0-6337,39 5 1254,96 3 0,-81-8-248,-4-4 19,25 3 726,-89-6-1205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09:5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41 2264,'-18'6'14538,"53"-16"-13664,0 2-1,0 2 1,0 1-1,54 0 0,17-3 583,-40 6-53,-63 2-1183,34-2 1632,-29 1-6361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01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521 175 1680,'0'0'4041,"0"-33"1098,-3 24-4894,-1 1 0,0-1 0,-1 1 0,0 0 0,0 0 0,-1 1 0,0 0 0,0 0 1,-1 0-1,0 0 0,0 1 0,-1 0 0,1 1 0,-13-7 0,13 8-194,0 0 0,0 1-1,-1 0 1,1 0 0,-1 0 0,0 1-1,0 1 1,1-1 0,-1 1 0,0 0-1,0 1 1,0 0 0,0 0-1,0 1 1,0 0 0,0 0 0,-12 4-1,7 1-23,0 1 0,1 0-1,-1 1 1,1 0-1,1 1 1,0 0 0,0 1-1,1 0 1,0 1-1,1 0 1,0 0 0,1 1-1,0 0 1,1 1-1,0 0 1,-6 17-1,-6 16 55,3 1-1,2 0 0,-11 70 1,16-68 39,3-1 1,2 1 0,5 90-1,1-109-74,2 0 0,1-1-1,1 1 1,1-1 0,2 0 0,1 0-1,20 39 1,-23-55-37,1-1 0,0 1-1,1-1 1,0-1 0,1 0 0,0 0 0,1-1 0,0 0-1,1-1 1,-1-1 0,2 1 0,23 10 0,-29-16-18,-1 0 1,1 0 0,0-1 0,1 0-1,-1-1 1,0 1 0,0-2 0,1 1-1,-1-1 1,1 0 0,-1 0-1,0-1 1,1 0 0,-1 0 0,0-1-1,0 0 1,0 0 0,0-1 0,0 1-1,0-2 1,-1 1 0,0-1 0,1 0-1,-1 0 1,0-1 0,-1 1-1,7-8 1,-6 5-19,1-1-1,-2 1 0,1-1 1,-1 0-1,0-1 1,-1 1-1,0-1 1,0 0-1,-1 0 0,0 0 1,-1 0-1,0 0 1,0-1-1,-1 1 1,0-1-1,-1 1 0,0-1 1,-1-13-1,-1 8-13,-1 0-1,0-1 0,-1 1 1,-1 0-1,0 0 1,-1 1-1,0 0 1,-1 0-1,-1 0 0,-16-21 1,18 27 18,0 1 1,-1 0 0,0 0-1,0 1 1,0 0 0,-1 0-1,1 1 1,-2 0 0,1 0-1,0 1 1,-1 0-1,-16-5 1,23 9 162,2 1-131,0 0-1,-1-1 1,1 1 0,0 0-1,0 0 1,0 0 0,0 0-1,0 0 1,0 0 0,0-1-1,0 1 1,0 0 0,0 0-1,0 0 1,1 0 0,-1 0-1,0-1 1,0 1 0,1 0-1,-1 0 1,1 0 0,-1-1-1,1 1 1,-1 0-1,1-1 1,-1 1 0,1 0-1,0-1 1,-1 1 0,1-1-1,0 1 1,-1-1 0,1 1-1,0-1 1,0 0 0,0 1-1,-1-1 1,1 0 0,0 1-1,0-1 1,0 0 0,0 0-1,1 0 1,53 9 136,-40-7-93,6-1 168,0 0 1,0-1-1,0-1 0,0-1 0,33-8 1,-52 10-95,30-3-586,-19-1-8585,-3-2 5202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0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1390 1684,'23'-64'4744,"-3"-42"-3103,-16 81-1227,25-152 976,-7-2-1,-4-304 1,-19 429-1126,2 25 167,-2-1 0,-7-41 0,6 48 177,8 36-216,8 39-134,-9-12-163,6 65 254,5-2-1,34 116 1,-45-202-305,-2-4-19,1 0-1,0 0 1,1 0-1,0-1 1,1 1-1,1-2 1,0 1-1,9 12 1,-15-24-28,-1 1 0,1-1 0,-1 1 0,1-1 0,-1 1 0,1-1 0,0 0 0,-1 1 0,1-1 0,0 0 0,-1 1 1,1-1-1,0 0 0,-1 0 0,1 0 0,0 0 0,0 1 0,-1-1 0,1 0 0,0 0 0,-1-1 0,1 1 0,0 0 0,0 0 0,-1 0 0,1 0 0,0-1 0,-1 1 0,2-1 0,18-18-67,-14 10 25,-1 1 1,0-1-1,-1 0 0,4-11 0,23-87-369,-4 0-1,-5-2 1,13-208-1,-34 291 368,-1 15 36,0 1 0,1-1 0,0 0-1,1 0 1,5-18 0,-6 27 42,0 7-7,4 15 6,-1 0 0,-1 0 0,-1 1-1,0 35 1,-12 93 157,3-62-22,-2 362 815,20-220-420,-6-155-388,-2 51-890,-3-124 185,-7-1-2563,1 0-1878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1284,'4'13'6033,"11"58"-4419,-12 39 682,-17 171 0,11-218-1698,3-62-582,3-7-163,10-30 7,-1-1 0,-2 0 0,-2 0 1,4-39-1,15-65-293,-16 99 303,-7 19 32,1-1-1,2 1 0,0 0 1,2 1-1,0-1 0,2 2 1,20-33-1,-31 54 105,0-1 0,1 0-1,-1 1 1,1-1 0,-1 1-1,1-1 1,0 1 0,-1-1 0,1 1-1,-1-1 1,1 1 0,0 0 0,-1-1-1,1 1 1,0 0 0,0 0 0,-1-1-1,1 1 1,0 0 0,0 0-1,-1 0 1,1 0 0,0 0 0,0 0-1,-1 0 1,1 0 0,0 0 0,-1 0-1,2 1 1,19 17 109,5 28 49,-9 5 135,-3 1 1,-1 1-1,-3 0 1,4 79-1,-4-42 683,-4-66-72,-2-31-617,5-56-597,-5 24 235,52-190-880,-52 215 860,15-35-214,-18 47 286,0-1-1,1 1 0,0 0 1,-1 0-1,1 0 1,0 0-1,0 0 1,0 0-1,0 0 1,1 0-1,-1 1 1,0-1-1,1 1 1,-1 0-1,1 0 1,-1 0-1,1 0 1,3-1-1,-5 3 24,1-1 0,0 0-1,-1 0 1,1 1 0,-1-1-1,1 1 1,-1 0 0,1-1 0,-1 1-1,1 0 1,-1 0 0,0 0-1,1 0 1,-1 0 0,0 0-1,0 0 1,0 0 0,0 1-1,0-1 1,0 0 0,0 1-1,0-1 1,0 1 0,0 2 0,18 38 242,-18-39-226,8 25 248,-1 0 1,-1 1-1,-1 0 1,-2 0-1,1 50 1,-6-6 1221,-11 80 1,6-94 682,6-57-2037,-2-2-1904,-7 0-2112,-5-8 1530,7 2-1761,-4-3-193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18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626 127 2020,'0'-19'5301,"1"17"-4931,-1-1 0,0 0 0,0 0 1,0 0-1,0 0 0,-1 0 0,1 0 1,-1 0-1,0 1 0,1-1 0,-1 0 1,-1 0-1,1 1 0,0-1 0,-3-2 1,2 1-187,-1-1 0,1 1 0,-1 0 0,-1 1 0,1-1 0,0 0 0,-1 1 0,0 0 1,0 0-1,0 0 0,0 0 0,0 1 0,-1 0 0,1-1 0,-10-2 0,6 3-67,0 1-1,0 0 1,0 0-1,-1 0 1,1 1-1,0 0 0,-1 1 1,-14 2-1,2 3-53,0-1 0,1 2-1,0 1 1,0 1 0,1 0-1,-30 20 1,30-14-8,0 1-1,0 1 1,2 1-1,0 0 1,1 1-1,1 1 1,1 1 0,1 0-1,0 0 1,2 1-1,1 1 1,-13 36-1,2 11 38,2 1-1,4 0 0,-7 75 0,19-116-55,1 1 0,1 0 0,2-1 0,1 1 0,2 0 0,13 54 0,-11-63-5,1 0-1,1-1 1,1 0-1,1 0 1,1-1-1,0-1 1,2 1-1,0-2 1,30 33-1,-35-43-17,0 0-1,0 0 1,1-1-1,0 0 1,0-1-1,1 0 1,0 0-1,0-1 1,0 0-1,1-1 0,0 0 1,0 0-1,0-2 1,0 1-1,0-1 1,0-1-1,1 0 1,-1 0-1,0-1 1,1-1-1,15-2 0,-7-2-2,0 0-1,-1-1 1,0-1-1,0-1 0,-1 0 1,0-2-1,0 0 0,-1-1 1,-1-1-1,0 0 1,21-21-1,-27 24-9,-1-1 1,-1 0-1,0-1 1,0 0-1,-1 0 1,-1-1-1,0 1 0,6-17 1,-9 19-15,-1 1 1,0-1 0,0 1-1,-1-1 1,0 0 0,-1 0-1,0 0 1,0 1 0,0-1-1,-2 0 1,1 0 0,-1 1-1,-3-11 1,2 12-12,0 0 1,0 0-1,-1 1 1,1 0-1,-2 0 1,1 0-1,-1 0 1,1 1-1,-2-1 1,1 1-1,0 0 1,-1 1-1,0 0 1,0 0-1,-13-7 1,3 4 35,-1 0 1,-1 0 0,1 2-1,-1 0 1,-22-3 0,32 7 274,11 1-99,22 2-16,40 3 17,-6-4 42,-22 0 273,68-6 1,-90 3-325,-10 2-312,0 0-1,0-1 1,0 0-1,0 0 1,0 0-1,-1 0 1,7-4 0,-10 5-861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5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1952,'0'1'145,"0"-1"0,0 0 0,0 0 0,0 1-1,0-1 1,0 0 0,0 0 0,0 1 0,0-1 0,0 0-1,0 0 1,0 1 0,0-1 0,0 0 0,0 0 0,-1 1-1,1-1 1,0 0 0,0 0 0,0 0 0,0 0 0,-1 1-1,1-1 1,0 0 0,0 0 0,-1 0 0,1 0 0,0 0-1,0 1 1,0-1 0,-1 0 0,1 0 0,0 0 0,0 0-1,-1 0 1,1 0 0,0 0 0,0 0 0,-1 0 0,1 0-1,0 0 1,0 0 0,-1 0 0,1 0 0,0 0 0,0 0-1,-1 0 1,1-1 0,0 1 0,0 0 0,-1 0 0,1 0-1,0 0 1,0 0 0,0-1 0,-1 1 0,1 0 0,0 0-1,0 0 1,0-1 0,0 1 0,-1 0 0,1 0 0,0 0-1,0-1 1,0 1 0,-15 40 2007,-9 54-1985,-17 88 2026,-18 193 0,54-331-3111,5-40-1691,2-25 1264,1-47-4986,-4 43 3081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19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1405 892,'5'10'7432,"-5"-10"-7340,0 0 0,0 0 0,0 0 1,0 0-1,0 0 0,0 1 0,0-1 0,0 0 0,0 0 1,0 0-1,0 0 0,0 0 0,12-24 286,-1 0 0,0-1 0,-2-1 0,-1 0 0,7-42 0,14-143 540,-21 88-311,-8-129-1,-24-126 761,18 304-1020,1 2 616,5 71-205,2 4-580,11 21 10,-2-1-1,0 1 0,-2 1 1,9 36-1,19 46 171,-7-35-78,-14-27-96,3-2 1,1 0-1,3-1 0,42 61 1,-64-102-182,0 0 0,-1 0 1,1 0-1,0 0 1,0 0-1,0 0 1,-1 0-1,1 0 1,0-1-1,0 1 0,0 0 1,1 0-1,-1-1 1,0 1-1,0-1 1,0 1-1,0-1 1,1 1-1,-1-1 1,0 0-1,0 0 0,1 1 1,-1-1-1,0 0 1,0 0-1,1 0 1,-1-1-1,0 1 1,1 0-1,-1 0 0,0-1 1,0 1-1,0 0 1,1-1-1,-1 1 1,0-1-1,0 0 1,0 1-1,0-1 1,0 0-1,0 0 0,0 0 1,0 0-1,0 0 1,0 0-1,-1 0 1,1 0-1,0 0 1,-1 0-1,2-2 0,3-5-3,-1 0 0,0 0 0,0-1 0,-1 1 0,4-12 0,23-122-247,-5-1 1,6-156-1,-17 222-131,-13 76 355,2 4-33,1 4 59,1 0 1,-1 0-1,-1 0 0,1 0 1,-1 1-1,0-1 0,-1 1 1,0 0-1,2 15 0,7 87 46,-8-72-40,27 461 675,5-135 274,-33-348-889,6 41 207,-2-23 185,0 48 0,-2-51-1074,-6-51-4079,1-7 2294,0 7-3652,1 10 2250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0:2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1600,'7'-17'8252,"-1"26"-8024,-1 0 0,0 1 0,-1 0 0,0 0 0,-1 0 0,0 0 0,2 13 0,10 86 688,-6-39-333,61 388 3131,-64-429-3234,-6-29-473,1 0-1,-1 0 0,0 0 0,0 0 0,0 0 0,0 0 0,1 0 0,-1 0 1,0 0-1,0 0 0,0 0 0,0 0 0,1 0 0,-1 0 0,0 0 1,0 0-1,0 0 0,0 0 0,1 0 0,-1 0 0,0 0 0,0 0 0,0 0 1,0 0-1,1 0 0,-1 0 0,0 0 0,0 0 0,0 0 0,0-1 1,0 1-1,1 0 0,-1 0 0,0 0 0,0 0 0,0 0 0,0-1 0,0 1 1,0 0-1,0 0 0,0 0 0,1 0 0,-1 0 0,0-1 0,0 1 0,0 0 1,0 0-1,0 0 0,0 0 0,0-1 0,0 1 0,0 0 0,0 0 1,0 0-1,0-1 0,0 1 0,0 0 0,-1 0 0,1 0 0,0 0 0,0-1 1,8-57-11,43-387-1172,-48 425 1073,1 0-1,1 1 1,0 0-1,2 0 1,0 0-1,12-19 0,-19 37 105,1 1 0,0 0 0,0 0 0,0 0 0,0-1-1,0 1 1,-1 0 0,1 0 0,0 0 0,0 0 0,0 0-1,0 1 1,0-1 0,0 0 0,0 0 0,-1 1-1,1-1 1,0 0 0,0 1 0,0-1 0,-1 1 0,1-1-1,0 1 1,0-1 0,-1 1 0,1-1 0,0 2 0,-1-2-6,6 6 30,-1 0 1,0 0-1,0 0 1,-1 1-1,0-1 0,0 1 1,-1 0-1,0 1 0,0-1 1,0 0-1,1 11 0,0-5 20,60 255 1294,-51-200-437,15-212-814,-19 103-250,1 0 1,18-47-1,-21 71 82,0 0 0,2 0 1,0 1-1,0 0 1,2 0-1,0 1 0,18-18 1,-27 31 72,0 0 1,1 0-1,-1 0 0,1 0 1,-1 1-1,1-1 1,0 1-1,0 0 1,-1 0-1,1 0 1,0 0-1,0 0 1,0 1-1,0-1 1,0 1-1,0 0 1,0 0-1,0 0 0,0 0 1,0 1-1,0-1 1,0 1-1,0-1 1,0 1-1,0 0 1,0 0-1,-1 1 1,1-1-1,0 0 1,4 5-1,1-1 62,-1 0-1,1 1 1,-1 0 0,-1 1-1,1-1 1,-1 1 0,0 0-1,9 16 1,-3 1 216,-1 0 0,-2 1 0,0 1 0,-1-1 0,5 32 0,10 132 2512,-22-41 667,-1-147-3568,-4-9-4824,-2-8 2097,4 2-2641,4-1-266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9:24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 2152,'-5'-5'10418,"17"5"-5327,45 9-4185,10 0-294,198 11 1928,-207-20-1906,-56 0-586,8 0 105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9:2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29 2144,'-28'4'16298,"49"-3"-15848,0 0 1,0-1-1,0-1 0,33-5 1,30-2 400,28 6-9,56-2 1200,-107 2-645,-59 2-1240,0 0-276,13-1 42,-10-3-4655,-5-3 3785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2:23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1252,'-17'10'15006,"84"-14"-13328,0 2 0,101 12 0,-162-10-2349,62 9 1992,-53-7-5392,1-1-4002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2:25.532"/>
    </inkml:context>
    <inkml:brush xml:id="br0">
      <inkml:brushProperty name="width" value="0.2" units="cm"/>
      <inkml:brushProperty name="height" value="0.4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44 49 1812,'-43'-13'15767,"48"12"-15498,36-6 267,0 1-1,63 0 0,15-1 183,105-1 911,-203 8-1425,29 7-126,-48-6-294,14 1-1408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47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73 1640,'-2'-4'777,"0"-1"-1,0 0 1,1 1-1,-1-1 1,1 0-1,0 0 1,0 0-1,1-6 1,0 10-426,-1-1-136,0 1-1,0 0 1,0-1-1,0 1 1,0 0-1,1-1 1,-1 1-1,0-1 1,1 1-1,-1-1 1,1 1-1,-1-4 1986,16 80-1851,33 98 0,-15-61-38,64 241 995,-6-43 19,-76-277-916,5-55-371,-15 13-28,-1 1 0,0-1 0,-1 0 0,0 0 0,0-1 0,-1 1 0,0 0 0,-1-1 0,1-17 0,0 4 9,4-71-141,-12-184 1,1 186-16,-8-45-125,13 135 243,4 10 33,94 236 124,-45-100-65,-13-46 50,94 169 0,-132-265-119,7 15 12,2-1 1,0-1-1,14 15 1,-25-30-16,1 1 1,-1-1-1,1 0 1,0 0-1,-1 0 1,1 0-1,0 0 1,-1 0-1,1 0 1,-1 0-1,1 0 1,0 0-1,-1 0 1,1-1-1,-1 1 1,1 0-1,-1 0 1,1-1-1,0 1 1,-1 0-1,1 0 1,-1-1-1,1 1 1,-1-1-1,1 1 1,-1-1-1,0 1 1,1 0-1,-1-1 1,0 1-1,1-1 1,-1 0-1,0 1 1,1-1-1,-1 1 1,0-1-1,0 1 1,1-2-1,10-24 15,4-64 12,-5-1-1,-4 1 1,-5-96 0,0-2 59,1 73 88,5-92 975,-5 168-678,-2 24-5282,0 12 2262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2124,'0'0'9416,"5"0"-8911,4 1-274,78 7 2952,172-8 0,-218-2-1497,-24 2-9202,-12 0 3447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47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1908,'1'9'9395,"-1"-9"-9225,-1 0 1,1 0 0,0 0 0,0 0 0,-1 0-1,35 4 2560,42-5-1620,118-15 2839,-94 18-1530,-97-3-2189,9 1 231,-5-2-5140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48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19 2112,'0'0'1458,"-9"-14"3537,1 10 1343,25 151-5199,36 228 487,-25-226-844,-28-149-757,0 0 1,0 0-1,0 0 0,1 0 1,-1 0-1,0 0 1,0 0-1,0 0 0,0 0 1,0 0-1,0 0 1,1 0-1,-1 0 1,0 0-1,0 0 0,0 0 1,0 0-1,0 0 1,0 0-1,1 0 0,-1 0 1,0 0-1,0 0 1,0 0-1,0 0 1,0 0-1,0 0 0,1 0 1,1-30 123,-1-41-169,-2-11 53,5-116-17,-2 167-56,3 1 0,0-1 0,2 1 0,14-41 0,-20 70 39,-1 0-1,0 1 1,0-1-1,0 0 1,1 0 0,-1 1-1,0-1 1,1 0-1,-1 1 1,1-1 0,-1 1-1,1-1 1,-1 1-1,1-1 1,-1 1-1,1-1 1,-1 1 0,1-1-1,0 1 1,-1-1-1,1 1 1,0 0 0,-1 0-1,1-1 1,0 1-1,-1 0 1,1 0-1,0 0 1,0 0 0,0-1-1,22 14 11,13 34 63,-10 4 62,-1 2 0,-3 1 0,27 105 0,-46-149-114,35 133 544,-38-141-543,2-8-39,25-93-114,-19 62 7,24-63 0,-31 96 126,0 1 0,0 0 0,1 0 0,-1 0 0,1 0 0,0 0 0,0 0-1,0 0 1,0 1 0,0-1 0,0 1 0,1-1 0,0 1 0,-1 0 0,1 0 0,0 0 0,0 0 0,0 1 0,0-1-1,0 1 1,0 0 0,1-1 0,-1 2 0,0-1 0,1 0 0,-1 1 0,1-1 0,-1 1 0,0 0 0,1 0 0,-1 0-1,1 1 1,-1-1 0,0 1 0,1 0 0,-1 0 0,0 0 0,0 0 0,1 1 0,-1-1 0,0 1 0,0 0 0,-1 0-1,1 0 1,0 0 0,-1 0 0,1 1 0,-1-1 0,0 1 0,4 4 0,11 19 508,0 0 0,-1 1 0,-2 0 0,-1 2 0,-1-1 0,-1 2 0,-2-1 0,-1 1 0,6 49 0,-8 1 1814,-6-78-2193,-3 12-371,4-38-14850,3 6 9323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52.957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1 944,'0'0'4155,"0"15"-5806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5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2116,'2'-3'5607,"7"-11"-4664,65-17 838,1 4 0,1 2 1,111-19-1,-161 40-2099,51-16 0,-76 19-314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0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35 1420,'21'-34'12449,"-30"45"-5249,-44 73-6920,21-15-141,3 1 0,2 2 0,-22 100 0,-22 231 101,46-112-162,20-194-58,1 28 22,18 191 0,46 117 16,-37-315-51,40 117 0,-41-168 27,3-1-1,3-1 0,2-1 1,3-2-1,61 85 0,-67-111 393,58 58-1,-84-93-301,12 10-4270,-12-20-3439,-2 0 6942,0-12-4624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1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32 1812,'0'0'1091,"1"-4"845,0-19 8305,-2 19-9970,-4 4-200,1-1 0,-1 1 0,0 0 0,0 1-1,1-1 1,-1 1 0,0 0 0,1 0 0,-1 0-1,0 0 1,1 1 0,0 0 0,-1 0 0,-5 4-1,-59 41 143,53-35-131,-4 3-47,1 1 1,1 2 0,1-1-1,0 2 1,1 1 0,1 0 0,1 0-1,1 1 1,1 1 0,1 1 0,1-1-1,-10 31 1,6-3 24,1 1-1,3 1 1,2-1 0,-3 95-1,12-126-55,0-1 1,0 0-1,2 1 0,1-1 0,0 0 0,1 0 1,1-1-1,1 1 0,0-1 0,2-1 0,0 1 1,1-1-1,0-1 0,2 0 0,0-1 0,17 18 1,-20-25 6,-1-1 0,1-1 0,1 0 0,-1 0 0,1-1 1,0 0-1,0-1 0,0 0 0,1 0 0,0-1 1,-1-1-1,1 0 0,0 0 0,0-1 0,0 0 0,0-1 1,0 0-1,0-1 0,0-1 0,16-3 0,-4-1 40,0 0 0,0-2 0,-1-1 0,0-1 0,-1 0 1,0-2-1,-1 0 0,27-22 0,-30 21-22,-2 2 10,-1 0 1,-1 0 0,1-1-1,-2-1 1,14-18 0,-24 29-35,0-1 1,0 0-1,-1 0 1,1 0 0,-1 1-1,1-1 1,-1 0-1,0-1 1,-1 1 0,1 0-1,0 0 1,-1 0-1,0 0 1,1-1 0,-1 1-1,0 0 1,-1 0-1,1-1 1,-1 1 0,1 0-1,-1 0 1,0 0-1,0 0 1,-1 0 0,1 0-1,0 0 1,-1 0 0,0 1-1,0-1 1,0 0-1,0 1 1,0-1 0,0 1-1,0 0 1,-6-4-1,-4-4 5,-1 0 0,0 1 0,0 1-1,-1 0 1,-25-11 0,7 8-13,-2 1 1,-43-8-1,75 18-8,-1-1-24,-1 0 17,6 0 141,77-3 478,85-15-1,-80 7 88,-32 2 849,-51 10-1406,12-10-1457,-14 1 93,1 4-1961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1026 1740,'0'1'201,"0"-1"0,0 1 0,0-1 0,0 1 0,0-1 0,0 1 0,0-1 0,0 1 0,0-1 0,0 1 0,0-1-1,1 1 1,-1-1 0,0 0 0,0 1 0,0-1 0,1 1 0,-1-1 0,0 0 0,1 1 0,-1-1 0,0 1 0,1-1 0,-1 0 0,1 0 0,-1 1 0,0-1 0,1 0 0,-1 0-1,1 1 1,-1-1 0,1 0 0,-1 0 0,1 0 0,-1 0 0,0 0 0,1 0 0,-1 0 0,1 0 0,0 0 0,11-20 1885,4-43-2403,-16 60 735,20-132 418,-5-1-1,-5-205 0,-27 31 488,85 514 176,-65-192-1417,2-1 1,-1 1-1,1-1 0,1 0 0,0 0 0,0-1 0,1 0 1,1 0-1,-1-1 0,2 1 0,9 8 0,-15-18-67,0 0-1,-1 0 1,1 0 0,0 0-1,-1 0 1,1 0-1,0-1 1,-1 1-1,1-1 1,0 0-1,-1 0 1,1 0-1,-1 0 1,0 0-1,1-1 1,-1 1 0,0-1-1,0 1 1,1-1-1,2-4 1,14-17-48,-2 0-1,0-1 1,-2-1 0,-1-1 0,-1 0 0,-1 0-1,-1-2 1,14-54 0,-20 62 0,9-23-87,-14 43 119,0 0 1,0 0-1,1 0 1,-1-1-1,0 1 1,0 0-1,0 0 1,0 0-1,0 0 1,0 0-1,0 0 1,0 0 0,0-1-1,0 1 1,1 0-1,-1 0 1,0 0-1,0 0 1,0 0-1,0 0 1,0 0-1,0 0 1,1 0-1,-1 0 1,0 0 0,0 0-1,0 0 1,0 0-1,0 0 1,0 0-1,1 0 1,-1 0-1,0 0 1,0 0-1,0 0 1,0 0-1,0 0 1,1 0-1,-1 0 1,0 0 0,0 0-1,0 0 1,0 0-1,0 0 1,0 0-1,0 0 1,1 1-1,-1-1 1,0 0-1,0 0 1,0 0-1,0 0 1,0 0-1,0 0 1,0 0 0,0 1-1,0-1 1,0 0-1,0 0 1,0 0-1,0 0 1,0 0-1,1 1 1,4 25 25,15 178 313,25 160 875,-31-292-886,29 135 1039,-38-191-1052,1 2-935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2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84 1732,'-3'0'533,"1"1"1,-1-1-1,0 0 0,0 0 1,0 0-1,1 0 0,-1-1 0,0 1 1,0-1-1,1 1 0,-1-1 0,0 0 1,1 0-1,-1 0 0,1-1 1,-1 1-1,1 0 0,-5-4 0,7 3 335,52-16 345,22 2-674,0 3 1,0 3 0,106 0 0,230 22 366,-339-8-726,850 67 2118,-778-58-1818,4 3 479,-2 7-1,-1 7 1,190 63 0,-255-61 73,-47-27-13,-30-5-923,-35-19-4297,-5 1-696,13 11-1131,5 4 953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11 1320,'-6'-8'2732,"6"8"-2664,0 0 0,0 0 1,0 0-1,0-1 1,0 1-1,0 0 0,0 0 1,0 0-1,-1 0 0,1 0 1,0 0-1,0-1 0,0 1 1,0 0-1,0 0 0,0 0 1,0 0-1,-1 0 0,1 0 1,0 0-1,0 0 0,0 0 1,0-1-1,0 1 0,-1 0 1,1 0-1,0 0 0,0 0 1,0 0-1,0 0 0,-1 0 1,1 0-1,0 0 0,0 0 1,0 0-1,0 0 0,-1 0 1,1 0-1,0 1 0,0-1 1,0 0-1,0 0 0,0 0 1,-1 0-1,1 0 0,0 0 1,0 0-1,0 0 0,0 0 1,0 1-1,0-1 0,0 0 1,-1 0-1,1 0 0,0 0 1,0 0-1,0 1 0,0-1 1,0 0-1,0 0 0,0 0 1,0 0-1,0 0 0,0 1 1,0-1-1,0 0 0,0 0 1,-5 77 1036,3-1 1,18 153-1,2-89-265,-7-68 11,2 100-1,-8-39 1375,-5-132-1870,-1-5-325,-8-30-64,2-1 0,-4-66 0,6 55-23,-4-196-390,9 209 344,2 1 0,1-1 0,2 1 0,1-1 0,1 1 0,2 1 0,1 0 0,28-59 0,-35 86 79,-1-1-1,2 1 1,-1 0-1,0 0 1,1 1-1,0-1 0,5-3 1,-8 6 16,1-1 1,0 1-1,0 0 1,0 0-1,0 0 1,0 0-1,0 0 1,0 0-1,0 1 1,0-1-1,0 1 1,0 0-1,0-1 1,0 1-1,1 0 1,-1 0-1,0 0 0,0 0 1,0 1-1,0-1 1,4 2-1,5 3 54,-1 0 0,-1 0-1,1 1 1,-1 0 0,0 1 0,-1 0-1,1 1 1,-1 0 0,-1 0-1,0 0 1,0 1 0,0 0-1,-1 0 1,-1 1 0,1 0 0,-2 0-1,1 0 1,-1 1 0,-1-1-1,0 1 1,-1 0 0,0 0-1,1 12 1,-2-17-31,2 61 360,-3-63-390,0 0-1,-1-1 0,0 1 1,0 0-1,0 0 1,-1 0-1,1-1 1,-1 1-1,0-1 1,0 1-1,0-1 1,0 0-1,0 1 0,-5 3 1,4-6-33,-1 0 0,0 1 0,0-1 1,0 0-1,0-1 0,0 1 0,0-1 0,0 0 0,0 0 1,0 0-1,0 0 0,0-1 0,0 0 0,-5-1 0,-71-25-288,33 9 179,46 18 147,-3 3 60,4-3-49,0 0 1,0 0-1,-1 0 1,1 0 0,0 0-1,0 0 1,-1 0-1,1 0 1,0 0 0,0 0-1,-1 0 1,1 1-1,0-1 1,0 0 0,0 0-1,-1 0 1,1 0-1,0 1 1,0-1 0,0 0-1,0 0 1,-1 0-1,1 1 1,0-1 0,0 0-1,0 0 1,0 1-1,0-1 1,0 0 0,0 0-1,0 1 1,0-1-1,0 0 1,0 0 0,0 1-1,0-1 1,0 0-1,0 1 1,27 67 467,61 111 0,0-1 736,-77-154-554,1-1 0,17 25 0,-28-46-541,1 3 106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2124,'7'50'3473,"-2"-8"-1815,1-1 0,15 48-1,-18-77-1472,2 0 1,-1-1-1,1 0 0,1 0 0,0 0 0,0-1 0,1 1 0,0-1 0,1-1 0,0 0 0,1 0 0,10 8 0,-17-15-132,1 1 1,0-1 0,0 0-1,0 0 1,0-1 0,0 1-1,1-1 1,-1 1-1,0-1 1,1 0 0,-1 0-1,1 0 1,-1-1 0,1 0-1,-1 1 1,1-1-1,0 0 1,-1 0 0,1-1-1,3 0 1,-2-1-10,0 0-1,-1 0 1,1 0 0,0-1 0,-1 0 0,0 0-1,0 0 1,0 0 0,0-1 0,-1 1 0,1-1-1,4-6 1,5-9 66,-2-1-1,0 0 1,0 0-1,-2-1 1,7-24-1,-12 27-2,0-1 0,-1 0 0,-1-1 0,-1 1 0,-1 0 0,0 0 0,-2-1 0,0 1 0,-1 0 0,-1 0 0,0 0 0,-2 1 0,-10-24 0,11 29-16,-1 0-1,-1 0 0,0 0 0,-14-18 1,17 26-56,0 0 0,0 1 0,0-1 0,-1 1 0,1 0 0,-1 0 1,0 0-1,0 1 0,-1 0 0,1 0 0,-1 0 0,-10-3 0,15 5-28,-5 3-36,-1 0-70,1 0-1,-1 1 1,1 0-1,-1 0 1,1 1-1,0 0 1,0 0-1,0 0 1,1 1-1,0 0 1,-1 0-1,2 0 1,-8 9-1,7-6-723,-1 0 0,2 0 0,-1 1-1,1-1 1,0 1 0,-3 12-1,6-14-2501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4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1716,'0'0'3220,"0"4"-2336,-3 91 2583,1 60-309,17-17-3249,-15-133-369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5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 2184,'-1'-6'10072,"214"20"-5150,-213-14-4932,77 3 472,-50-7-3233,-3-4-4071,-11 2 3157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62 1904,'-12'-13'6715,"24"8"-820,6-1-6128,3 0 663,0 2 0,0 0-1,1 1 1,-1 2 0,1 0 0,22 2 0,-13-1 34,55-6 0,-64 5-655,6-2-1972,-16-6-5671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2012,'0'0'6828,"0"5"-5994,0 35 141,2-1 0,2 0 0,2 0 0,11 43 0,2 11-119,11 147-402,-29-231-1203,0 12 350,0-5-6448,-1-6 3243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53 2252,'0'0'214,"-1"0"1,1 1-1,0-1 0,0 0 1,-1 1-1,1-1 0,0 0 0,0 1 1,0-1-1,0 1 0,0-1 1,-1 0-1,1 1 0,0-1 0,0 1 1,0-1-1,0 1 0,0-1 0,0 0 1,0 1-1,0-1 0,1 1 1,-1-1-1,0 0 0,0 1 0,0-1 1,0 1-1,0-1 0,1 0 0,-1 1 1,0-1-1,0 0 0,1 1 1,-1-1-1,0 0 0,1 1 0,-1-1 1,0 0-1,1 0 0,-1 1 1,0-1-1,1 0 0,0 0 0,27 1 3092,48-20-3646,-58 14 1439,91-25 381,-63 15-5515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1300,'0'0'2680,"2"6"-1568,17 64 909,-4 1 0,7 78 0,-2-14-511,-2-26 1369,5 199-1,-23-306-2921,2-9-494,28-117-57,2-9 123,-27 116 392,0 1-1,2 1 1,0-1 0,1 1 0,16-25-1,-19 33 45,-4 6 33,0-1-1,0 1 0,0-1 0,0 1 0,0-1 1,0 1-1,1-1 0,-1 1 0,0 0 0,1 0 0,-1 0 1,1 0-1,0 0 0,-1 0 0,1 0 0,0 0 1,-1 1-1,1-1 0,0 1 0,0-1 0,0 1 1,-1 0-1,1 0 0,3-1 0,0 2 40,-1 0 0,1-1 0,0 1-1,-1 1 1,1-1 0,-1 1 0,1 0-1,-1 0 1,0 0 0,1 0 0,-1 1 0,-1-1-1,1 1 1,0 0 0,-1 1 0,1-1 0,-1 1-1,0-1 1,0 1 0,4 6 0,4 6 197,-1 0 1,-1 1-1,14 34 1,-9-11 467,14 75 1,-19-72-175,-5-29-648,1 7-3,-4-14-3574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2596,'0'0'5379,"5"-10"-603,33 6-2781,1 2 0,63 4-1,23 0-132,8 1 947,-101-2-1833,-24 0-1153,0 0 0,0-1 0,0-1 0,13-1 0,-19 1-921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8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427 114 1984,'1'-6'962,"1"-1"0,-1 1 0,0 0 0,-1-1 0,1 1 0,-1-1 0,0 1 0,-1-1 0,-1-8 0,2 13-850,-1 0 0,1 0 0,-1 0 0,1 0 0,-1 1 0,0-1 0,0 0 1,0 0-1,0 0 0,0 1 0,0-1 0,0 0 0,0 1 0,-1-1 0,1 1 0,-1 0 0,1-1 1,-1 1-1,1 0 0,-1 0 0,0 0 0,0 0 0,0 0 0,1 0 0,-1 1 0,0-1 0,0 0 1,0 1-1,0 0 0,0-1 0,0 1 0,0 0 0,0 0 0,0 0 0,0 0 0,-4 1 0,-8 3-1,0 0 0,1 0 0,-1 1 0,1 1-1,0 0 1,0 1 0,1 1 0,0 0 0,0 0-1,1 1 1,0 1 0,0 0 0,1 0 0,-15 20-1,6-4 25,1 0 0,1 0 0,2 2-1,0 0 1,-19 56 0,20-44-46,3 1 0,1 0 1,2 1-1,2 0 0,1 0 1,3 1-1,1-1 0,2 0 1,2 1-1,2-1 0,2 0 1,2 0-1,26 77 0,-29-104-72,1-1-1,1 0 0,0-1 0,1 1 1,0-1-1,1-1 0,1 0 0,0 0 0,0-1 1,1-1-1,0 0 0,1 0 0,0-2 0,21 11 1,-13-8-3,1-2 0,0 0 0,0-2 0,1 0 0,0-2 0,0 0 0,1-1 0,-1-2 0,25 0 0,-41-2-10,-1-1-1,1 1 0,-1-2 1,1 1-1,-1 0 0,0-1 1,1-1-1,-1 1 0,0-1 1,0 0-1,-1 0 0,1 0 1,-1-1-1,0 0 0,1 0 1,-2 0-1,1-1 0,0 0 1,-1 0-1,0 0 0,0 0 1,-1-1-1,1 1 0,3-11 1,-4 9-10,0 1 0,-1-1 0,0 0 0,0 0 1,-1 1-1,0-1 0,0 0 0,0 0 0,-1 0 0,0 0 1,-1-1-1,1 1 0,-1 1 0,-1-1 0,1 0 0,-1 0 1,-1 0-1,1 1 0,-1-1 0,0 1 0,0 0 0,-1 0 1,-4-6-1,1 4-3,0 0-1,0 0 1,-1 1 0,0 0-1,-1 0 1,0 1 0,0 0-1,0 0 1,0 1 0,-1 0-1,0 1 1,0 0 0,0 1 0,-1 0-1,1 1 1,-1 0 0,1 0-1,-1 1 1,0 0 0,0 1-1,1 1 1,-15 1 0,-21-2 98,146 28 1361,73-13-646,-171-15-919,0 0 0,0-1 0,0 1 0,0-1 1,0 1-1,0-1 0,0 0 0,0 0 0,0 0 1,0 0-1,-1 0 0,1 0 0,0-1 0,-1 1 1,1 0-1,-1-1 0,3-2 0,21-34-3896,-15 20-2167,-4 10 1673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1163 1528,'0'1'275,"0"0"-1,0 0 1,1 0-1,-1 0 1,0 0-1,1 0 1,-1 0-1,1 0 1,-1 0-1,1 0 1,-1 0-1,1 0 1,-1-1-1,1 1 1,0 0 0,0 0-1,-1-1 1,1 1-1,0 0 1,0-1-1,2 2 1,-3-2-145,1-1 1,0 1-1,0 0 1,-1-1-1,1 1 0,0-1 1,-1 1-1,1-1 1,-1 1-1,1-1 1,-1 1-1,1-1 1,-1 1-1,1-1 1,-1 0-1,1 1 0,-1-1 1,0 0-1,1 0 1,-1 1-1,1-2 1,14-53 1022,-14 49-1028,16-78 637,-4 0 1,-4-2-1,-4 1 0,-3-1 1,-19-165-1,-22-2 758,54 379-549,-11-93-870,2 1 0,0-1 0,3-1 0,0 1 0,2-1 0,20 39 0,-30-69-93,-1-1 1,1 1 0,0-1-1,-1 1 1,1-1 0,0 0-1,0 1 1,0-1 0,0 0-1,0 0 1,1 1-1,-1-1 1,0 0 0,0 0-1,1-1 1,-1 1 0,1 0-1,-1 0 1,1-1 0,-1 1-1,1 0 1,-1-1 0,1 0-1,-1 1 1,1-1-1,0 0 1,-1 0 0,1 0-1,-1 0 1,1 0 0,0 0-1,-1 0 1,1-1 0,0 1-1,-1-1 1,1 1 0,-1-1-1,1 0 1,-1 1-1,0-1 1,1 0 0,-1 0-1,1 0 1,-1 0 0,0 0-1,1-1 1,8-7 1,-2 0 1,0-1-1,0 0 0,11-19 1,-16 25-13,24-45-18,-3 0 0,-1-2 1,-3-1-1,-2-1 0,-2 0 1,14-91-1,-28 127 18,-2 12 9,1 0 1,-1 0-1,1-1 1,0 1-1,0 0 1,1 0-1,3-7 1,-5 11 91,8 47 76,13 196 218,-12-107 172,44 221 0,-5-124-1423,-45-222-894,1 4-554,-6 3-9467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7:5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29 126 1092,'-28'8'11265,"146"-39"-9762,2 6 0,158-14 0,256 8 677,-350 23-1394,465 28 3138,-464-5-1809,-197-21-9303,-18 5 3400,10 8-985,-4 3 39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0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19 282 1704,'16'63'8014,"0"52"-5864,5 20-1412,-13-86-385,-2 0-1,-2 0 1,-2 0-1,-9 97 1,6-154-373,0 0 1,0 0 0,0 0-1,-1 0 1,-5-14-1,0-1 2,-33-223-148,37 227 153,-17-191-91,19 176 89,1 1 0,2-1-1,2 1 1,9-41 0,-11 63 10,1 1 0,0 0 0,1 0-1,0 0 1,0 0 0,1 1 0,1-1 0,0 1-1,0 1 1,0-1 0,1 1 0,0 0 0,12-9-1,-14 13 21,1 1 0,-1-1 0,1 1 0,0 1 0,0-1 0,0 1-1,0 0 1,0 0 0,0 0 0,1 1 0,-1 0 0,0 1 0,1-1 0,-1 1-1,1 0 1,-1 1 0,1 0 0,-1 0 0,0 0 0,1 0 0,-1 1 0,0 0-1,7 4 1,-3-1 55,0 1-1,1 0 1,-2 0-1,1 1 1,-1 1-1,0-1 1,0 1-1,-1 1 0,0 0 1,-1 0-1,0 0 1,0 1-1,-1 0 1,0 1-1,5 12 1,-7-14-15,-1 0 1,1 0 0,-2 1-1,1-1 1,-1 1 0,-1-1 0,1 1-1,-2 0 1,1-1 0,-1 1-1,-1 0 1,0 0 0,0-1-1,-1 1 1,0-1 0,-1 1-1,0-1 1,-7 16 0,7-21-54,0 0-1,0 0 1,0 0 0,-1-1 0,1 1-1,-1-1 1,0 0 0,1 0 0,-2-1 0,1 1-1,0-1 1,0 0 0,-1 0 0,1 0-1,-1-1 1,1 1 0,-1-1 0,0 0-1,0-1 1,1 1 0,-7-1 0,-13 1-8,0-1 1,0-2 0,-24-4-1,25 3 41,-3 3 11,25 0-41,1 1-1,0-1 1,-1 0 0,1 0-1,-1 0 1,1 0 0,-1 1 0,1-1-1,0 0 1,-1 0 0,1 1-1,-1-1 1,1 0 0,0 1 0,-1-1-1,1 0 1,0 1 0,0-1-1,-1 1 1,1-1 0,0 1 0,0-1-1,-1 0 1,1 1 0,0-1-1,0 1 1,0 0 0,1 2 15,-1 0 0,1 0 1,0 0-1,1 0 0,-1 0 1,0-1-1,1 1 0,-1 0 0,1-1 1,0 1-1,0-1 0,0 0 1,4 4-1,58 67 1234,-3 3-1,82 135 1,-139-204-1213,1 0-57,0 0 0,-1 1 1,0-1-1,-1 1 0,1 0 0,-2 0 0,3 10 1,-1-13-953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0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8 117 2432,'-2'8'1363,"0"0"0,1 1-1,0-1 1,0 1-1,1-1 1,1 16 0,1-3-489,1 0 0,8 27 0,-3-21-558,1 1 1,1-1-1,2-1 0,20 35 1,-25-50-187,1 0 0,0-1 0,1 0 0,0 0 0,0-1 0,1 0 0,0-1 0,1 0 0,0 0 0,0-1 0,0-1 0,1 0 0,0 0 0,23 6 0,-25-9-93,0-1 0,0 0 0,-1-1 0,2 0 0,-1-1 1,0 0-1,0 0 0,0-1 0,0 0 0,0-1 0,-1 0 1,1-1-1,0 0 0,-1 0 0,0-1 0,1 0 0,-2-1 1,1 0-1,0 0 0,9-8 0,-6 3-13,-1-1-1,1 0 1,-2 0-1,0-1 1,0 0 0,-1-1-1,0 0 1,-1-1-1,-1 1 1,0-2 0,8-25-1,-11 29-12,-2 0 1,0 0-1,0 0 0,-1-1 0,0 1 0,-1 0 0,0-1 0,-1 1 0,0-1 0,-1 1 1,0 0-1,-1 0 0,0 0 0,-1 0 0,0 0 0,-1 1 0,-6-10 0,2 3 4,0 1 0,-2 1 0,0-1 0,-1 2-1,0 0 1,-19-17 0,27 28-20,0-1 1,-1 1-1,1 0 0,-1 0 1,0 1-1,0 0 0,0-1 1,0 2-1,0-1 0,0 0 1,-1 1-1,1 0 1,-1 0-1,1 1 0,0 0 1,-1 0-1,1 0 0,-1 0 1,1 1-1,-1 0 0,1 0 1,0 0-1,0 1 0,-1 0 1,1 0-1,-5 3 0,-7 4-359,1 1-1,0 0 1,1 1-1,0 1 0,1 0 1,-15 16-1,-8 23-8091,32-43 4602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1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1 844,'0'9'9094,"2"43"-8206,-4 103 1362,7 198 1698,0-271-4924,-5-80 295,-2 7-726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 1284,'0'0'214,"0"0"-1,-1 0 1,1-1 0,0 1-1,0 0 1,0-1-1,0 1 1,-1 0 0,1-1-1,0 1 1,0 0 0,0-1-1,0 1 1,0 0-1,0-1 1,0 1 0,0 0-1,0-1 1,0 1 0,0-1-1,0 1 1,0 0-1,0-1 1,0 1 0,1 0-1,-1-1 1,0 1 0,0 0-1,0 0 1,0-1-1,1 1 1,-1 0 0,0-1-1,0 1 1,1 0 0,-1 0-1,0-1 1,1 1-1,19-7 2993,37 4-2801,-43 2 655,87-5 721,116-5-439,-190 4-3575,-17-1-4370,1-5 2642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6 912,'-8'-5'11657,"12"16"-7402,23 36-5680,-12-21 2546,33 71-524,-5 2 0,-3 2 0,39 160 1,25 309 605,-63-67-158,-32 36 55,-67 133 668,33-506-314,-80 280 0,104-444-1430,-1 6 99,0 0 1,-1 0-1,0 0 1,0-1-1,-1 1 1,0-1-1,-8 12 1,11-18-204,0-1-146,0 0 164,1 0-1,-1 1 1,1-1 0,-1 0-1,1 0 1,-1 0 0,1 0-1,-1 0 1,0 0 0,1 0-1,-1 0 1,1 0 0,-1-1-1,1 1 1,-1 0-1,1 0 1,-1 0 0,1-1-1,-1 1 1,1 0 0,-1 0-1,1-1 1,-1 1 0,1-1-1,-1 1 1,1 0 0,0-1-1,-1 1 1,1-1 0,-1 1-1,1-1 1,-19-16-1931,2-14-2759,7 10-2327,5 8 1504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 1812,'0'0'5051,"-20"25"-1114,7-12-3499,1 1 0,0 0 0,0 1-1,2 0 1,0 1 0,0 1 0,2-1-1,-13 36 1,20-50-419,0 0 0,1 0 0,0 0 0,-1 0 0,1 0 0,0 0 0,0 0 0,0 1 0,0-1 1,0 0-1,1 0 0,-1 0 0,1 0 0,-1 0 0,1 0 0,0 0 0,0 0 0,0 0 0,0 0 0,1 2 0,-1-4-28,3-2-29,2-1 30,0 0-1,-1-1 1,1 1 0,-1-2 0,0 1 0,0 0-1,-1-1 1,1 0 0,6-9 0,30-57 86,-41 71-71,0 0 0,0-1 0,0 1-1,0 0 1,1 0 0,-1-1-1,0 1 1,0 0 0,0-1 0,0 1-1,1 0 1,-1 0 0,0-1 0,0 1-1,1 0 1,-1 0 0,0 0-1,0 0 1,1-1 0,-1 1 0,0 0-1,0 0 1,1 0 0,-1 0 0,0 0-1,1 0 1,-1-1 0,0 1-1,1 0 1,-1 0 0,0 0 0,0 0-1,1 0 1,-1 0 0,0 0 0,1 1-1,-1-1 1,0 0 0,1 0-1,-1 0 1,0 0 0,1 0 0,-1 1-1,13 14 65,3 26-17,-8-2-17,-3 0 0,0 1-1,-3-1 1,-1 1 0,-5 44 0,1-55 84,-1 0 0,-2 1 1,-1-1-1,-1-1 0,-2 0 0,0 0 1,-21 37-1,26-55-6,-1 0 0,-1 0-1,0 0 1,-11 12 0,16-20-86,-1 0-1,1 0 1,0 0-1,-1 0 1,0 0 0,1-1-1,-1 1 1,0-1-1,0 1 1,0-1 0,0 0-1,0 0 1,0-1-1,0 1 1,0-1 0,0 1-1,0-1 1,0 0-1,0 0 1,-4-1 0,5 1-16,-1-1 0,1 0 1,0-1-1,-1 1 1,1 0-1,0-1 0,0 1 1,0-1-1,-1 1 0,2-1 1,-1 0-1,0 0 0,0 0 1,1 0-1,-1 0 1,1-1-1,-1 1 0,1 0 1,-1-5-1,-2-1 8,1 1 0,1-1 1,-1 0-1,-1-14 0,3 12-44,0 0 0,1 0 1,0 0-1,1 0 0,0 0 0,1 0 1,0 0-1,1 0 0,0 0 0,0 1 0,1-1 1,0 1-1,1 0 0,0 0 0,11-14 1,6-4-1691,1 1 1,1 2-1,36-29 1,-32 29-1504,-8 7-367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76 1032,'-86'0'10400,"84"0"-8711,-7 0-814,7 0-465,7 1 2082,73 2-1740,1-2 0,131-17 0,-113 7-362,511-35 1585,0 45-424,-461 7-1163,175 14 1284,-266-17 122,-54-5-1598,8 2 715,-5-2-1444,-72-19-7401,-9-2-320,33 11 2933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4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504 56 932,'6'-8'11578,"-80"46"-10216,-97 66 0,-46 26 1612,202-123-2305,-13 9 377,27-15-1035,1 0 0,-1 0 0,1 0 0,-1 0 0,1 0 0,-1 0 0,1 0 0,0 0-1,0 1 1,-1-1 0,1 0 0,0 0 0,0 0 0,0 0 0,0 0 0,0 1 0,1-1 0,-1 0-1,0 0 1,0 0 0,1 0 0,-1 0 0,1 0 0,-1 0 0,1 0 0,-1 0 0,2 2 0,48 79 118,86 107 1,-62-89-7,-16-5 94,-43-67 119,37 51 0,-38-64 101,-6-15 2,-4-33-7,-3 19-518,-6-479 396,-5 164-482,3 237 26,7 90 133,-6 31-33,-2 0-1,-21 52 1,11-39 50,-3 1 0,-36 55-1,33-57-1387,23-41 1039,1-4-1671,-2-13 1757,2 13 31,1-9-145,0 7 302,-3 9 225,-17 86 280,-7 92-1,23-155-250,5 11 199,-2-36-289,2-6-69,5-13-1,-2 1-1,0-1 1,-1-1 0,4-33-1,-4-92 97,-4 142-113,1 8 1,8 59-8,36 190-11,-44-253 14,6-26-2,4-26-12,-10-19-145,-2-1 0,-12-73 1,13 130-80,4 12 98,11 22 67,16 43 117,103 265 769,-134-326-800,1-1 0,0 0 0,0 0 0,-1 0-1,1 0 1,1 0 0,-1 0 0,0 0 0,0-1-1,1 1 1,-1 0 0,3 2 0,-3-4-16,-1-1 0,1 1 0,-1 0 0,0 0 1,1 0-1,-1 0 0,1-1 0,-1 1 0,0 0 0,1-1 1,-1 1-1,1 0 0,-1-1 0,0 1 0,0 0 0,1-1 1,-1 1-1,0 0 0,1-1 0,-1 1 0,0-1 0,0 1 0,0-1 1,0 1-1,0-1 0,1 1 0,-1 0 0,0-1 0,0 1 1,0-1-1,0 1 0,0-1 0,-1 0 0,5-67-266,-4 60 244,-3-54-354,-13-71 1,7 68-78,1 244 1039,8-178-581,0 0-1,0 0 1,0 0 0,0-1-1,-1 1 1,1 0-1,0 0 1,0 0-1,-1 0 1,1-1-1,0 1 1,-1 0-1,1 0 1,-1 0-1,1-1 1,-1 1 0,1 0-1,-1-1 1,1 1-1,-1 0 1,0-1-1,0 1 1,0-1 1,0 0 1,1 0-1,-1 0 0,0 0 1,1 0-1,-1 0 1,0 0-1,0 0 1,1-1-1,-1 1 0,0 0 1,1-1-1,-1 1 1,1 0-1,-1-1 1,0 1-1,1-1 0,-1 1 1,1-1-1,-1 1 1,0-1-1,-31-43 207,23 30-187,-24-32 48,9 10 81,-2 0 1,-31-31 0,57 67-156,0-1-1,0 1 0,-1-1 1,1 1-1,-1 0 1,1-1-1,0 1 0,-1 0 1,1-1-1,-1 1 0,1 0 1,0-1-1,-1 1 1,1 0-1,-1 0 0,1 0 1,-1-1-1,1 1 1,-1 0-1,1 0 0,-1 0 1,0 0-1,1 0 1,-1 0-1,1 0 0,-1 0 1,1 0-1,-1 0 1,1 0-1,-1 0 0,1 0 1,-2 1-1,-5 16 1364,7 9-3412,5-6-8237,-1-11 6132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13 984,'-3'-9'5450,"1"5"-3140,2 7-815,0 23-1222,7 208 981,-5-201-1087,3 0-1,1 0 1,1-1-1,1 0 1,15 33-1,-20-56-51,2-1-1,-1 1 0,1-1 1,8 10-1,-12-16-48,1 0-1,0 1 1,0-1-1,0 0 1,0-1-1,0 1 1,1 0-1,-1-1 1,0 1 0,1-1-1,-1 1 1,1-1-1,0 0 1,-1 0-1,1-1 1,0 1 0,-1 0-1,5-1 1,-6 0-45,1-1 1,0 1 0,-1-1 0,1 0-1,-1 0 1,1 1 0,-1-1-1,1-1 1,-1 1 0,1 0 0,-1 0-1,0 0 1,0-1 0,0 1 0,0 0-1,0-1 1,0 1 0,0-1-1,0 1 1,0-1 0,-1 0 0,1 1-1,0-4 1,13-47 111,-12 44-125,2-14-342,-1-1-1,0 0 0,-2 0 1,-3-39-1,-9-38-6728,11 84 4134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8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1420,'14'44'2578,"-2"0"0,-1 1-1,7 83 1,-15-103-1509,3-76-806,2 0 1,19-61 0,-27 111-258,0 0 0,0 0 0,0 0 0,1 0 0,-1 0 0,0 0 1,1 0-1,-1 0 0,1 0 0,-1 0 0,1 0 0,-1 1 1,1-1-1,0 0 0,-1 0 0,1 1 0,0-1 0,0 0 0,0 1 1,-1-1-1,1 1 0,0-1 0,0 1 0,0-1 0,0 1 0,0 0 1,0 0-1,1-1 0,0 1 6,-1 1 0,1-1 1,0 1-1,-1-1 0,1 1 0,-1 0 1,1 0-1,-1-1 0,1 1 0,-1 0 0,0 0 1,1 0-1,-1 1 0,2 1 0,4 5 67,-1 0-1,0 0 1,-1 0-1,8 14 1,4 20 303,-2 2 0,-2-1 0,11 62 0,-22-98-467,0-2-1594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47 1448,'-1'-1'431,"0"0"0,0-1 0,0 1 0,0 0 0,0 0 0,0 0 0,0 0 0,-1 0 0,1 0 0,0 0 0,-1 0 0,1 0 0,-1 1 0,1-1 0,-1 1 0,1-1 0,-1 1 0,-2-1 0,-4 8-220,0 0 1,0 1-1,1 0 1,0 0-1,1 0 0,-1 1 1,2 0-1,-1 0 1,1 1-1,-7 19 1,-4 15 438,-13 51 0,26-83-500,1 1 0,0-1 1,1 0-1,0 14 1,0-23-115,1 0 1,0 1 0,1-1 0,-1 0 0,0 0 0,1 1-1,0-1 1,0 0 0,0 0 0,0 0 0,0 0 0,1 0-1,-1 0 1,1 0 0,0 0 0,0 0 0,0-1 0,0 1 0,4 3-1,-4-6-26,0 1 0,0 0-1,0-1 1,0 1-1,0-1 1,0 0 0,0 1-1,1-1 1,-1 0 0,0 0-1,0-1 1,0 1-1,0 0 1,0-1 0,0 1-1,0-1 1,0 0-1,0 1 1,0-1 0,0 0-1,-1 0 1,1 0-1,0-1 1,-1 1 0,1 0-1,0-1 1,-1 1 0,1-1-1,1-2 1,39-49-19,-41 52 11,12-19-6,0-1 0,-1-1 1,-1 0-1,-2-1 1,0 0-1,-1-1 0,-2 1 1,0-2-1,-1 1 0,2-44 1,-5 15 1506,3 98-1497,2-1 1,1 0-1,2 0 0,2-1 0,24 56 0,12 4-2787,7-8-3674,-42-76 3134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8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1379 1984,'0'0'2202,"-1"-4"-1236,-4-33-30,2 0 0,2 0 1,1-1-1,9-66 0,-3 28-250,-2 9-148,18-429 2462,-23 412-2398,3 0 0,5 0 0,22-115 1,-27 190-1010,4-13-173</inkml:trace>
  <inkml:trace contextRef="#ctx0" brushRef="#br0" timeOffset="1">1 627 1244,'0'3'371,"3"30"2507,-3-32-2802,0 0 1,0-1 0,0 1-1,0 0 1,0-1-1,0 1 1,1-1-1,-1 1 1,0 0-1,0-1 1,1 1 0,-1-1-1,0 1 1,1-1-1,-1 1 1,1-1-1,-1 1 1,1-1-1,-1 1 1,1-1 0,-1 1-1,1-1 1,-1 0-1,1 1 1,-1-1-1,1 0 1,0 0-1,-1 1 1,1-1-1,-1 0 1,1 0 0,0 0-1,-1 0 1,1 0-1,0 0 1,-1 0-1,1 0 1,0 0-1,-1 0 1,1 0 0,0 0-1,-1 0 1,1-1-1,0 1 1,-1 0-1,1 0 1,0-1-1,13-7-43,-1 0 0,-1-1-1,1 0 1,-1-1-1,17-17 1,20-36-4195,-41 50 2397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9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1160,'6'55'4599,"-6"-53"-4331,0 0 1,1 0-1,0 0 1,-1 1 0,1-1-1,0 0 1,0 0-1,0 0 1,0 0-1,0 0 1,1 0-1,-1 0 1,1-1 0,-1 1-1,1 0 1,-1-1-1,1 1 1,0-1-1,0 0 1,3 2-1,-3-2 31,1-2-48,3-2-271,1-1 0,-1 1 1,0-1-1,0 0 0,0-1 0,-1 1 1,1-1-1,-1 0 0,0-1 0,-1 1 1,1-1-1,-1 0 0,6-11 0,0-3-1518,0-1 0,-2 0 0,8-28-1,-8 28-895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09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1456,'4'33'3826,"0"51"1,-2-19-344,-2-65-3477,0 0 0,0-1 0,0 1 0,0 0 0,0 0 0,0 0 0,0 0 0,0 0 0,0 0 0,0 0 0,0 0-1,0 0 1,1 0 0,-1 0 0,0 0 0,0 0 0,0 0 0,0 0 0,0 0 0,0 0 0,0 0 0,0 0-1,0 0 1,0 0 0,1 0 0,-1 0 0,0 0 0,0 0 0,0 0 0,0 0 0,0 0 0,0 0 0,0 0 0,0 0-1,0 0 1,0 0 0,1 0 0,-1 0 0,7-18-23,8-23-175,-8 20 155,13-42-336,-18 59 408,0 0-1,0 0 1,0-1-1,1 1 1,-1 1-1,1-1 0,0 0 1,0 1-1,0-1 1,7-4-1,-9 7 306,1 2-301,0 0 0,0-1 0,0 1 0,0 0 0,0 0 0,-1 1 0,1-1 0,0 0 0,0 1 0,-1-1 0,1 1 0,-1-1 0,0 1 0,1 0 1,-1 0-1,0-1 0,0 1 0,0 0 0,0 0 0,1 3 0,15 43 625,-11-22-382,-1 0 0,-2 0 0,1 46 0,-1-55-1752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1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79 1408,'-7'12'738,"1"0"1,1 0-1,0 1 0,0 0 1,1 0-1,1 0 0,0 0 0,1 0 1,1 0-1,-1 21 0,2-25-577,1 0 0,-1 0 0,1-1-1,0 1 1,1-1 0,0 1 0,1-1-1,0 1 1,0-1 0,0 0 0,1 0 0,0-1-1,1 1 1,0-1 0,0 0 0,1 0-1,6 7 1,-9-13-157,-1 1 0,1-1-1,-1 1 1,1-1 0,0 0 0,0 0 0,-1 0-1,1 0 1,0-1 0,0 1 0,0-1-1,0 0 1,0 0 0,0 0 0,0 0 0,0 0-1,0 0 1,0-1 0,0 0 0,-1 1-1,1-1 1,0 0 0,0 0 0,-1-1 0,6-2-1,-1 0-29,0 0-1,0 0 1,-1-1-1,1 0 1,-1-1-1,0 1 1,0-1-1,6-9 0,34-42 325,-45 56 200,20 59 624,-12-25-757,5 12-241,-1-18-2945</inkml:trace>
  <inkml:trace contextRef="#ctx0" brushRef="#br0" timeOffset="1">259 14 892,'-18'-6'4368,"16"4"-4010,0 1 1,0 1 0,0-1 0,-1 0 0,1 0 0,0 1 0,-1-1 0,1 1 0,-1 0-1,1 0 1,-5 0 0,10 4-3351,14 17 34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1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33 2368,'-3'54'4854,"1"-43"-4451,1 1 0,1-1 0,0 1 0,1 0 0,0-1 0,0 1 0,1-1 0,6 19 0,-1-11 98,1-1 0,1-1 0,11 19-1,-16-30-321,-1-1 0,1 1 0,1-1 0,-1 0 0,0-1 0,1 1 0,0-1 0,0 0-1,1 0 1,-1 0 0,1-1 0,11 6 0,-14-9-126,-1 0-1,0 0 1,1 0-1,-1 0 1,0 0 0,1 0-1,-1-1 1,0 1-1,0-1 1,0 0 0,1 0-1,-1 1 1,0-1 0,0-1-1,0 1 1,0 0-1,0 0 1,0-1 0,-1 1-1,1-1 1,0 1-1,-1-1 1,1 0 0,-1 0-1,0 0 1,1 0-1,-1 0 1,2-4 0,3-5 122,-1 0 0,1 0 0,6-22 0,-9 22-80,-1 1 0,1-1 0,-2 1 0,1-1 0,-2 0 0,1 0 0,-2 1 0,1-1 1,-1 0-1,-1 0 0,0 1 0,-1-1 0,0 1 0,0 0 0,-1-1 0,0 2 0,-1-1 1,0 0-1,-1 1 0,0 0 0,0 0 0,-13-12 0,17 19-83,0 0-1,-1 0 0,1 1 1,-1 0-1,0-1 1,1 1-1,-1 0 1,0 0-1,0 0 1,0 1-1,0-1 1,0 1-1,0-1 0,1 1 1,-1 0-1,0 0 1,0 1-1,0-1 1,0 0-1,0 1 1,0 0-1,0 0 1,0 0-1,1 0 0,-4 2 1,-7 3-260,1 1 0,-1 0 0,-19 17-1,23-18-262,1 1 0,1 0-1,-1 1 1,1 0 0,-11 16-1,4 6-6743,11-24 3294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6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32 2448,'-22'-2'11793,"50"-2"-9428,54-3-2261,94 15 1575,-170-8-2146,0-1 0,0 0 0,0 0 0,-1 0 0,1-1 0,0 0 0,-1 0 0,1 0 0,-1-1 0,1 1 0,8-8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48:10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164 752 1468,'0'0'3378,"3"2"-2487,3 2-507,-2 0 0,1 0 0,0 1 1,-1 0-1,0 0 0,0 0 0,0 0 1,-1 1-1,0-1 0,3 8 0,1 1 289,-2-1 0,0 1-1,5 23 1,-10-36-665,0-1 0,0 0 0,0 0 1,0 0-1,0 1 0,0-1 0,0 0 0,0 0 1,0 1-1,0-1 0,0 0 0,0 0 1,0 0-1,0 1 0,0-1 0,0 0 0,1 0 1,-1 0-1,0 1 0,0-1 0,0 0 0,0 0 1,0 0-1,1 0 0,-1 0 0,0 1 0,0-1 1,0 0-1,1 0 0,-1 0 0,0 0 1,0 0-1,0 0 0,1 0 0,-1 0 0,0 0 1,0 0-1,1 0 0,-1 0 0,0 0 0,0 0 1,0 0-1,1 0 0,-1 0 0,0 0 0,0 0 1,1 0-1,-1 0 0,0 0 0,0 0 0,0 0 1,1 0-1,-1-1 0,0 1 0,0 0 1,0 0-1,0 0 0,1 0 0,-1 0 0,0-1 1,12-11 154,-1-1 0,0-1 1,-1 1-1,0-2 1,-1 1-1,-1-1 1,12-31-1,-19 46-123,-1 0 0,0-1 1,0 1-1,0 0 0,1-1 0,-1 1 1,0-1-1,0 1 0,1 0 0,-1-1 1,0 1-1,1 0 0,-1 0 0,0-1 1,1 1-1,-1 0 0,0 0 0,1-1 0,-1 1 1,1 0-1,-1 0 0,0 0 0,1 0 1,-1 0-1,1 0 0,-1 0 0,0 0 1,1 0-1,-1 0 0,1 0 0,-1 0 1,1 0-1,-1 0 0,0 0 0,1 0 0,-1 0 1,1 0-1,-1 0 0,0 1 0,1-1 1,16 10 930,-15-8-1156,6 5 373,-1 0 0,0 0 0,-1 1 0,0 0 0,0 0 0,0 0 0,-1 1 0,-1 0 0,0 0 0,6 17 0,-2-6 103,40 100 1265,-43-103-2073</inkml:trace>
  <inkml:trace contextRef="#ctx0" brushRef="#br0" timeOffset="1">8 464 920,'-2'-7'931,"0"-1"0,1 0 0,0 0-1,0 0 1,1 1 0,0-1 0,0 0 0,1 0 0,0 0-1,0 0 1,1 1 0,0-1 0,3-8 0,1 5-95,0 0 1,0 1-1,1-1 0,0 2 1,1-1-1,0 1 0,17-15 1,15-10 503,55-36 0,1 0-3801,-40 30-1005,-31 24-743,-14 9 1416,11-8-2072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55 108 2404,'-39'5'11501,"23"-7"-5470,32-2-3725,54-8-2810,-37 7 1103,331-65 883,-341 67-1269,0 1 0,31 1 0,-37 2 21,-15-1-116,56-5 2334,-56 5-2451,-6-10-5408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63 1528,'-3'-46'8800,"3"45"-8114,-1-10 1550,0 7-1015,1 7 1244,8 351 278,-6-160-1861,33 449 1234,-17-449-976,-16-177 497,0-5-8378,3-27-1028,-2 5 2630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1276,'-12'10'3577,"1"2"2902,12-11-6360,-1-1 0,1 1 1,-1 0-1,1 0 0,0-1 1,-1 1-1,1 0 0,0-1 1,-1 1-1,1-1 0,0 1 0,0-1 1,0 1-1,0-1 0,-1 1 1,1-1-1,0 0 0,0 0 1,0 1-1,0-1 0,1 0 1,31 8 491,0-1 1,1-2-1,-1-1 1,44-1-1,5 2 102,298 1 1311,-156-8-1200,-37 0-251,108 5 480,99 23-68,-172-14-368,-206-11-553,20 1 325,0 1-1,-1 1 1,58 16 0,-88-18-283,1-1 0,-1 0-1,0 0 1,1-1-1,-1 0 1,0 1 0,1-2-1,-1 1 1,6-2-1,-8 2-458,-7-2-1603,-1-1 1509,-1 1 1,0 0-1,1 0 0,-1 1 1,0-1-1,0 1 0,0 0 1,0 1-1,0 0 1,-11 0-1,-63 14-7937,40-2 3281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1812,'-2'-2'1742,"2"2"-1597,0 0 0,-1 0 0,1 0 0,0 0 0,0 0 0,0 0 1,-1 0-1,-3 2 3918,4-2-3918,0 0 0,0 1 1,-1-1-1,1 0 0,0 0 0,0 1 0,-4 18 2466,4 35-3074,0-45 1291,45 773 6495,-37-730-6662,0 8 168,-8-24-3104,0-99-1123,-3 18-3453,0 22 2652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1780,'3'-9'575,"0"-1"-1,0 1 1,1 0-1,1 1 1,0-1-1,0 1 1,0 0 0,1 0-1,0 0 1,11-10-1,-4 6 57,0 0-1,1 1 1,0 0-1,29-17 0,-30 22-386,1 1-1,-1 0 0,1 1 1,0 0-1,0 1 0,1 1 1,-1 0-1,0 1 1,1 0-1,-1 1 0,1 1 1,-1 1-1,0 0 0,1 0 1,-1 2-1,0-1 0,0 2 1,-1 0-1,0 1 0,0 0 1,0 1-1,0 0 1,-1 1-1,0 0 0,-1 1 1,0 1-1,0 0 0,-1 0 1,-1 1-1,1 0 0,-2 0 1,15 26-1,-18-28-172,0 0-1,0 0 0,-1 0 1,-1 1-1,1 0 1,-2-1-1,1 1 0,-1 0 1,-1 1-1,0-1 1,0 0-1,-1 0 0,-1 0 1,1 1-1,-2-1 1,1 0-1,-1 0 1,-1 0-1,0 0 0,0-1 1,-1 1-1,-5 8 1,4-6-43,-1-1 0,0-1 0,-1 1 0,0-1 0,-1 0 0,0-1 0,-1 0 0,1 0 0,-2-1 0,1 0 0,-1-1 0,0 0 0,-1 0 0,0-1 0,0 0 0,0-1 0,-1 0 0,1-1 0,-1-1 0,0 0 0,0 0 0,-1-1 0,1 0 0,0-2 0,-16 1 0,-2-2 52,0-2 1,1 0-1,-1-2 1,1-1-1,-38-14 1,57 17 18,16 4 45,14 5-48,40 28 73,-3 3 0,-1 2-1,72 66 1,-39-32 260,-54-41 182,-1 1-1,51 66 1,-57-66 35,-23-27-394,15 24 818,-20-29-1070,0-1 1,0 0-1,0 0 0,0 0 0,0 1 0,0-1 0,0 0 0,0 0 1,0 1-1,0-1 0,0 0 0,0 0 0,0 0 0,0 1 1,0-1-1,1 0 0,-1 0 0,0 1 0,0-1 0,0 0 1,0 0-1,0 0 0,1 0 0,-1 1 0,0-1 0,0 0 0,0 0 1,0 0-1,1 0 0,-1 0 0,0 0 0,0 1 0,0-1 1,1 0-1,-1 0 0,0 0 0,0 0 0,1 0 0,-1 0 1,0 0-1,0 0 0,1 0 0,-1 0 0,0 0 0,0 0 0,0 0 1,1 0-1,-1 0 0,0-1 0,0 1 0,1 0 0,-1 0 1,0 0-1,0 0 0,0 0 0,1 0 0,-1 0 0,0-1 1,0 1-1,1-1-91,-1 1 0,0-1 0,1 1 0,-1-1 0,0 0 0,0 1 0,1-1 0,-1 0 0,0 1 0,0-1 0,0 0 0,0 1 1,0-1-1,0 0 0,0 1 0,0-1 0,0 0 0,0 1 0,-1-1 0,1 0 0,0 1 0,0-1 0,-1 0 0,1 1 0,-1-2 0,-10-32-7591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222 211 1908,'0'-4'494,"-1"1"-1,1 0 1,-1 0-1,0-1 1,0 1-1,0 0 1,0 0-1,0 0 1,-1 0-1,0 0 1,1 0-1,-1 0 1,0 1 0,0-1-1,-1 1 1,1-1-1,0 1 1,-1 0-1,0 0 1,1 0-1,-1 0 1,-5-2-1,7 3 36,-21 0 1238,16 3-1604,-1 1-1,1 0 0,0 0 0,0 0 0,0 1 0,0-1 0,1 2 0,-1-1 0,1 0 1,0 1-1,1 0 0,-5 6 0,1 0 58,0 1 0,1-1 0,0 1 0,1 1 0,-7 22 0,5-11-35,2 0 0,1 1 1,1 0-1,0 0 0,2 0 0,2 34 0,1-45-136,1-1-1,0 1 1,1-1 0,1 1-1,0-1 1,0 0-1,1 0 1,1-1 0,0 0-1,1 0 1,0 0-1,1-1 1,1 0 0,-1 0-1,2-1 1,-1 0-1,1-1 1,14 10-1,-16-13-27,1 0-1,0-1 1,0 0-1,0-1 1,1 0-1,-1 0 1,1-1-1,0 0 0,0-1 1,0 0-1,0-1 1,0 0-1,1 0 1,-1-1-1,0-1 0,0 1 1,0-2-1,1 1 1,-1-1-1,0-1 1,-1 0-1,1 0 0,0-1 1,16-10-1,-10 4-4,0-1-1,-2 0 0,1-2 1,-1 1-1,-1-2 0,0 0 1,-1 0-1,-1-1 1,0-1-1,-1 0 0,-1 0 1,0-1-1,-1 0 0,-1 0 1,0-1-1,-2 0 0,0 0 1,3-28-1,-4 26-11,-2 1 0,-1-1 0,0 0 0,-1 0 0,-2 0 0,0 0 0,0 1 0,-2-1 0,-1 1 0,0 0 0,-1 0 0,-2 0 0,1 1 0,-2 0 0,-1 0 0,0 1 0,-18-22 0,21 31-20,-1 1-1,0 1 0,0-1 0,-1 1 0,1 1 1,-1 0-1,0 0 0,-1 1 0,1 0 0,-1 0 1,0 1-1,0 1 0,0-1 0,0 2 1,-1-1-1,1 1 0,0 1 0,-1 0 0,1 1 1,0 0-1,-1 0 0,1 1 0,0 0 0,0 1 1,0 0-1,1 1 0,-1 0 0,1 0 1,-1 1-1,2 0 0,-1 1 0,0 0 0,-7 7 1,8-4-286,1 0 0,0 0 0,0 1 0,1-1-1,0 2 1,1-1 0,0 1 0,-4 11 0,-10 54-9495,15-61 5626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1160,'-13'-26'13429,"4"121"-11952,5 1 1,4 0 0,12 98 0,-2-68 22,-9-72-7455,-8-78 1353,4 18 1692,-2-2-1031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24 133 1952,'-23'-9'7694,"23"9"-7588,0 0 1,0 0 0,0-1-1,0 1 1,0 0-1,0 0 1,0-1-1,0 1 1,0 0 0,0 0-1,0-1 1,0 1-1,0 0 1,0 0-1,0-1 1,0 1-1,0 0 1,0 0 0,0 0-1,1-1 1,-1 1-1,0 0 1,0 0-1,0 0 1,0-1-1,0 1 1,1 0 0,-1 0-1,0 0 1,0 0-1,0 0 1,0-1-1,1 1 1,-1 0 0,0 0-1,0 0 1,1 0-1,-1 0 1,0 0-1,0 0 1,0 0-1,1 0 1,-1 0 0,0 0-1,1 0 1,51-12 3777,-22 7-3696,257-75 3097,-263 74-3028,7-2-3275,-30 7 2058,3-3-1834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1256,'-12'-3'17136,"12"3"-17022,8 24 308,1 0 1,1-1 0,1 0 0,1-1-1,1 0 1,24 30 0,8 16 80,66 129 1163,136 330 0,-197-400-1189,50 195-1,-82-246-381,-4 2 0,-3 0 0,-4 0-1,-3 80 1,-7-31 11,-6-1 0,-5 0 1,-40 162-1,-79 151 782,66-233 169,20-53 574,38-135-1436,9-18-219,0 0 0,-1 0-1,1 1 1,0-1 0,0 0 0,0 0-1,0 0 1,0 0 0,-1 0 0,1 0-1,0 0 1,0 0 0,0 0 0,-1 0 0,1 0-1,0 0 1,0 0 0,0 0 0,0 0-1,-1 0 1,1 0 0,0 0 0,0 0-1,0 0 1,0 0 0,-1 0 0,1 0-1,0 0 1,0 0 0,0 0 0,0 0-1,-1 0 1,1-1 0,0 1 0,0 0-1,0 0 1,0 0 0,0 0 0,-1 0-1,1 0 1,0-1 0,0 1 0,0 0 0,0 0-1,0 0 1,-10-34-5562,3 10-1061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4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1480,'-23'21'11538,"30"-18"-11213,0-1 0,0 0-1,0 0 1,0-1 0,0 0 0,0-1 0,0 1 0,0-1-1,0 0 1,0-1 0,0 0 0,9-2 0,51 0 1520,-8 6 539,-34-3-5528,-6 0-6184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36 1108,'18'-36'18623,"-167"405"-17790,117-273-724,-37 200 1,49-126-53,6 2 1,8 0-1,8-1 1,24 176 0,86 229 125,-95-504-128,122 425 615,-109-413-436,17 53 1203,-47-135-1303,5 12 1467,-1-3-4240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66 1972,'-6'-35'8202,"-3"5"-4042,9 29-3507,-6 87 2161,16 314-1462,-4-291-971,-1-39-86,-1-33 309,-2 0 0,-1-1 0,-8 59 0,-1-66 797,3-14-635,2-5-3011,1 4-10132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53 1984,'-15'0'4675,"-2"-2"-2746,-24-4 8842,272-14-9500,-84 5-561,217 6 1,204 31 311,-469-19-888,92 8 141,119 20 101,-46-11-209,-144-12-77,-17 4 10,-60-6 139,52 1 1,-93-7-192,12 1-1044,4 2 4142,-3 0-4994,-7-2-3113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 1052,'-9'-9'10114,"8"9"-9102,-1-1-1,1 0 1,0 1-1,-3-1 0,3 27-743,1 1 0,1 0 0,1-1 0,5 28 0,2 21-22,18 100 322,-10-77-31,-9-56-189,-4-25 18,-1 1-1,2 29 0,2-14 146,-7-33-555,1 6-234,0-3-460,-3-12-4563,-1-1 3737,1-1-2535,2-1 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7 214 1516,'-1'-3'414,"0"0"0,0 0 0,0 0 0,0 0 0,1-1 0,-1 1 0,1 0-1,0-1 1,0 1 0,0 0 0,0-1 0,0 1 0,2-5 0,0 0-19,0 0 0,1 0 1,0 0-1,1 1 0,4-9 0,0 2-10,1 2 0,0-1 0,1 1 0,0 1 0,17-15 0,-24 23-281,0 1 0,-1 0-1,1 0 1,0 0 0,1 1 0,-1-1 0,0 1 0,0 0 0,1 0 0,-1 0 0,1 0-1,-1 0 1,1 1 0,-1-1 0,1 1 0,-1 0 0,1 0 0,-1 1 0,5 0 0,-2 1-3,1 0 1,-1 0-1,1 0 1,-1 1-1,0 0 1,0 1 0,0-1-1,-1 1 1,9 7-1,-3-1 48,0 1-1,-1 0 0,-1 0 1,1 1-1,-2 0 1,0 0-1,0 1 0,10 24 1,-16-30-87,0 0 0,0 0 0,-1 0 0,1 0 0,-2 0 0,1 0 0,-1 0 1,0 0-1,0 0 0,-1 0 0,0 1 0,0-1 0,-1 0 0,0 0 0,0-1 0,-1 1 0,0 0 0,0-1 1,0 0-1,-1 1 0,0-1 0,0-1 0,0 1 0,-1-1 0,0 1 0,0-1 0,0-1 0,-1 1 0,0-1 1,0 0-1,0 0 0,0 0 0,0-1 0,-1 0 0,1-1 0,-1 1 0,0-1 0,0 0 0,-14 1 0,-5-2 220,-45-5 0,3 0 157,66 4-417,-19 4 89,158 121-54,-54-52 170,-19-9 703,84 111 1,-138-163-753,24 31 2076,-33-42-2053,-5-17-6857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72 2256,'0'0'1217,"0"-1"-680,-1 0 1,0 0-1,1 0 1,-1 0-1,0 0 1,0 1-1,1-1 1,-1 0-1,0 1 1,0-1-1,0 1 1,0-1-1,0 1 1,0-1-1,0 1 1,-2-1-1,-3 4-317,0 0-1,0 0 0,0 0 0,0 1 1,1 0-1,0 0 0,-1 1 0,2-1 0,-1 1 1,0 1-1,1-1 0,0 0 0,0 1 1,1 0-1,-1 0 0,-2 7 0,-4 8 123,0 2-1,1-1 1,-7 32-1,12-37-189,0 0 0,1 1-1,1-1 1,1 1 0,0 0 0,2 22 0,0-33-111,0 0 0,1 0 0,-1 0 0,1 0 0,1 0 0,-1 0 0,1-1 0,0 1 0,1-1 0,0 0 1,0 0-1,0 0 0,0 0 0,1-1 0,0 0 0,0 0 0,11 8 0,-9-8-25,0-1-1,0 0 1,0-1 0,1 1 0,-1-1-1,1-1 1,0 0 0,0 0-1,0 0 1,0-1 0,0 0-1,0 0 1,0-1 0,0 0-1,0-1 1,0 0 0,0 0-1,10-3 1,-6 1-18,0 0 1,0-1-1,0 0 0,-1-1 0,0 0 1,1-1-1,-2 0 0,1-1 0,-1 0 1,0-1-1,0 0 0,-1 0 0,0-1 1,-1 0-1,0-1 0,0 0 0,-1 0 1,0-1-1,-1 0 0,7-17 0,-6 12 9,-1 0-1,-1 0 1,0-1 0,-2 1-1,0-1 1,0 0-1,-2 0 1,0 0 0,-1 0-1,-1 0 1,0 0-1,-1 0 1,-1 0 0,-9-27-1,9 37-41,0 1-1,0-1 1,-1 1 0,0 0-1,0 0 1,-1 0-1,0 0 1,0 1 0,0-1-1,-1 1 1,1 1 0,-1-1-1,0 1 1,-1 0-1,1 0 1,-1 1 0,1 0-1,-1 0 1,0 1-1,0 0 1,-1 0 0,1 0-1,0 1 1,0 0 0,-1 0-1,1 1 1,-1 0-1,1 1 1,-1-1 0,1 1-1,0 1 1,0-1-1,-1 1 1,1 1 0,0-1-1,1 1 1,-1 0 0,0 1-1,1-1 1,0 1-1,-10 8 1,-16 29-2645,14-17-4973,13-18 3955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1956,'-12'-16'9537,"6"27"-6363,6 44-4101,1-39 2072,22 316 1570,-17-266-1982,0 12 485,-6-78-1315,-13-22-7314,8 13 3459,0-3 233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1188,'-4'-5'11275,"42"4"-10227,0 2-1,0 1 0,50 11 1,-6-2 157,4 1-58,-85-12-1286,7-2-405,-4-1-2275,-2-1 1985,1-3-647,1 0-2770,-2 2 110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 2556,'-2'2'8778,"12"-1"-3620,35 2-2247,61-2-2481,-5 4 843,-99-5-1366,1-2-1154,-2 2 1012,0-1-1,0 1 1,0-1-1,0 0 1,0 0-1,0 1 0,0-1 1,0 0-1,-1 0 1,1 0-1,0 0 1,0 0-1,-1 0 1,1 0-1,-1 0 0,1 0 1,-1 0-1,1-2 1,-1-2-1170,0-15-7753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1312,'0'0'2401,"-7"23"3072,10 46-2276,15 80-1,-6-60-1589,-2-25-532,-5-38-188,2 52-1,-5-73 84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51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322 107 1552,'15'-40'11327,"-15"38"-11213,0-1 1,0 0 0,0 1 0,0-1 0,-1 1 0,1-1 0,-1 0 0,1 1 0,-1-1-1,0 1 1,0-1 0,0 1 0,0 0 0,-1-1 0,1 1 0,-1 0 0,1 0-1,-1 0 1,0 0 0,0 0 0,0 0 0,0 1 0,0-1 0,0 1 0,0-1 0,0 1-1,-1 0 1,1 0 0,-1 0 0,1 0 0,-1 0 0,1 0 0,-1 1 0,1-1 0,-1 1-1,0 0 1,1 0 0,-5 0 0,0 0-95,-1 1 0,1 0 0,-1 0 0,1 1 0,0-1 0,0 2-1,0-1 1,0 1 0,0 0 0,0 1 0,1-1 0,-1 1 0,-6 6 0,-3 4 15,2 0 0,-1 1 0,2 1 0,0 0 1,1 1-1,0 0 0,1 1 0,1 0 0,1 1 1,1 0-1,-8 26 0,11-28-21,2 0-1,-1 0 1,2 0 0,0 0 0,1 0 0,1 1-1,1-1 1,0 0 0,1 0 0,1 0-1,1 0 1,0 0 0,1-1 0,7 17-1,-4-19-10,0-1-1,1 0 1,0-1-1,1 0 1,1 0-1,0-1 1,0 0-1,1-1 1,0 0-1,1-1 1,0-1-1,0 0 1,1 0-1,0-2 1,29 11-1,-31-14 6,1 0 0,0 0 0,0-2-1,0 1 1,1-2 0,-1 0-1,0 0 1,0-1 0,20-5 0,-24 5 0,-1-1 0,1-1 0,-1 0 0,0 0 0,1-1 0,-2 0 0,1 0 0,0 0 0,-1-1 0,0-1 0,0 1 0,0-1 0,-1 0 0,11-13 0,-14 13-30,0 0-1,0 0 0,-1 0 0,0-1 0,0 1 1,0-1-1,-1 1 0,0-1 0,0 0 0,0 1 1,-1-1-1,0 0 0,-1 0 0,1 1 0,-1-1 1,-1 0-1,1 1 0,-1-1 0,0 1 0,-1 0 1,1 0-1,-7-10 0,7 10-8,-1 0 0,-1 0 0,1 0 0,-1 1 0,0 0 0,-1-1 0,1 1-1,-1 1 1,0-1 0,0 1 0,0 0 0,-1 0 0,1 0 0,-1 1 0,0-1 0,0 2 0,0-1 0,-1 1 0,1 0 0,-1 0 0,1 0 0,-10 0 0,0 2 140,0 1 1,0 0-1,-28 7 1,44-9-92,0 1 0,-1 0-1,1 0 1,0 0 0,0 0 0,-1 0 0,1 0 0,0 0 0,-1 0 0,1 0 0,0 0 0,0 0 0,-1 0 0,1 0 0,0 0 0,-1 0 0,1 0 0,0 1 0,0-1 0,-1 0 0,1 0 0,0 0 0,0 0 0,-1 0 0,1 1-1,0-1 1,0 0 0,0 0 0,-1 0 0,1 1 0,0-1 0,0 0 0,0 0 0,0 1 0,-1-1 0,1 0 0,0 0 0,0 1 0,0-1 0,0 0 0,0 1 0,0-1 0,0 0 0,0 0 0,0 1 0,0-1 0,0 0 0,0 1-1,0-1 1,0 0 0,0 1 0,19 8 338,33 2-57,34-12 440,108-13-1,-141 14 552,-51 0-1010,23-4 727,-20 3-5080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16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2140,'-5'-7'9545,"4"27"-9069,1 0 0,1 1 0,1-1 0,6 24 0,2 33 262,13 269 2173,-14-270-2074,-5-54-62,-2 1 0,0 38 0,11-102-558,2-12-119,-3 11-65,17-43 0,-24 74-46,0 0 0,1 0 0,0 0 0,1 1 0,0 0 0,0 0 0,1 0 0,14-12 1,-20 21 10,0-1 0,0 0 0,0 1 0,0-1 0,1 1 0,-1-1 0,0 1 0,1 0 0,-1 0 0,1 0 0,0 1 0,-1-1 0,1 1 0,-1-1 0,1 1 0,0 0 0,-1 0 0,1 0 0,0 0 0,-1 0 0,4 1 0,-2 1 11,1 0 0,-1 0 0,1 0 1,-1 0-1,0 1 0,0-1 0,0 1 0,-1 0 0,1 0 0,6 7 1,1 5 72,0-1 0,0 1 0,-2 1 0,0 0 0,7 18 1,-4-1 351,-1 1 1,-2 0 0,-1 0 0,4 50-1,-8-59 46,-4-10-1379,-5-16-2245,4 0 2602,1-1-1,-1 0 1,1 1 0,-1-1 0,1 0-1,-1 1 1,1-1 0,0 0 0,0 1 0,0-1-1,0 0 1,0 1 0,0-1 0,1 0-1,-1 1 1,1-3 0,4-7-4668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2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61 1504,'0'-14'3158,"1"12"-2798,-1 0 0,0-1 0,0 1 0,0 0-1,0-1 1,0 1 0,0 0 0,-1 0 0,1-1-1,-1 1 1,1 0 0,-1 0 0,0 0 0,0-1-1,0 1 1,0 0 0,0 0 0,0 1 0,-3-4-1,3 4-59,-31 1 621,21 3-826,1 1 1,1 0-1,-1 0 1,0 1 0,1 1-1,0-1 1,0 2-1,1-1 1,-12 12 0,-7 8 123,-31 41 0,44-49-120,2 0 0,0 1 0,1 0 1,0 1-1,-14 40 0,21-49-80,1 1 0,0-1 1,0 1-1,1 0 0,1 0 0,0 0 0,0 0 1,1 0-1,1 0 0,0 0 0,1 0 0,4 18 0,-5-26-32,1 0 0,-1 0 0,1 0 1,0 0-1,0-1 0,1 1 0,-1 0 0,1-1 0,-1 0 0,1 0 0,0 0 0,0 0 0,1 0 0,-1 0 0,1-1 0,-1 1 0,8 2 0,-5-3-19,0 0 1,0 0-1,0-1 1,0 1 0,0-2-1,1 1 1,-1-1-1,0 0 1,1 0-1,-1 0 1,7-2-1,0-1-20,-1 0-1,1-1 1,-1 0-1,0 0 1,0-2-1,0 1 1,-1-2-1,0 1 1,0-2-1,0 1 0,9-10 1,-6 2 142,0 0 1,-1-1 0,-1 0-1,0-1 1,-2-1-1,0 1 1,0-2-1,8-24 1,-18 42 319,4 8-396,0 1 1,0-1-1,0-1 0,1 1 1,0-1-1,1 0 1,-1 0-1,1 0 1,0-1-1,0 0 0,1 0 1,0 0-1,7 3 1,-9-6-11,0 0-1,0 0 1,0 0 0,0-1 0,1 0 0,-1 0 0,0-1 0,0 1 0,1-1-1,-1 0 1,0 0 0,1-1 0,-1 0 0,0 0 0,0 0 0,0 0 0,1-1-1,-1 0 1,-1 0 0,9-5 0,-6 3 26,1 0 0,-1-1 0,0 1 1,0-2-1,-1 1 0,0-1 0,0 0 0,10-12 0,-14 15 4,-1 1 0,0-1 1,1 0-1,-1 1 0,0-1 0,-1 0 0,1 1 0,0-1 0,-1 0 0,1 0 1,-1 0-1,0 0 0,0 1 0,0-1 0,0 0 0,-1 0 0,1 0 0,-1 0 1,0 1-1,1-1 0,-1 0 0,0 1 0,-1-1 0,1 0 0,0 1 0,-1 0 1,0-1-1,1 1 0,-4-3 0,3 3-18,0 0-1,0 1 1,0-1 0,0 1 0,0-1-1,-1 1 1,1 0 0,-1 0 0,1 0 0,-1 0-1,1 0 1,-1 0 0,0 1 0,1-1-1,-1 1 1,0 0 0,1 0 0,-1 0-1,0 0 1,1 0 0,-1 1 0,0-1-1,-3 2 1,-61 21-465,58-19 271,-3 1-546,-24 12-17,16 1-6883,14-10 4183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1968,'2'2'344,"0"1"0,-1-1 0,1 1 0,-1 0 0,1 0 0,-1-1 0,0 1 0,0 0 0,-1 0 0,1 0 0,-1 0 0,1 0 0,-1 0 0,0 0 0,0 1-1,0-1 1,0 0 0,-1 0 0,0 3 0,-19 66 840,12-48-248,-6 21 91,5-17 75,0 1 1,-4 35-1,14-67-1104,0 0 0,1 1 0,0-1 0,-1 1 1,1 0-1,0 0 0,0-1 0,0 1 0,1 0 0,2-1 0,6-8-32,26-38-99,17-22-33,-49 66 164,-1 0 1,2 0 0,-1 0-1,0 1 1,1 0-1,0 0 1,0 0 0,0 1-1,10-4 1,-15 6 29,0 1 0,0-1 1,0 1-1,1 0 1,-1 0-1,0-1 0,0 1 1,0 0-1,0 0 1,1 0-1,-1 0 0,0 0 1,0 1-1,0-1 1,1 0-1,-1 0 0,0 1 1,0-1-1,0 1 1,0-1-1,0 1 0,0-1 1,0 1-1,0 0 1,1 1-1,0 0 41,-1 0 0,1 0 0,-1 0 0,0 0 0,0 0-1,1 1 1,-2-1 0,1 1 0,0-1 0,0 1 0,0 3 0,0 8 275,0 0 0,-1 0 0,-2 20-1,2-27-226,-13 71 1353,5-52-5878,29-74-1994,-8 29 2404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2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142 267 1596,'3'-3'1054,"0"0"1,0-1-1,-1 1 0,1-1 0,-1 0 0,0 1 0,3-8 3322,-4 15-3877,-1 14-154,0 1-1,-1-1 1,-1 1 0,-1-1 0,-1 0 0,-11 35-1,7-23-68,-12 48 353,0 5 476,-51 133 0,67-203-970,4-12-105,0 1-1,0-1 1,0 1 0,-1 0-1,1-1 1,0 1 0,-1-1-1,0 1 1,1-1 0,-1 0-1,0 1 1,1-1 0,-1 0-1,0 1 1,0-1 0,0 0-1,0 0 1,0 0 0,-1 0-1,1 0 1,-2 1 0,2-40-50,6-32-290,3-1 0,4 1 0,27-95 0,-36 153 262,9-35-221,3 0 0,28-62-1,-32 85 137,2 0 1,1 0-1,1 2 0,0 0 0,36-38 1,-47 55 108,0 1 0,0 1 1,0-1-1,1 1 0,0-1 1,-1 1-1,1 1 1,0-1-1,1 1 0,-1 0 1,0 0-1,1 0 0,-1 1 1,1-1-1,-1 1 1,1 1-1,-1-1 0,1 1 1,0 0-1,-1 0 0,1 1 1,0 0-1,8 2 1,-8-1 35,0 1 1,-1-1 0,1 1 0,0 1 0,-1-1 0,0 1 0,0 0 0,0 0-1,0 0 1,-1 1 0,1 0 0,-1 0 0,0 0 0,-1 0 0,1 0 0,-1 1-1,0 0 1,-1 0 0,1-1 0,2 12 0,-1-1 63,-1-1-1,0 1 1,-1 0-1,-1 0 1,0-1 0,-2 1-1,1 0 1,-2 0 0,0 0-1,-1-1 1,0 1 0,-2-1-1,0 0 1,0 0 0,-1 0-1,-1-1 1,-1 0-1,0 0 1,-19 24 0,24-35-61,0 0 0,0 0 0,0-1 0,-1 1 0,1-1-1,-1 0 1,1 0 0,-1 0 0,0-1 0,0 1 0,0-1 0,0 0 0,0 0 0,0 0 0,0-1 0,0 1 0,0-1 0,0 0 0,0 0 0,0-1 0,0 1 0,0-1 0,0 0 0,0 0 0,0 0 0,-4-2 0,-11-4 24,1-1 0,1-1 0,0 0 1,-21-16-1,37 24 217,6 31 16,87 214 957,-44-111-352,-34-96-319,13 56-1,-27-92-670,0-1 0,0 0 0,0 0-1,-1 1 1,2-1 0,-1 0-1,0 1 1,0-1 0,0 0-1,0 0 1,0 1 0,0-1-1,0 0 1,0 0 0,0 1 0,0-1-1,1 0 1,-1 0 0,0 1-1,0-1 1,0 0 0,0 0-1,1 0 1,-1 1 0,0-1-1,0 0 1,0 0 0,1 0 0,-1 0-1,0 1 1,0-1 0,1 0-1,-1 0 1,0 0 0,1 0-1,-1 0 1,0 0 0,0 0 0,1 0-1,-1 0 1,0 0 0,1 0-1,-1 0 1,0 0 0,0 0-1,1 0 1,-1 0 0,13-11-8110,-6 5 3973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2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33 124 2208,'-1'1'9341,"-7"16"-8908,2 4 697,1 0 0,-6 39 0,10-52-915,1 1-1,0 0 1,0 0 0,1-1 0,0 1 0,0-1-1,1 1 1,0-1 0,6 14 0,-7-18-152,1 1 1,0-1 0,0 0 0,1-1 0,-1 1 0,1 0 0,0-1 0,0 1 0,0-1-1,0 0 1,1 0 0,-1 0 0,1 0 0,0-1 0,0 0 0,0 1 0,0-1-1,0-1 1,8 3 0,-6-3-26,1 0-1,-1 0 1,1-1 0,-1 0-1,1 0 1,-1-1 0,1 0-1,-1 0 1,1 0 0,-1-1-1,0 0 1,9-4 0,-4 1-18,0 0 0,-1 0 0,0-1 0,0-1 1,0 0-1,-1 0 0,0-1 0,0 0 0,-1-1 0,0 0 1,-1 0-1,0 0 0,0-1 0,9-20 0,-11 17 10,-1-1 0,-1 1 1,0-1-1,0 0 0,-2 0 0,0 0 0,0 0 0,-2 0 1,-3-26-1,4 35-17,-1 1 1,0-1 0,0 0 0,-1 1 0,1-1-1,-1 1 1,0 0 0,0 0 0,0-1 0,-1 1-1,1 1 1,-1-1 0,0 0 0,0 1 0,-1-1-1,1 1 1,-1 0 0,1 0 0,-1 0 0,0 1-1,0-1 1,0 1 0,-1 0 0,1 0 0,0 1-1,-1-1 1,1 1 0,-1 0 0,0 0 0,1 0-1,-1 1 1,-8 0 0,5 0-140,-1 0 0,0 1-1,1 0 1,-1 1 0,1 0 0,0 0 0,-1 1 0,1 0 0,0 0-1,1 1 1,-10 6 0,-14 12-3211,3 5-4137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1092,'0'2'6935,"-2"10"-3345,-14 70-1431,-2-12-717,-14 73 243,30-136-1752,1-5-1904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1 892,'2'0'14529,"19"3"-9751,49 6-3409,45-1 1557,-114-8-3200,11 0-1203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2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34 1864,'-10'-5'2641,"1"1"-1,-1-1 1,0 2 0,-13-4-1,22 6-1756,-11-4 879,7 2-118,9 3 2021,40 10-3254,-1 2 1,0 3-1,-2 0 0,1 3 1,-2 2-1,-1 1 0,39 28 1,-76-48-383,1 1 0,-1 0 1,1 1-1,-1-1 1,0 0-1,0 1 0,0-1 1,0 1-1,0-1 0,0 1 1,-1 0-1,0 0 0,1 0 1,-1 0-1,0 0 0,0 0 1,-1 0-1,1 0 0,-1 1 1,1-1-1,-1 3 1,-1 0-4,0 0 1,0 0 0,0 0 0,-1-1 0,0 1 0,0-1 0,0 1-1,-1-1 1,0 0 0,-6 9 0,-2 1 13,-1-1-1,0 0 1,-1-1 0,-1 0 0,0-2-1,-24 17 1,-26 18 404,63-45-456,-13 5-1054,19-33-5303,9-3-2943,-4 15 4007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2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2020,'28'-61'6746,"-25"52"-5852,1 0 1,-1 0 0,1 1-1,1-1 1,0 1-1,0 0 1,10-11-1,-14 18-523,6 12 1634,3 16-1802,-5 4 73,-3 1 1,0-1-1,-5 52 0,-18 99 447,17-150-608,-51 348 969,41-297 187,14-82-1042,15-47-29,60-119-178,-65 147-55,0 0-1,2 1 1,0 1 0,0-1 0,2 2 0,28-26-1,-40 39 27,0 0 0,1 0 0,-1 0 0,1 1 0,-1-1 0,1 1 0,0-1 0,0 1 0,0 0 0,0 0-1,0 0 1,0 0 0,0 1 0,0-1 0,0 1 0,0 0 0,0 0 0,0 0 0,5 0 0,-5 2 5,0-1 1,-1 0 0,1 1 0,-1-1 0,0 1 0,1 0-1,-1 0 1,0 0 0,0 0 0,0 0 0,0 0-1,0 0 1,-1 1 0,1-1 0,-1 1 0,1-1-1,-1 1 1,0 0 0,0-1 0,0 1 0,0 4-1,7 20 24,-2 1 0,-2 1-1,0-1 1,-2 1-1,-2 43 1,-21 142 438,21-211-106,-4 17-57,0-10-3532,3-10 2826,0 0-1,0 0 1,0 0 0,0-1 0,0 1-1,0 0 1,0-1 0,0 1 0,0-1-1,0 1 1,0-1 0,1 1-1,-1-1 1,0 1 0,0-1 0,1 0-1,-1 0 1,0 1 0,1-1 0,-1 0-1,0 0 1,1 0 0,-1 0 0,1 0-1,0 1 1,-1-1 0,1-2 0,-6-6-3963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2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48 2252,'-25'-41'15929,"20"35"-11012,73 76-4127,100 80 0,-83-77 371,-84-72-982,4 33 946,-10-22-1033,-1 0 0,0-1 1,-1 0-1,0 0 0,-1 0 0,0-1 0,0 0 0,-15 12 1,-5 9 136,0 2-44,-71 78 505,92-104 48,2-4-3763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53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36 136 1252,'-4'-4'1928,"0"0"0,0 1 0,0-1-1,0 1 1,-1 0 0,-5-3 0,11 22-1817,2 1 1,0-1 0,1 0 0,0 0 0,2-1-1,9 21 1,-6-14 6,-1 0 0,9 41 0,-16-55-140,2 17 563,-16-39-217,8 6-316,0-1 0,1 0 0,1-1-1,-1 1 1,2 0 0,-1-1 0,1 0-1,1 0 1,-1-13 0,-1 4-7,1 0 0,0 0 1,2 0-1,0 0 0,3-24 1,-2 36-11,0 0 0,0 0 0,1 0 0,0 1 0,0-1 0,1 1 0,0 0 0,0-1 0,0 1 0,1 0 0,-1 1 1,2-1-1,-1 1 0,0 0 0,7-6 0,-9 9-2,1 0 1,-1 1-1,0-1 1,1 1-1,-1-1 0,1 1 1,-1 0-1,1 0 1,-1 0-1,1 0 1,0 1-1,0-1 1,-1 1-1,1-1 0,0 1 1,0 0-1,0 0 1,-1 0-1,1 1 1,3 0-1,-2 0 18,1 1 0,-1 0 0,0 0 1,0 0-1,0 0 0,0 1 0,0 0 0,0 0 0,-1 0 0,1 0 1,2 4-1,8 10 188,-2 1 0,0 0 0,-1 0 0,10 23 0,-18-36-97,19 40 1585,-21-44-1504,3 7 1497,-2-1-3245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16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348 340 932,'-31'2'3970,"20"3"-3632,0 0 0,1 1 0,0 0 0,1 1 0,-1 0 0,1 0 0,0 1 0,1 0 0,0 1 0,-10 13 0,-10 15 184,-27 47 1,34-47-132,0 1 0,-27 74 0,41-91-265,1 1 0,0 0 0,2 0 0,0 0 0,2 1 0,0-1 0,2 25 0,1-36-75,1-1 0,0 1 0,0-1-1,1 0 1,0 0 0,6 12 0,-8-19-39,0 0-1,1 0 0,-1 0 0,1-1 0,-1 1 1,1 0-1,0-1 0,0 0 0,0 1 1,0-1-1,0 0 0,1 0 0,-1 0 1,1 0-1,-1 0 0,1-1 0,0 1 0,0-1 1,0 0-1,-1 0 0,1 0 0,0 0 1,6 1-1,-6-3-6,0 1 1,0-1 0,-1 1-1,1-1 1,0 0 0,-1 0-1,1 0 1,-1 0-1,1 0 1,-1-1 0,0 1-1,1-1 1,-1 0 0,0 0-1,3-3 1,27-34 23,-28 33-28,19-30 7,-1-1 0,-2-1-1,-2 0 1,-1-1 0,-3-1-1,14-55 1,35-257-113,-46 81-99,-14 210 367,-3 68-155,-12 171 161,15 214 0,2-329-139,16 70-1,-16-110-32,1 0 0,1 0 0,1-1-1,1 0 1,1 0 0,17 27 0,-26-46-2,1 0 1,0 0 0,0-1-1,0 1 1,1 0 0,-1-1 0,1 0-1,-1 1 1,1-1 0,0 0 0,0 0-1,0 0 1,0-1 0,0 1 0,0-1-1,0 0 1,1 0 0,-1 0 0,0 0-1,1 0 1,-1-1 0,1 0 0,-1 1-1,0-1 1,1 0 0,5-1 0,-4-1 0,1 0 0,-1 0 0,0 0 0,0 0 0,0-1 0,0 0 0,0 0 0,-1 0 0,1-1 0,-1 1 0,0-1 0,0 0 0,0 0 0,-1-1 0,6-7 0,0-4 8,0 0 0,-1 0-1,-1 0 1,-1-1 0,0 0-1,-1 0 1,-1-1-1,-1 1 1,0-1 0,0-26-1,-2 23 76,-2-1-1,0 1 1,-2-1-1,0 1 1,-1 0-1,-1 0 1,-1 1-1,-13-30 1,18 47-46,0 0 1,0 1 0,0-1-1,-1 0 1,1 0 0,-1 1-1,0-1 1,0 1 0,0 0-1,0-1 1,0 1 0,0 0 0,-1 0-1,1 1 1,-1-1 0,1 0-1,-1 1 1,1-1 0,-1 1-1,0 0 1,-5-2 0,5 3-11,-1 0 1,1 1 0,-1-1-1,1 1 1,-1-1 0,1 1-1,-1 0 1,1 0 0,0 0-1,0 1 1,-1-1 0,1 1-1,0 0 1,0 0 0,-4 4-1,-7 6-43,0 1-1,1 1 0,1 0 1,0 1-1,-14 23 1,19-27-184,0 0-1,1 0 1,0 1 0,1 0 0,0 1 0,1-1 0,0 1 0,-2 16 0,6 30-5808,2-46 3038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1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1536,'4'18'752,"-1"0"0,-1 1 0,0-1 1,-2 1-1,-1 20 0,0-6-44,12 197 3831,6-282-1714,6-39-2785,-18 67-1,-2 5-15,1 1-1,0-1 0,2 1 1,0 0-1,1 0 0,0 1 0,17-27 1,-24 43-18,1 1 0,-1-1 0,0 1 1,1-1-1,-1 1 0,1-1 0,-1 1 1,1-1-1,-1 1 0,1-1 0,-1 1 1,1 0-1,-1-1 0,1 1 0,-1 0 1,1-1-1,0 1 0,-1 0 0,1 0 0,-1 0 1,1 0-1,0-1 0,-1 1 0,1 0 1,0 0-1,-1 0 0,1 0 0,0 0 1,-1 0-1,1 1 0,1-1 0,11 19 171,0 35 86,-12-51-242,3 29 231,-2 0 1,-1 0-1,-5 43 1,1 15 38,2-85-8,-1 0-1733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1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140 451 1764,'-8'-1'6447,"2"4"-6184,1 1 1,0 0 0,0 0-1,0 0 1,0 1 0,1 0-1,-1 0 1,1 0-1,1 0 1,-1 1 0,1 0-1,0-1 1,0 1 0,-3 9-1,-7 18 285,-10 46 0,19-65-358,3-9-139,-5 12 106,1 0-1,1 0 1,1 1-1,0 0 0,1-1 1,1 1-1,0 0 1,5 33-1,-4-49-136,0 0 0,1 0 0,-1 1 0,1-1-1,0 0 1,0 0 0,0 0 0,0 0 0,0 0 0,0 0 0,0 0-1,1 0 1,-1 0 0,3 2 0,-3-4 67,22-9-5,-18 5-71,0 1 0,-1 0-1,1-1 1,-1 0 0,0 0-1,0 0 1,0-1-1,0 1 1,-1-1 0,5-6-1,24-54 28,-28 56-32,12-31 3,-2-1-1,-1-1 1,-2 0 0,-2-1-1,-2 0 1,2-63 0,-8 6 203,-19-168 0,12 241 226,5 27-426,1 0 0,0 0 0,-1 0 1,1 0-1,0 1 0,-1-1 0,1 0 0,0 0 0,-1 0 0,1 1 0,0-1 0,-1 0 0,1 0 0,0 1 0,0-1 0,-1 0 0,1 0 0,0 1 0,0-1 0,0 0 0,0 1 0,-1-1 0,1 0 0,0 1 0,0-1 1,0 1-1,0-1 0,0 0 0,0 1 0,0-1 0,0 0 0,0 1 0,0 0 0,-9 58 271,7 14-204,3 0 1,3 0-1,4-1 1,2 1 0,4-2-1,29 92 1,-39-150-111,2 1-1,-1-1 1,1 0 0,1-1 0,0 1-1,1-1 1,1-1 0,0 1-1,0-1 1,1-1 0,0 0 0,12 9-1,-21-19 16,0 1 0,0-1-1,0 1 1,0-1 0,1 1-1,-1-1 1,0 0 0,0 0-1,0 0 1,0 1 0,0-1-1,1 0 1,-1-1 0,0 1-1,0 0 1,0 0 0,0 0-1,1-1 1,-1 1 0,0 0-1,0-1 1,0 1 0,0-1-1,0 0 1,0 1 0,0-1 0,0 0-1,0 1 1,-1-1 0,1 0-1,0 0 1,0 0 0,0 0-1,-1 0 1,1-1 0,2-2-30,0 1 0,-1-1 1,1-1-1,-1 1 0,0 0 1,-1 0-1,2-5 0,-1-7 11,-1 0 0,-1 0 0,0 0 0,-1 0 0,-1 1 0,0-1 0,-1 0 0,-1 1 0,-11-30 0,15 45 43,0-1 0,0 1 0,-1 0 0,1-1 0,0 1 0,0 0 0,0-1 0,-1 1 0,1 0 0,0 0 0,0-1 0,-1 1 0,1 0 0,0 0 0,0-1 0,-1 1 0,1 0 0,0 0 1,-1 0-1,1 0 0,0-1 0,-1 1 0,1 0 0,0 0 0,-1 0 0,1 0 0,-1 0 0,1 0 0,0 0 0,-1 0 0,1 0 0,0 0 0,-1 0 0,1 0 0,0 0 0,-1 1 0,1-1 0,0 0 0,-1 0 0,1 0 0,0 0 0,-1 0 0,1 1 1,0-1-1,-1 0 0,1 0 0,0 1 0,0-1 0,-1 0 0,1 1 0,-14 16 347,8 0-181,1 1 0,1 0-1,0 1 1,1-1 0,2 1 0,-1-1-1,2 1 1,0-1 0,6 36 0,-5-47-236,0 1 1,1-1-1,0 0 1,0 0-1,1 0 1,-1 0 0,1 0-1,1-1 1,0 1-1,-1-1 1,2 0 0,-1 0-1,1 0 1,0-1-1,0 1 1,1-1 0,-1-1-1,1 1 1,0-1-1,0 0 1,1 0 0,-1-1-1,1 1 1,0-2-1,0 1 1,0-1 0,12 3-1,24 2-949,-14-1-2644,48 3 0,-36-7-248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2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2104,'2'-20'12627,"0"44"-10010,2 43-2701,-2 626 5533,1-603-4296,-2-86-145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2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81 2052,'-17'8'6222,"18"-3"-2519,33-2-2177,411-34 1658,-160 6-2189,394 12 648,-635 13-1539,190 1 555,267-4 1408,-445 3-1680,37-3 504,-48-2-231,-44 5-855,-1 0-343,-1-1 327,1 0 1,0 0-1,0 1 0,-1-1 1,1 0-1,0 0 1,-1 1-1,1-1 0,-1 0 1,1 1-1,-1-1 0,1 0 1,-1 1-1,1-1 0,-1 1 1,0-1-1,1 1 0,-1-1 1,0 1-1,1 0 0,-1-1 1,0 1-1,0 0 0,1 0 1,-1-1-1,0 1 0,0 0 1,0 0-1,-1 0 0,-30-2-5270,29 2 4312,-21 0-3692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21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1572,'4'-22'11887,"1"42"-11466,-1 1 1,0-1-1,-2 1 1,0 0 0,-2 0-1,-2 28 1,1 21 340,8 384 3705,-8-431-4281,0-15-237,1 1-1,0-1 0,0 0 1,1 0-1,2 13 0,-2-19-518,6-10-4428,-5 6 4220,0-1 1,0 0 0,0 0 0,-1 0 0,1 0-1,-1 0 1,2-4 0,0-4-3756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2308,'32'-8'5141,"148"-3"2093,85 22-3165,-246-9-3870,36 0-1829,-46-15-3135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2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 1408,'-1'0'272,"0"0"-1,0 0 1,0-1-1,0 1 1,1 0-1,-1 0 1,0 0-1,0 0 1,0 0-1,0 0 1,1 0-1,-1 0 0,0 0 1,0 0-1,0 1 1,0-1-1,1 0 1,-1 0-1,0 1 1,0-1-1,0 1 1,1-1-1,-1 1 1,0-1-1,1 1 1,-1-1-1,0 1 1,1-1-1,-1 2 1,-1 1 71,1-1 1,-1 1 0,1 0 0,0 0-1,0 0 1,0 0 0,0 0-1,1 0 1,-1 3 0,-1 16 48,1-1-1,3 23 1,-2-21 782,3 23 460,12 71 0,-2-34-374,-5-24-523,-3-24-781,2 47 0,-5-76-960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2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1368,'0'0'1792,"-2"-8"-1132,-1 1-772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2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53 2044,'-3'-5'2000,"0"-1"1,-1 1-1,1 0 0,-1 0 0,0 0 0,0 0 0,-1 1 1,-9-8-1,13 12-1667,8 17 69,1 1-1,1-2 1,0 1 0,1-1-1,17 20 1,-11-13-184,213 282 451,-218-293-603,-3-1 52,2-1 0,-1 0 0,19 15 0,-27-25-212,-1 1-1,1-1 0,-1 1 1,1-1-1,-1 1 1,1-1-1,-1 1 0,1-1 1,0 0-1,-1 1 1,1-1-1,0 0 0,-1 1 1,1-1-1,0 0 0,-1 0 1,1 0-1,0 0 1,-1 0-1,1 0 0,0 0 1,0 0-1,-1 0 1,1 0-1,1 0 0,1-26-4142,-7 9-3248,1 9 2801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57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70 1940,'0'0'3853,"-6"-1"-2895,6 1-621,-1 0 0,0 0 0,0 0 0,1 0 0,-1-1 0,0 1-1,0 0 1,1 0 0,-1-1 0,0 1 0,0 0 0,1-1 0,-1 1 0,0-1 0,1 1 0,-1-1 0,1 1 0,-1-1 0,1 1 0,-1-1 0,1 1 0,-1-2 0,4-3-208,1-1 0,1 1 0,-1 1 0,1-1 0,-1 0 0,2 1 0,-1 0 0,0 1 0,10-6 0,-12 7-76,0 1-1,0 0 1,0-1 0,0 1 0,0 1 0,0-1-1,0 0 1,0 1 0,0 0 0,0 0 0,0-1 0,1 2-1,-1-1 1,0 0 0,0 1 0,0-1 0,0 1-1,0 0 1,0 0 0,0 0 0,0 1 0,5 2 0,-6-2-22,0 0 0,0 0 0,0 0 0,0 1 0,-1-1 1,1 1-1,0-1 0,-1 1 0,0-1 0,0 1 0,0 0 1,0-1-1,0 1 0,0 0 0,-1 0 0,1 0 0,-1 0 1,0 0-1,0 0 0,0 0 0,-1 5 0,-13 66 460,11-62-396,-21 60 640,23-71-654,1 0-46,-1 0 0,1 0 0,0 0 0,-1 0-1,1 0 1,0 1 0,0-1 0,0 0 0,0 0 0,0 0 0,0 0 0,0 0-1,0 0 1,0 0 0,0 1 0,1-1 0,-1 0 0,0 0 0,1 0 0,-1 0-1,1 0 1,0 1 0,9 2-10,0-1 0,0 0-1,1-1 1,-1 0 0,1-1-1,-1 0 1,1-1 0,-1 0-1,21-2 1,10 0 136,-39 2-133,0 0-309,23-3 17,-11-6-6008,-10 2 1960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26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0 2228,'-6'1'10731,"5"-1"-10532,-14 26 2409,-13 36-2009,-161 334 5357,129-276-4256,22-57-984,18-41-3772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 2052,'-11'-12'3805,"4"1"5521,11 3-8097,-2 6-926,56 2 1497,-16 2-1080,54 10-1,-5-1-63,-50-5-376,-31-4-442,0-1 1,0 1-1,1-1 0,-1-1 1,0 0-1,0-1 0,12-1 0,-18-1-947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20 884,'-17'12'4012,"-1"1"7233,98-15-7467,-37-1-2791,0-1 0,56-14 0,-6 8-36,-91 9-1150,3-5-4888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9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2092,'0'0'163,"0"0"0,2-4 3100,-2 4-3099,1 0-1,-1 0 0,0 0 0,0 0 0,0 0 0,1-1 0,-1 1 1,0 0-1,0 0 0,1 0 0,-1 0 0,0 0 0,0 0 0,0 0 1,1 0-1,-1 0 0,0 0 0,0 0 0,1 0 0,-1 1 0,0-1 1,0 0-1,0 0 0,2 1 816,-2-1-816,9 17 2756,4 35-3159,-11-42 1298,0-5-816,-1 1 1,0-1-1,0 1 1,0-1-1,-1 1 1,0-1-1,0 1 1,-1 7-1,1-12-58,-4 6 263,4-7-443,0 0 1,0 0 0,0 0-1,0 0 1,0 0 0,0 0-1,-1 0 1,1 0 0,0 0-1,0 0 1,0 0-1,0 0 1,0 0 0,0 0-1,0 0 1,0 0 0,0 0-1,0 0 1,-1 0 0,1 0-1,0 0 1,0 0 0,0 0-1,0 0 1,0 0-1,0 0 1,0 0 0,0 0-1,-1 0 1,1 0 0,0 0-1,0 0 1,0 0 0,0 0-1,0 0 1,0 0 0,0 0-1,0 0 1,0 0-1,0 0 1,0 0 0,0 0-1,-1 0 1,1 1 0,0-1-1,0 0 1,0 0 0,0 0-1,0-8-45,0 1 0,1-1 0,0 0 0,0 0 0,1 1 0,0-1 0,0 1 0,1 0-1,-1-1 1,2 1 0,-1 0 0,1 1 0,0-1 0,0 1 0,1-1 0,0 1 0,0 1 0,6-6 0,-10 10 47,1 1 0,-1-1 0,0 1 0,0 0 1,0-1-1,0 1 0,0 0 0,0 0 1,1 0-1,-1 0 0,0 0 0,0 0 1,0 0-1,0 0 0,0 1 0,1-1 1,-1 0-1,0 1 0,0-1 0,0 0 0,0 1 1,0 0-1,0-1 0,0 1 0,0 0 1,0-1-1,0 1 0,0 0 0,-1 0 1,1 0-1,0-1 0,-1 1 0,1 0 1,0 0-1,-1 0 0,1 0 0,-1 1 1,1-1-1,-1 1 0,21 47 398,-20-45-355,7 19-703,11 36 2593,-15-39-5329,-3-1-4436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17 884,'26'-13'8946,"-1"11"-7526,0 1 0,30 3 0,0-1-1859,-43 2-875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2264,'-16'5'9730,"22"4"-6327,-3-7-3473,0 0 1,0 0-1,0-1 1,0 1-1,0-1 1,0 0-1,0 0 1,6 1-1,17-2-2977,-15 0-1467,-1 0 1232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0 119 952,'27'13'6059,"-17"-11"-5622,0 0-1,0 0 1,0-1-1,0 0 0,0 0 1,1-1-1,-1-1 1,0 0-1,0 0 0,15-4 1,-17 3-197,-1 0 0,0 0 0,0 0 1,0-1-1,0 1 0,-1-2 0,1 1 1,-1-1-1,0 0 0,0 0 0,0-1 1,0 0-1,-1 0 0,0 0 0,6-7 0,-11 10-149,1 1-1,0 0 0,0-1 0,0 1 0,-1-1 0,1 1 0,0-1 1,-1 1-1,1-1 0,-1 1 0,0-1 0,0 1 0,1-1 0,-1 1 1,0-1-1,0 0 0,-1 1 0,1-1 0,0 1 0,0-1 0,-1 1 1,1-1-1,-1 1 0,0-3 0,-1 2-10,0 0 0,1 0 0,-1 1 0,0-1 0,0 1 0,0-1 0,0 1 0,0-1 0,0 1 0,-1 0 0,1 0 0,0 0 0,-5-1 0,-3 0-92,0 0 0,1 0-1,-1 1 1,0 1 0,1 0-1,-20 2 1,-3 3-876,-1 1-1032,7-2-5398,11-2 3237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52 972,'-22'-21'11326,"22"20"-11259,0 1 0,0 0 0,0 0 0,-1-1 0,1 1 0,0 0 1,0 0-1,0-1 0,0 1 0,0 0 0,0 0 0,0-1 0,0 1 0,0 0 0,0 0 1,0-1-1,0 1 0,0 0 0,0 0 0,0-1 0,0 1 0,0 0 0,0 0 0,0-1 0,0 1 1,0 0-1,1 0 0,-1-1 0,0 1 0,0 0 0,0 0 0,0 0 0,1-1 0,-1 1 1,0 0-1,0 0 0,0 0 0,1-1 0,-1 1 0,0 0 0,0 0 0,0 0 0,1 0 0,-1 0 1,0 0-1,0 0 0,1 0 0,-1 0 0,0 0 0,1 0 0,26-8 1166,36 2-567,254 15 1468,-170-5-793,-145-4-1277,19-6-959,-17-3-3701,-5 8 3920,0-3-214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92 1648,'-27'-34'8394,"14"-9"-3741,12 42-3226,1 1-1336,0-1-1,-1 1 1,1 0 0,0-1-1,-1 1 1,1 0-1,0 0 1,0-1 0,0 1-1,-1 0 1,1-1-1,0 1 1,0-1 0,0 1-1,0 0 1,-1-1-1,1 1 1,0 0 0,0-1-1,0 1 1,0-1-1,0 1 1,0 0 0,0-1-1,0 1 1,0-1-1,1 1 1,-1 0 0,0-1-1,0 1 1,0 0-1,0-1 1,0 1 0,1 0-1,-1-1 1,28 26 260,-1 1 1,-1 1-1,-2 1 1,0 2-1,28 48 1,-21-33-70,-9-14-157,119 163 842,-104-154-280,-36-39-586,-1-1-78,1 1 1,-1 0-1,0 0 0,1-1 1,-1 1-1,0 0 0,0 0 1,0-1-1,1 1 0,-1 0 1,0 0-1,0 0 0,0-1 1,0 1-1,0 0 0,-1 0 1,1 0-1,0-1 0,0 1 1,0 0-1,-1 0 0,1-1 1,0 1-1,-1 0 0,1-1 1,-2 2-1,-15 24 4,9-17 31,-111 149 101,18-27-95,-103 173 19,172-250-49,-22 34-19,53-87-4,0-1 0,0 1 0,0 0 0,1 0 0,-1 0 0,0-1 0,0 1 0,1 0 0,-1 0 0,1 0 0,-1 0 0,1 0 0,-1 1 0,1-1 0,0 0 0,-1 0 0,1 0 0,0 0 0,0 0 0,0 0 0,0 1 1,0-1-1,0 0 0,0 0 0,0 0 0,0 0 0,1 0 0,-1 1 0,0-1 0,1 0 0,-1 0 0,1 0 0,-1 0 0,1 0 0,0 0 0,-1 0 0,1 0 0,0-1 0,1 3 0,2-2 18,0 1 0,0-1 0,-1 0 1,1 0-1,0 0 0,0 0 0,0-1 0,0 0 1,0 0-1,0 0 0,0 0 0,0 0 0,6-2 0,149-11 205,-100 11-16,83-15 0,-79 14 180,-61 3-357,29-7-393,-29 7-98,1-8-2465,0 3-178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4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1552,'0'0'9959,"-3"2"-9368,-9 13-198,1 0 1,0 0 0,1 1 0,1 0-1,1 0 1,0 1 0,-8 27-1,16-44-391,-9 26 433,1 1 0,2 0-1,1 0 1,1 0-1,-2 54 1,7-37 353,1 1 0,15 82 0,-17-126-891,0 0 0,0-1 0,0 1 0,0 0 1,0 0-1,0 0 0,0-1 0,1 1 0,-1 0 1,0 0-1,0 0 0,1-1 0,-1 1 0,0 0 1,1-1-1,-1 1 0,1 0 0,-1-1 0,1 1 1,-1-1-1,1 1 0,-1 0 0,1-1 1,0 1-1,-1-1 0,1 0 0,0 1 0,0-1 1,-1 0-1,1 1 0,1-1 0,0 0-505,0-1 0,0 0-1,-1 0 1,1 0 0,0 0 0,-1 0-1,1-1 1,-1 1 0,1 0 0,-1-1-1,1 1 1,-1-1 0,2-2-1,2-2-3274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5:5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19 130 1572,'-18'-2'14288,"33"-2"-11172,8-3-3182,120-30 777,259-33 0,-274 60-353,242 13 0,-234 2-207,-60-2-58,198-3 679,-133-7 3215,-136 5-2574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5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2192,'0'0'2970,"19"-10"6268,-11 7-8317,28 0 1658,-30 1-2197,1 1-1,-1 1 1,1-1-1,-1 1 1,1 1-1,-1-1 0,13 3 1,31-3 879,-31-3-6310,-17 3 4492,2-1-1,10-2-10651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1576,'0'0'4007,"7"36"69,-3 91 569,-5-91-3430,2-1-1,8 60 1,-6-52 429,-3-24-3452,0 1-8051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1684,'3'-10'2708,"-3"8"-2216,0 1-1,1-1 1,-1 0-1,1 0 1,-1 1-1,1-1 1,0 1-1,0-1 1,-1 0-1,1 1 1,0-1-1,0 1 1,1 0-1,-1-1 1,0 1-1,2-1 1,-2 1-349,1 0 1,0 1 0,-1-1 0,1 1 0,-1 0 0,1-1-1,0 1 1,0 0 0,-1 0 0,1 0 0,0 0-1,-1 0 1,1 1 0,0-1 0,2 1 0,5 2 67,0 1 0,0 0 0,0 1 0,0 0 1,-1 0-1,0 1 0,0 0 0,0 0 0,-1 1 1,1 0-1,-2 0 0,1 1 0,-1 0 0,0 0 0,6 13 1,8 13 296,-2 1 0,23 60 0,-31-64-268,-1-1 1,-2 1 0,0 0-1,-3 1 1,0-1-1,-2 1 1,-2 0-1,0 0 1,-2-1 0,-2 1-1,-10 44 1,-18 55 560,28-123-4357,2-26 1768,2-29-2653,2 26 15,0 1 41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0 900,'2'1'11305,"12"13"-11067,-7 0 161,-1 0 0,0 0 0,-1 0 0,-1 1 0,0 0 0,-1 0 0,0 0-1,0 19 1,3 11 1066,-1-27-224,-1-16-257,6-27 122,0-6-1190,-3 15 87,2 0-1,0 0 1,1 1-1,1 0 1,0 1-1,14-14 1,-24 27 3,-1-1 1,1 1-1,0 1 1,0-1-1,0 0 0,0 0 1,0 0-1,0 0 1,0 1-1,0-1 1,0 0-1,1 1 1,-1-1-1,0 1 1,0 0-1,0-1 1,1 1-1,-1 0 1,0 0-1,1-1 1,-1 1-1,0 0 1,0 1-1,1-1 1,-1 0-1,0 0 1,2 1-1,-1 0 10,0 0 1,0 1-1,-1-1 0,1 1 1,0-1-1,-1 1 0,0 0 1,1 0-1,-1 0 0,0 0 1,0-1-1,0 2 0,0-1 1,1 2-1,3 12 122,0 0 1,-2 0-1,3 21 0,-5-33-91,5 112 1521,-4-86-634,-2-24-5477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6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51 2496,'0'-2'688,"-3"-2"763,1-1 1,-1 1-1,1-1 0,1 0 0,-1 0 0,1 0 0,-1 0 1,1-6-1,5 13-1053,5 3-260,-1 0 0,0 0 0,0 1 0,0 0 0,-1 1 1,0-1-1,-1 1 0,1 1 0,5 8 0,52 84 566,-26-38-258,112 174 739,-25-28-111,-95-153-2061,-15-71-453,-12 10 826,0 0 1,-1 0 0,0 0-1,0 0 1,0 0-1,-1 0 1,0-1 0,0 1-1,0-1 1,-1-11-1,0 4-2597,2-7-984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7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595 0 2220,'-29'12'4097,"-4"15"-2326,1 1 0,2 2-1,-48 59 1,43-47-744,-42 58 1800,-90 151 0,137-205-2227,21-31-457,-65 111 1213,73-125-1679,22-42-12819,-11 26 9111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3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19 836,'7'-16'8469,"-1"14"-3526,2 28-1987,-4 49-2516,-1 170 4373,20-295-4602,-9 20-171,1 0 1,21-29-1,-28 46-26,1 1 0,0-1 0,2 2 0,-1-1 0,1 2 0,20-16 0,-30 25-1,0 1 0,0-1 0,0 1 0,0 0 0,-1 0 0,1 0 0,0-1-1,0 1 1,0 0 0,0 0 0,0 0 0,0 0 0,0 0 0,0 1 0,0-1 0,-1 0 0,1 0 0,0 0 0,0 1 0,0-1 0,0 1 0,-1-1 0,1 0 0,0 1 0,0 0 0,-1-1 0,1 1 0,0-1 0,-1 1 0,1 0 0,0-1 0,0 3 0,20 27 276,-18-23-132,3 4-39,-1-1 0,0 2-1,-1-1 1,-1 0 0,1 1 0,-2 0 0,0-1 0,1 14 0,1 101 1149,-4-97-822,10-36-7235,-1-8 4218,-5 8-3378,0 0 677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1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94 1188,'0'0'2734,"-17"16"3028,-1-9-4855,0 0 1,0-1 0,0-1 0,-1-1 0,0-1 0,-33 2 0,50-5-910,0 1 0,0-1 0,-1 0 0,1 0 0,0-1 0,0 1 1,0 0-1,0-1 0,0 1 0,0-1 0,0 0 0,0 0 0,0 0 0,0 0 0,0 0 1,0 0-1,0 0 0,1 0 0,-1-1 0,1 1 0,-1-1 0,1 1 0,-1-1 0,1 0 1,0 1-1,0-1 0,-1 0 0,2 0 0,-1 0 0,0 0 0,0 0 0,0 0 0,1 0 1,-1 0-1,1-4 0,0 1-65,0 0 1,0 0-1,0 1 1,1-1-1,0 0 1,0 0-1,0 1 1,1-1-1,-1 1 1,1-1-1,0 1 1,1 0-1,-1 0 1,5-6-1,-6 8 68,1 0 0,-1 0 0,1 0 0,-1 0 0,1 1 0,0-1-1,0 0 1,0 1 0,0-1 0,0 1 0,0 0 0,0 0 0,0-1-1,1 2 1,-1-1 0,0 0 0,1 0 0,-1 1 0,1-1 0,-1 1-1,1 0 1,-1 0 0,0 0 0,1 0 0,-1 0 0,1 0 0,-1 1-1,1-1 1,-1 1 0,0-1 0,1 1 0,-1 0 0,0 0 0,1 0-1,-1 1 1,0-1 0,0 0 0,0 1 0,0-1 0,0 1 0,-1 0-1,1 0 1,0 0 0,1 2 0,9 10 122,0 1 1,-1 1-1,-1 0 1,13 25-1,-20-35-117,7 13 100,0-1 0,2 0-1,0-1 1,23 25-1,-33-41-79,-1 1 0,1 0 0,0 0-1,0-1 1,0 1 0,0-1 0,0 1-1,0-1 1,0 0 0,0 0 0,0 0-1,1 0 1,-1 0 0,0-1-1,1 1 1,-1-1 0,1 1 0,-1-1-1,0 0 1,1 0 0,-1 0 0,1 0-1,-1 0 1,1-1 0,-1 1 0,0-1-1,1 0 1,-1 1 0,0-1-1,1 0 1,-1 0 0,2-2 0,-1 1 37,-1 0 1,1-1-1,-1 1 1,1-1-1,-1 0 1,0 0-1,0 0 1,0 0-1,-1 0 1,1 0-1,-1 0 1,0 0-1,1-1 1,-1 1 0,-1 0-1,1-1 1,0 1-1,-1-1 1,0 1-1,0-1 1,0 1-1,-1-5 1,0 0 8,0 1 1,-1 0-1,0 0 1,0 1 0,0-1-1,-1 0 1,0 1-1,0-1 1,-1 1-1,0 0 1,0 0-1,0 0 1,-7-5 0,6 6-590,0 0 0,0 1 0,-1 0 0,1 0 0,-1 1 0,0-1 0,0 1 0,-11-4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59.0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2352,'5'1'10452,"12"-1"-5292,54-1-5305,-48 1 1352,4-1-1022,1 3 0,30 4 0,-55-6-358,7 0-1810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59.4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 1 2288,'-18'10'10998,"15"-7"-10213,3-2-653,0-1-1,0 1 0,0-1 1,1 1-1,-1-1 0,0 1 0,0-1 1,1 0-1,-1 1 0,0-1 1,1 0-1,-1 1 0,0-1 0,1 0 1,-1 1-1,0-1 0,1 0 1,-1 0-1,1 1 0,-1-1 1,0 0-1,1 0 0,-1 0 0,1 1 1,-1-1-1,1 0 0,-1 0 1,1 0-1,-1 0 0,1 0 0,59 6-751,-45-5 2181,100 2 760,-113-3-2192,7 0-407,20 0 1681,-17-2-4968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0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69 1740,'-27'-7'12712,"38"32"-12416,-1 0 1,-1 1-1,-2 1 0,6 35 0,4 30 1263,-26-105-636,0-18-970,9 20 60,-1-6-54,1 1 0,0-1 0,2 1 0,-1 0 0,2 0 0,0-1 0,1 2 0,0-1-1,10-21 1,-5 20-74,-7 13 101,-1 0-1,1 0 1,0 0-1,0 0 1,0 1-1,1-1 1,-1 1-1,1-1 1,0 1-1,0 0 1,0 0-1,0 1 1,0-1-1,1 0 1,-1 1 0,1 0-1,0 0 1,0 0-1,6-2 1,-8 4 46,2 0-3,0 2-1,0-1 1,0 0 0,0 1 0,0-1 0,-1 1 0,1 0 0,0 0 0,-1 1 0,6 4 0,66 75 1600,-74-81-1624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03.1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17 1020,'0'0'12406,"23"-16"-5086,-14 37-6770,4 22-493,1 23 355,5 90 0,1 5-82,-17-141-288,6 27 286,5 84 0,-12-85 381,-2-45-739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04.2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 39 952,'-36'-11'18073,"55"3"-18032,21 1 130,0 1 0,-1 2-1,65 3 1,-96 1-154,126 2 185,-99-4 578,-22 1-4449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04.6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37 2360,'5'-30'10248,"-5"30"-10107,1-1 0,-1 1 1,0 0-1,1-1 0,-1 1 0,0-1 1,1 1-1,-1 0 0,1-1 1,-1 1-1,0 0 0,1-1 0,-1 1 1,1 0-1,-1-1 0,1 1 1,-1 0-1,1 0 0,-1 0 0,1 0 1,0 0-1,-1 0 0,1-1 1,-1 1-1,1 0 0,-1 0 0,2 1 1,2 0-23,-1 1 0,1 0 0,0 0 0,-1 0 0,1 0 1,-1 0-1,1 1 0,-1 0 0,0 0 0,3 4 0,32 37 351,-2 2 0,-3 1-1,-1 2 1,28 59-1,-35-62-235,78 141 371,-93-172-244,1 2-1445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05.0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412 1 1256,'-3'1'9908,"-16"19"-9342,-122 177 4319,-84 107-145,218-293-4821,-9 13-746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06.5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 94 1352,'0'0'16866,"-1"0"-16803,1 0 0,0 0 0,0-1 0,-1 1 0,1 0 0,0 0 0,0-1 0,0 1 0,-1 0 0,1 0-1,0-1 1,0 1 0,0 0 0,0-1 0,0 1 0,-1 0 0,1 0 0,0-1 0,0 1 0,0 0 0,0-1 0,0 1-1,0 0 1,0-1 0,0 1 0,0 0 0,0-1 0,0 1 0,1 0 0,-1-1 0,0 1 0,0 0 0,0-1 0,0 1-1,0 0 1,1 0 0,-1-1 0,34-9 42,1 1-1,0 1 0,48-3 1,27-5-26,-108 16-75,21-5-464,-10 0-3310,-9-13-4143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06.8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 12 1420,'-11'-11'9067,"11"11"-8956,-5 25 421,2 1 0,1 0 1,0-1-1,2 1 1,5 31-1,-2 23 342,6 67 212,2-88-3514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07.2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38 1648,'-1'-1'304,"1"0"0,0-1 0,-1 1 0,1 0 0,0-1-1,0 1 1,0 0 0,0-1 0,0 1 0,0-1 0,1 1 0,-1 0-1,0-1 1,1 1 0,-1 0 0,1 0 0,-1-1 0,1 1 0,-1 0 0,1 0-1,0 0 1,0 0 0,0 0 0,0 0 0,0 0 0,0 0 0,0 0 0,0 0-1,3-2 1378,3 5-1054,11 2-183,0 2 1,-1 0-1,1 1 1,-1 1-1,-1 0 0,1 1 1,14 12-1,9 7 737,58 55-1,83 85 693,-137-138-3394,-42-29 961,11-5-3607,-5 0 2959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07.5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211 1 2264,'-7'2'11339,"-10"16"-10993,10-9 127,1 0-1,0 0 1,1 1-1,0 0 1,-7 20-1,-1 1 290,-64 170 2139,53-135-2395,13-38-574,-8 30-3590,18-57 3157,1 3 334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07.9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36 1004,'8'-6'1321,"-1"1"0,1 1 0,1-1 0,-1 1 0,18-5 0,-22 8-1155,-1 0 0,1 1 0,-1 0 1,1-1-1,-1 1 0,1 1 0,-1-1 0,1 0 0,-1 1 0,1 0 0,-1 0 1,1 0-1,-1 0 0,0 0 0,1 1 0,-1-1 0,0 1 0,5 4 0,-1-2 154,0 1 0,-1 1-1,1-1 1,-1 1 0,0 1-1,0-1 1,-1 1-1,0 0 1,5 8 0,-8-10-143,0 0 0,0 0 1,-1 1-1,1-1 0,-1 0 1,-1 0-1,1 1 1,-1-1-1,0 1 0,0-1 1,0 0-1,-1 1 0,0-1 1,0 0-1,0 1 0,-4 8 1,-16 47 2645,21-59-2537,0-1-240,0 1 0,0-1 0,0 1 0,0-1 0,1 0 0,-1 1 0,1-1 0,-1 1 0,1-1 0,0 0 0,-1 1 0,1-1 0,0 0 0,0 0 0,0 1 0,0-1 0,0 0 0,0 0 0,0 0 0,2 1 0,12 2-879,-1-2 1,31 3-1,6-4-9432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36 1108,'18'-36'18623,"-167"405"-17790,117-273-724,-37 200 1,49-126-53,6 2 1,8 0-1,8-1 1,24 176 0,86 229 125,-95-504-128,122 425 615,-109-413-436,17 53 1203,-47-135-1303,5 12 1467,-1-3-4240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54.33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14 1 1612,'0'0'4012,"-14"4"-1102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00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17 202 1564,'0'0'1309,"-15"-20"4355,14 17-5455,1-1-1,0 0 0,0 0 1,0 0-1,1 1 1,-1-1-1,1 0 0,0 0 1,0 1-1,0-1 0,4-6 1,24-46 1701,-15 30-582,-12 22-1085,0 0 0,0 0 0,0 0 0,1 0-1,-1 0 1,1 1 0,0-1 0,0 1 0,0 0 0,1 0 0,-1 0 0,5-3 0,-7 6-5,45 15 1065,-14 8-719,33 19-1602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66 1972,'-6'-35'8202,"-3"5"-4042,9 29-3507,-6 87 2161,16 314-1462,-4-291-971,-1-39-86,-1-33 309,-2 0 0,-1-1 0,-8 59 0,-1-66 797,3-14-635,2-5-3011,1 4-10132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53 1984,'-15'0'4675,"-2"-2"-2746,-24-4 8842,272-14-9500,-84 5-561,217 6 1,204 31 311,-469-19-888,92 8 141,119 20 101,-46-11-209,-144-12-77,-17 4 10,-60-6 139,52 1 1,-93-7-192,12 1-1044,4 2 4142,-3 0-4994,-7-2-3113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13 1052,'-9'-9'10114,"8"9"-9102,-1-1-1,1 0 1,0 1-1,-3-1 0,3 27-743,1 1 0,1 0 0,1-1 0,5 28 0,2 21-22,18 100 322,-10-77-31,-9-56-189,-4-25 18,-1 1-1,2 29 0,2-14 146,-7-33-555,1 6-234,0-3-460,-3-12-4563,-1-1 3737,1-1-2535,2-1 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7 214 1516,'-1'-3'414,"0"0"0,0 0 0,0 0 0,0 0 0,1-1 0,-1 1 0,1 0-1,0-1 1,0 1 0,0 0 0,0-1 0,0 1 0,2-5 0,0 0-19,0 0 0,1 0 1,0 0-1,1 1 0,4-9 0,0 2-10,1 2 0,0-1 0,1 1 0,0 1 0,17-15 0,-24 23-281,0 1 0,-1 0-1,1 0 1,0 0 0,1 1 0,-1-1 0,0 1 0,0 0 0,1 0 0,-1 0 0,1 0-1,-1 0 1,1 1 0,-1-1 0,1 1 0,-1 0 0,1 0 0,-1 1 0,5 0 0,-2 1-3,1 0 1,-1 0-1,1 0 1,-1 1-1,0 0 1,0 1 0,0-1-1,-1 1 1,9 7-1,-3-1 48,0 1-1,-1 0 0,-1 0 1,1 1-1,-2 0 1,0 0-1,0 1 0,10 24 1,-16-30-87,0 0 0,0 0 0,-1 0 0,1 0 0,-2 0 0,1 0 0,-1 0 1,0 0-1,0 0 0,-1 0 0,0 1 0,0-1 0,-1 0 0,0 0 0,0-1 0,-1 1 0,0 0 0,0-1 1,0 0-1,-1 1 0,0-1 0,0-1 0,0 1 0,-1-1 0,0 1 0,0-1 0,0-1 0,-1 1 0,0-1 1,0 0-1,0 0 0,0 0 0,0-1 0,-1 0 0,1-1 0,-1 1 0,0-1 0,0 0 0,-14 1 0,-5-2 220,-45-5 0,3 0 157,66 4-417,-19 4 89,158 121-54,-54-52 170,-19-9 703,84 111 1,-138-163-753,24 31 2076,-33-42-2053,-5-17-6857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72 2256,'0'0'1217,"0"-1"-680,-1 0 1,0 0-1,1 0 1,-1 0-1,0 0 1,0 1-1,1-1 1,-1 0-1,0 1 1,0-1-1,0 1 1,0-1-1,0 1 1,0-1-1,0 1 1,-2-1-1,-3 4-317,0 0-1,0 0 0,0 0 0,0 1 1,1 0-1,0 0 0,-1 1 0,2-1 0,-1 1 1,0 1-1,1-1 0,0 0 0,0 1 1,1 0-1,-1 0 0,-2 7 0,-4 8 123,0 2-1,1-1 1,-7 32-1,12-37-189,0 0 0,1 1-1,1-1 1,1 1 0,0 0 0,2 22 0,0-33-111,0 0 0,1 0 0,-1 0 0,1 0 0,1 0 0,-1 0 0,1-1 0,0 1 0,1-1 0,0 0 1,0 0-1,0 0 0,0 0 0,1-1 0,0 0 0,0 0 0,11 8 0,-9-8-25,0-1-1,0 0 1,0-1 0,1 1 0,-1-1-1,1-1 1,0 0 0,0 0-1,0 0 1,0-1 0,0 0-1,0 0 1,0-1 0,0 0-1,0-1 1,0 0 0,0 0-1,10-3 1,-6 1-18,0 0 1,0-1-1,0 0 0,-1-1 0,0 0 1,1-1-1,-2 0 0,1-1 0,-1 0 1,0-1-1,0 0 0,-1 0 0,0-1 1,-1 0-1,0-1 0,0 0 0,-1 0 1,0-1-1,-1 0 0,7-17 0,-6 12 9,-1 0-1,-1 0 1,0-1 0,-2 1-1,0-1 1,0 0-1,-2 0 1,0 0 0,-1 0-1,-1 0 1,0 0-1,-1 0 1,-1 0 0,-9-27-1,9 37-41,0 1-1,0-1 1,-1 1 0,0 0-1,0 0 1,-1 0-1,0 0 1,0 1 0,0-1-1,-1 1 1,1 1 0,-1-1-1,0 1 1,-1 0-1,1 0 1,-1 1 0,1 0-1,-1 0 1,0 1-1,0 0 1,-1 0 0,1 0-1,0 1 1,0 0 0,-1 0-1,1 1 1,-1 0-1,1 1 1,-1-1 0,1 1-1,0 1 1,0-1-1,-1 1 1,1 1 0,0-1-1,1 1 1,-1 0 0,0 1-1,1-1 1,0 1-1,-10 8 1,-16 29-2645,14-17-4973,13-18 3955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 1956,'-12'-16'9537,"6"27"-6363,6 44-4101,1-39 2072,22 316 1570,-17-266-1982,0 12 485,-6-78-1315,-13-22-7314,8 13 3459,0-3 233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 1188,'-4'-5'11275,"42"4"-10227,0 2-1,0 1 0,50 11 1,-6-2 157,4 1-58,-85-12-1286,7-2-405,-4-1-2275,-2-1 1985,1-3-647,1 0-2770,-2 2 110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33 2556,'-2'2'8778,"12"-1"-3620,35 2-2247,61-2-2481,-5 4 843,-99-5-1366,1-2-1154,-2 2 1012,0-1-1,0 1 1,0-1-1,0 0 1,0 0-1,0 1 0,0-1 1,0 0-1,-1 0 1,1 0-1,0 0 1,0 0-1,-1 0 1,1 0-1,-1 0 0,1 0 1,-1 0-1,1-2 1,-1-2-1170,0-15-7753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1312,'0'0'2401,"-7"23"3072,10 46-2276,15 80-1,-6-60-1589,-2-25-532,-5-38-188,2 52-1,-5-73 84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55 108 2404,'-39'5'11501,"23"-7"-5470,32-2-3725,54-8-2810,-37 7 1103,331-65 883,-341 67-1269,0 1 0,31 1 0,-37 2 21,-15-1-116,56-5 2334,-56 5-2451,-6-10-5408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02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27 737 1828,'-5'18'10518,"-12"-546"-8031,14 396-1923,3 132-542,0-1 1,0 1-1,-1 0 0,1-1 1,0 1-1,0 0 0,0-1 1,0 1-1,0-1 1,0 1-1,0 0 0,0-1 1,0 1-1,0-1 0,0 1 1,0 0-1,0-1 1,0 1-1,1 0 0,-1-1 1,0 1-1,0-1 0,0 1 1,0 0-1,1-1 1,-1 1-1,0 0 0,0 0 1,1-1-1,-1 1 1,0 0-1,1-1 0,-1 1 1,0 0-1,1 0 0,-1 0 1,0-1-1,1 1 1,-1 0-1,0 0 0,1 0 1,-1 0-1,1 0 0,-1 0 1,0 0-1,1 0 1,-1 0-1,1 0 0,20 17 400,28 48-209,-42-54-27,-5-9-180,-1 1 0,1-1 1,0 1-1,0-1 1,0 0-1,0 1 1,1-1-1,-1 0 1,1-1-1,-1 1 1,1 0-1,-1-1 0,1 1 1,0-1-1,0 0 1,0 0-1,0 0 1,0 0-1,5 0 1,-5-1-18,0-1 1,0 1 0,0-1 0,0 0 0,0 0-1,0 0 1,0 0 0,-1-1 0,1 1-1,0-1 1,-1 0 0,1 0 0,-1 0 0,0 0-1,1 0 1,-1 0 0,0 0 0,0-1 0,-1 1-1,3-5 1,10-15-115,-1-2 0,17-41 0,-3 4-76,-26 60 384,0 2-179,0-1 0,0 1 0,0 0 0,0 0 1,0-1-1,-1 1 0,1 0 0,0 0 0,0 0 0,0 0 0,-1 0 1,1 0-1,-1 0 0,1 0 0,-1 0 0,1 0 0,-1 1 0,0-1 0,1 0 1,-1 0-1,0 0 0,0 0 0,0 2 0,5 34 88,-4-33-76,26 237 1177,-7-98 76,-14-132-5715,-2-22-2427,-2 5 6973,2-7-3913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63 1528,'-3'-46'8800,"3"45"-8114,-1-10 1550,0 7-1015,1 7 1244,8 351 278,-6-160-1861,33 449 1234,-17-449-976,-16-177 497,0-5-8378,3-27-1028,-2 5 2630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1276,'-12'10'3577,"1"2"2902,12-11-6360,-1-1 0,1 1 1,-1 0-1,1 0 0,0-1 1,-1 1-1,1 0 0,0-1 1,-1 1-1,1-1 0,0 1 0,0-1 1,0 1-1,0-1 0,-1 1 1,1-1-1,0 0 0,0 0 1,0 1-1,0-1 0,1 0 1,31 8 491,0-1 1,1-2-1,-1-1 1,44-1-1,5 2 102,298 1 1311,-156-8-1200,-37 0-251,108 5 480,99 23-68,-172-14-368,-206-11-553,20 1 325,0 1-1,-1 1 1,58 16 0,-88-18-283,1-1 0,-1 0-1,0 0 1,1-1-1,-1 0 1,0 1 0,1-2-1,-1 1 1,6-2-1,-8 2-458,-7-2-1603,-1-1 1509,-1 1 1,0 0-1,1 0 0,-1 1 1,0-1-1,0 1 0,0 0 1,0 1-1,0 0 1,-11 0-1,-63 14-7937,40-2 3281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 1812,'-2'-2'1742,"2"2"-1597,0 0 0,-1 0 0,1 0 0,0 0 0,0 0 0,0 0 1,-1 0-1,-3 2 3918,4-2-3918,0 0 0,0 1 1,-1-1-1,1 0 0,0 0 0,0 1 0,-4 18 2466,4 35-3074,0-45 1291,45 773 6495,-37-730-6662,0 8 168,-8-24-3104,0-99-1123,-3 18-3453,0 22 2652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1 211 1780,'3'-9'575,"0"-1"-1,0 1 1,1 0-1,1 1 1,0-1-1,0 1 1,0 0 0,1 0-1,0 0 1,11-10-1,-4 6 57,0 0-1,1 1 1,0 0-1,29-17 0,-30 22-386,1 1-1,-1 0 0,1 1 1,0 0-1,0 1 0,1 1 1,-1 0-1,0 1 1,1 0-1,-1 1 0,1 1 1,-1 1-1,0 0 0,1 0 1,-1 2-1,0-1 0,0 2 1,-1 0-1,0 1 0,0 0 1,0 1-1,0 0 1,-1 1-1,0 0 0,-1 1 1,0 1-1,0 0 0,-1 0 1,-1 1-1,1 0 0,-2 0 1,15 26-1,-18-28-172,0 0-1,0 0 0,-1 0 1,-1 1-1,1 0 1,-2-1-1,1 1 0,-1 0 1,-1 1-1,0-1 1,0 0-1,-1 0 0,-1 0 1,1 1-1,-2-1 1,1 0-1,-1 0 1,-1 0-1,0 0 0,0-1 1,-1 1-1,-5 8 1,4-6-43,-1-1 0,0-1 0,-1 1 0,0-1 0,-1 0 0,0-1 0,-1 0 0,1 0 0,-2-1 0,1 0 0,-1-1 0,0 0 0,-1 0 0,0-1 0,0 0 0,0-1 0,-1 0 0,1-1 0,-1-1 0,0 0 0,0 0 0,-1-1 0,1 0 0,0-2 0,-16 1 0,-2-2 52,0-2 1,1 0-1,-1-2 1,1-1-1,-38-14 1,57 17 18,16 4 45,14 5-48,40 28 73,-3 3 0,-1 2-1,72 66 1,-39-32 260,-54-41 182,-1 1-1,51 66 1,-57-66 35,-23-27-394,15 24 818,-20-29-1070,0-1 1,0 0-1,0 0 0,0 0 0,0 1 0,0-1 0,0 0 0,0 0 1,0 1-1,0-1 0,0 0 0,0 0 0,0 0 0,0 1 1,0-1-1,1 0 0,-1 0 0,0 1 0,0-1 0,0 0 1,0 0-1,0 0 0,1 0 0,-1 1 0,0-1 0,0 0 0,0 0 1,0 0-1,1 0 0,-1 0 0,0 0 0,0 1 0,0-1 1,1 0-1,-1 0 0,0 0 0,0 0 0,1 0 0,-1 0 1,0 0-1,0 0 0,1 0 0,-1 0 0,0 0 0,0 0 0,0 0 1,1 0-1,-1 0 0,0-1 0,0 1 0,1 0 0,-1 0 1,0 0-1,0 0 0,0 0 0,1 0 0,-1 0 0,0-1 1,0 1-1,1-1-91,-1 1 0,0-1 0,1 1 0,-1-1 0,0 0 0,0 1 0,1-1 0,-1 0 0,0 1 0,0-1 0,0 0 0,0 1 1,0-1-1,0 0 0,0 1 0,0-1 0,0 0 0,0 1 0,-1-1 0,1 0 0,0 1 0,0-1 0,-1 0 0,1 1 0,-1-2 0,-10-32-7591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222 211 1908,'0'-4'494,"-1"1"-1,1 0 1,-1 0-1,0-1 1,0 1-1,0 0 1,0 0-1,0 0 1,-1 0-1,0 0 1,1 0-1,-1 0 1,0 1 0,0-1-1,-1 1 1,1-1-1,0 1 1,-1 0-1,0 0 1,1 0-1,-1 0 1,-5-2-1,7 3 36,-21 0 1238,16 3-1604,-1 1-1,1 0 0,0 0 0,0 0 0,0 1 0,0-1 0,1 2 0,-1-1 0,1 0 1,0 1-1,1 0 0,-5 6 0,1 0 58,0 1 0,1-1 0,0 1 0,1 1 0,-7 22 0,5-11-35,2 0 0,1 1 1,1 0-1,0 0 0,2 0 0,2 34 0,1-45-136,1-1-1,0 1 1,1-1 0,1 1-1,0-1 1,0 0-1,1 0 1,1-1 0,0 0-1,1 0 1,0 0-1,1-1 1,1 0 0,-1 0-1,2-1 1,-1 0-1,1-1 1,14 10-1,-16-13-27,1 0-1,0-1 1,0 0-1,0-1 1,1 0-1,-1 0 1,1-1-1,0 0 0,0-1 1,0 0-1,0-1 1,0 0-1,1 0 1,-1-1-1,0-1 0,0 1 1,0-2-1,1 1 1,-1-1-1,0-1 1,-1 0-1,1 0 0,0-1 1,16-10-1,-10 4-4,0-1-1,-2 0 0,1-2 1,-1 1-1,-1-2 0,0 0 1,-1 0-1,-1-1 1,0-1-1,-1 0 0,-1 0 1,0-1-1,-1 0 0,-1 0 1,0-1-1,-2 0 0,0 0 1,3-28-1,-4 26-11,-2 1 0,-1-1 0,0 0 0,-1 0 0,-2 0 0,0 0 0,0 1 0,-2-1 0,-1 1 0,0 0 0,-1 0 0,-2 0 0,1 1 0,-2 0 0,-1 0 0,0 1 0,-18-22 0,21 31-20,-1 1-1,0 1 0,0-1 0,-1 1 0,1 1 1,-1 0-1,0 0 0,-1 1 0,1 0 0,-1 0 1,0 1-1,0 1 0,0-1 0,0 2 1,-1-1-1,1 1 0,0 1 0,-1 0 0,1 1 1,0 0-1,-1 0 0,1 1 0,0 0 0,0 1 1,0 0-1,1 1 0,-1 0 0,1 0 1,-1 1-1,2 0 0,-1 1 0,0 0 0,-7 7 1,8-4-286,1 0 0,0 0 0,0 1 0,1-1-1,0 2 1,1-1 0,0 1 0,-4 11 0,-10 54-9495,15-61 5626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1160,'-13'-26'13429,"4"121"-11952,5 1 1,4 0 0,12 98 0,-2-68 22,-9-72-7455,-8-78 1353,4 18 1692,-2-2-1031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24 133 1952,'-23'-9'7694,"23"9"-7588,0 0 1,0 0 0,0-1-1,0 1 1,0 0-1,0 0 1,0-1-1,0 1 1,0 0 0,0 0-1,0-1 1,0 1-1,0 0 1,0 0-1,0-1 1,0 1-1,0 0 1,0 0 0,0 0-1,1-1 1,-1 1-1,0 0 1,0 0-1,0 0 1,0-1-1,0 1 1,1 0 0,-1 0-1,0 0 1,0 0-1,0 0 1,0-1-1,1 1 1,-1 0 0,0 0-1,0 0 1,1 0-1,-1 0 1,0 0-1,0 0 1,0 0-1,1 0 1,-1 0 0,0 0-1,1 0 1,51-12 3777,-22 7-3696,257-75 3097,-263 74-3028,7-2-3275,-30 7 2058,3-3-1834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 1256,'-12'-3'17136,"12"3"-17022,8 24 308,1 0 1,1-1 0,1 0 0,1-1-1,1 0 1,24 30 0,8 16 80,66 129 1163,136 330 0,-197-400-1189,50 195-1,-82-246-381,-4 2 0,-3 0 0,-4 0-1,-3 80 1,-7-31 11,-6-1 0,-5 0 1,-40 162-1,-79 151 782,66-233 169,20-53 574,38-135-1436,9-18-219,0 0 0,-1 0-1,1 1 1,0-1 0,0 0 0,0 0-1,0 0 1,0 0 0,-1 0 0,1 0-1,0 0 1,0 0 0,0 0 0,-1 0 0,1 0-1,0 0 1,0 0 0,0 0 0,0 0-1,-1 0 1,1 0 0,0 0 0,0 0-1,0 0 1,0 0 0,-1 0 0,1 0-1,0 0 1,0 0 0,0 0 0,0 0-1,-1 0 1,1-1 0,0 1 0,0 0-1,0 0 1,0 0 0,0 0 0,-1 0-1,1 0 1,0-1 0,0 1 0,0 0 0,0 0-1,0 0 1,-10-34-5562,3 10-1061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61 1504,'0'-14'3158,"1"12"-2798,-1 0 0,0-1 0,0 1 0,0 0-1,0-1 1,0 1 0,0 0 0,-1 0 0,1-1-1,-1 1 1,1 0 0,-1 0 0,0 0 0,0-1-1,0 1 1,0 0 0,0 0 0,0 1 0,-3-4-1,3 4-59,-31 1 621,21 3-826,1 1 1,1 0-1,-1 0 1,0 1 0,1 1-1,0-1 1,0 2-1,1-1 1,-12 12 0,-7 8 123,-31 41 0,44-49-120,2 0 0,0 1 0,1 0 1,0 1-1,-14 40 0,21-49-80,1 1 0,0-1 1,0 1-1,1 0 0,1 0 0,0 0 0,0 0 1,1 0-1,1 0 0,0 0 0,1 0 0,4 18 0,-5-26-32,1 0 0,-1 0 0,1 0 1,0 0-1,0-1 0,1 1 0,-1 0 0,1-1 0,-1 0 0,1 0 0,0 0 0,0 0 0,1 0 0,-1 0 0,1-1 0,-1 1 0,8 2 0,-5-3-19,0 0 1,0 0-1,0-1 1,0 1 0,0-2-1,1 1 1,-1-1-1,0 0 1,1 0-1,-1 0 1,7-2-1,0-1-20,-1 0-1,1-1 1,-1 0-1,0 0 1,0-2-1,0 1 1,-1-2-1,0 1 1,0-2-1,0 1 0,9-10 1,-6 2 142,0 0 1,-1-1 0,-1 0-1,0-1 1,-2-1-1,0 1 1,0-2-1,8-24 1,-18 42 319,4 8-396,0 1 1,0-1-1,0-1 0,1 1 1,0-1-1,1 0 1,-1 0-1,1 0 1,0-1-1,0 0 0,1 0 1,0 0-1,7 3 1,-9-6-11,0 0-1,0 0 1,0 0 0,0-1 0,1 0 0,-1 0 0,0-1 0,0 1 0,1-1-1,-1 0 1,0 0 0,1-1 0,-1 0 0,0 0 0,0 0 0,0 0 0,1-1-1,-1 0 1,-1 0 0,9-5 0,-6 3 26,1 0 0,-1-1 0,0 1 1,0-2-1,-1 1 0,0-1 0,0 0 0,10-12 0,-14 15 4,-1 1 0,0-1 1,1 0-1,-1 1 0,0-1 0,-1 0 0,1 1 0,0-1 0,-1 0 0,1 0 1,-1 0-1,0 0 0,0 1 0,0-1 0,0 0 0,-1 0 0,1 0 0,-1 0 1,0 1-1,1-1 0,-1 0 0,0 1 0,-1-1 0,1 0 0,0 1 0,-1 0 1,0-1-1,1 1 0,-4-3 0,3 3-18,0 0-1,0 1 1,0-1 0,0 1 0,0-1-1,-1 1 1,1 0 0,-1 0 0,1 0 0,-1 0-1,1 0 1,-1 0 0,0 1 0,1-1-1,-1 1 1,0 0 0,1 0 0,-1 0-1,0 0 1,1 0 0,-1 1 0,0-1-1,-3 2 1,-61 21-465,58-19 271,-3 1-546,-24 12-17,16 1-6883,14-10 4183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1968,'2'2'344,"0"1"0,-1-1 0,1 1 0,-1 0 0,1 0 0,-1-1 0,0 1 0,0 0 0,-1 0 0,1 0 0,-1 0 0,1 0 0,-1 0 0,0 0 0,0 1-1,0-1 1,0 0 0,-1 0 0,0 3 0,-19 66 840,12-48-248,-6 21 91,5-17 75,0 1 1,-4 35-1,14-67-1104,0 0 0,1 1 0,0-1 0,-1 1 1,1 0-1,0 0 0,0-1 0,0 1 0,1 0 0,2-1 0,6-8-32,26-38-99,17-22-33,-49 66 164,-1 0 1,2 0 0,-1 0-1,0 1 1,1 0-1,0 0 1,0 0 0,0 1-1,10-4 1,-15 6 29,0 1 0,0-1 1,0 1-1,1 0 1,-1 0-1,0-1 0,0 1 1,0 0-1,0 0 1,1 0-1,-1 0 0,0 0 1,0 1-1,0-1 1,1 0-1,-1 0 0,0 1 1,0-1-1,0 1 1,0-1-1,0 1 0,0-1 1,0 1-1,0 0 1,1 1-1,0 0 41,-1 0 0,1 0 0,-1 0 0,0 0 0,0 0-1,1 1 1,-2-1 0,1 1 0,0-1 0,0 1 0,0 3 0,0 8 275,0 0 0,-1 0 0,-2 20-1,2-27-226,-13 71 1353,5-52-5878,29-74-1994,-8 29 2404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02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60 1212,'-8'-16'7543,"18"50"-5441,0 15-997,-7-32-778,0-1-1,1 0 1,9 22 0,-5-7 613,-4-17 162,4-41-867,-3 3-331,2 1 0,0-1 0,1 1-1,1 1 1,2 0 0,0 0 0,19-27 0,-29 47 89,0 0 1,0 1-1,0-1 1,0 1-1,1-1 1,-1 1-1,0 0 1,1-1-1,-1 1 1,1 0-1,-1 0 1,1 0-1,0 0 1,0 0-1,-1 1 1,4-2-1,-3 2 16,-1 0 0,1 1 0,0-1 0,-1 0 0,1 1-1,0-1 1,-1 1 0,1 0 0,-1-1 0,1 1 0,-1 0-1,0 0 1,1 0 0,-1 0 0,0 0 0,0 1 0,1-1 0,-1 0-1,0 0 1,1 3 0,6 8 123,0 1 0,-1 0 1,0 1-1,-1 0 0,0 0 0,-2 0 0,1 1 1,3 22-1,8 27 1803,-15-62-1558,10-30-705,-2 7 162,-1-2 5,-5 10 27,1 0 1,1 0-1,0 0 1,1 0 0,14-21-1,-19 32 132,0 1 0,0 0 0,0 0-1,0-1 1,0 1 0,0 0 0,0 0-1,1 0 1,-1 0 0,0 1 0,0-1-1,1 0 1,-1 0 0,1 1 0,-1-1-1,0 1 1,1-1 0,-1 1 0,1 0-1,0 0 1,-1-1 0,1 1 0,-1 0-1,1 0 1,-1 1 0,1-1 0,1 1 0,1 0 31,-1 1 1,0-1-1,1 1 1,-1 0-1,0 1 1,0-1 0,-1 0-1,1 1 1,0-1-1,-1 1 1,3 4 0,8 11 259,-2 0 0,0 1 0,8 22 1,-17-38-235,3 10 280,-1 1-1,0-1 1,-1 1 0,0 0-1,1 24 1,4 19 1124,-7-32-698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142 267 1596,'3'-3'1054,"0"0"1,0-1-1,-1 1 0,1-1 0,-1 0 0,0 1 0,3-8 3322,-4 15-3877,-1 14-154,0 1-1,-1-1 1,-1 1 0,-1-1 0,-1 0 0,-11 35-1,7-23-68,-12 48 353,0 5 476,-51 133 0,67-203-970,4-12-105,0 1-1,0-1 1,0 1 0,-1 0-1,1-1 1,0 1 0,-1-1-1,0 1 1,1-1 0,-1 0-1,0 1 1,1-1 0,-1 0-1,0 1 1,0-1 0,0 0-1,0 0 1,0 0 0,-1 0-1,1 0 1,-2 1 0,2-40-50,6-32-290,3-1 0,4 1 0,27-95 0,-36 153 262,9-35-221,3 0 0,28-62-1,-32 85 137,2 0 1,1 0-1,1 2 0,0 0 0,36-38 1,-47 55 108,0 1 0,0 1 1,0-1-1,1 1 0,0-1 1,-1 1-1,1 1 1,0-1-1,1 1 0,-1 0 1,0 0-1,1 0 0,-1 1 1,1-1-1,-1 1 1,1 1-1,-1-1 0,1 1 1,0 0-1,-1 0 0,1 1 1,0 0-1,8 2 1,-8-1 35,0 1 1,-1-1 0,1 1 0,0 1 0,-1-1 0,0 1 0,0 0 0,0 0-1,0 0 1,-1 1 0,1 0 0,-1 0 0,0 0 0,-1 0 0,1 0 0,-1 1-1,0 0 1,-1 0 0,1-1 0,2 12 0,-1-1 63,-1-1-1,0 1 1,-1 0-1,-1 0 1,0-1 0,-2 1-1,1 0 1,-2 0 0,0 0-1,-1-1 1,0 1 0,-2-1-1,0 0 1,0 0 0,-1 0-1,-1-1 1,-1 0-1,0 0 1,-19 24 0,24-35-61,0 0 0,0 0 0,0-1 0,-1 1 0,1-1-1,-1 0 1,1 0 0,-1 0 0,0-1 0,0 1 0,0-1 0,0 0 0,0 0 0,0 0 0,0-1 0,0 1 0,0-1 0,0 0 0,0 0 0,0-1 0,0 1 0,0-1 0,0 0 0,0 0 0,0 0 0,-4-2 0,-11-4 24,1-1 0,1-1 0,0 0 1,-21-16-1,37 24 217,6 31 16,87 214 957,-44-111-352,-34-96-319,13 56-1,-27-92-670,0-1 0,0 0 0,0 0-1,-1 1 1,2-1 0,-1 0-1,0 1 1,0-1 0,0 0-1,0 0 1,0 1 0,0-1-1,0 0 1,0 0 0,0 1 0,0-1-1,1 0 1,-1 0 0,0 1-1,0-1 1,0 0 0,0 0-1,1 0 1,-1 1 0,0-1-1,0 0 1,0 0 0,1 0 0,-1 0-1,0 1 1,0-1 0,1 0-1,-1 0 1,0 0 0,1 0-1,-1 0 1,0 0 0,0 0 0,1 0-1,-1 0 1,0 0 0,1 0-1,-1 0 1,0 0 0,0 0-1,1 0 1,-1 0 0,13-11-8110,-6 5 3973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33 124 2208,'-1'1'9341,"-7"16"-8908,2 4 697,1 0 0,-6 39 0,10-52-915,1 1-1,0 0 1,0 0 0,1-1 0,0 1 0,0-1-1,1 1 1,0-1 0,6 14 0,-7-18-152,1 1 1,0-1 0,0 0 0,1-1 0,-1 1 0,1 0 0,0-1 0,0 1 0,0-1-1,0 0 1,1 0 0,-1 0 0,1 0 0,0-1 0,0 0 0,0 1 0,0-1-1,0-1 1,8 3 0,-6-3-26,1 0-1,-1 0 1,1-1 0,-1 0-1,1 0 1,-1-1 0,1 0-1,-1 0 1,1 0 0,-1-1-1,0 0 1,9-4 0,-4 1-18,0 0 0,-1 0 0,0-1 0,0-1 1,0 0-1,-1 0 0,0-1 0,0 0 0,-1-1 0,0 0 1,-1 0-1,0 0 0,0-1 0,9-20 0,-11 17 10,-1-1 0,-1 1 1,0-1-1,0 0 0,-2 0 0,0 0 0,0 0 0,-2 0 1,-3-26-1,4 35-17,-1 1 1,0-1 0,0 0 0,-1 1 0,1-1-1,-1 1 1,0 0 0,0 0 0,0-1 0,-1 1-1,1 1 1,-1-1 0,0 0 0,0 1 0,-1-1-1,1 1 1,-1 0 0,1 0 0,-1 0 0,0 1-1,0-1 1,0 1 0,-1 0 0,1 0 0,0 1-1,-1-1 1,1 1 0,-1 0 0,0 0 0,1 0-1,-1 1 1,-8 0 0,5 0-140,-1 0 0,0 1-1,1 0 1,-1 1 0,1 0 0,0 0 0,-1 1 0,1 0 0,0 0-1,1 1 1,-10 6 0,-14 12-3211,3 5-4137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1092,'0'2'6935,"-2"10"-3345,-14 70-1431,-2-12-717,-14 73 243,30-136-1752,1-5-1904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1 892,'2'0'14529,"19"3"-9751,49 6-3409,45-1 1557,-114-8-3200,11 0-1203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00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34 1864,'-10'-5'2641,"1"1"-1,-1-1 1,0 2 0,-13-4-1,22 6-1756,-11-4 879,7 2-118,9 3 2021,40 10-3254,-1 2 1,0 3-1,-2 0 0,1 3 1,-2 2-1,-1 1 0,39 28 1,-76-48-383,1 1 0,-1 0 1,1 1-1,-1-1 1,0 0-1,0 1 0,0-1 1,0 1-1,0-1 0,0 1 1,-1 0-1,0 0 0,1 0 1,-1 0-1,0 0 0,0 0 1,-1 0-1,1 0 0,-1 1 1,1-1-1,-1 3 1,-1 0-4,0 0 1,0 0 0,0 0 0,-1-1 0,0 1 0,0-1 0,0 1-1,-1-1 1,0 0 0,-6 9 0,-2 1 13,-1-1-1,0 0 1,-1-1 0,-1 0 0,0-2-1,-24 17 1,-26 18 404,63-45-456,-13 5-1054,19-33-5303,9-3-2943,-4 15 4007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16 1800,'0'0'1070,"-8"-16"5619,-2 579-2517,14-456-2563,-2-63-2447,-1-35-1956,-1-27-5294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3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1420,'4'-6'297,"0"1"-1,0 0 0,0-1 1,1 2-1,-1-1 1,1 0-1,0 1 1,1 0-1,-1 0 0,1 1 1,0 0-1,0 0 1,0 0-1,0 0 0,0 1 1,1 0-1,-1 1 1,1-1-1,11 0 1,9-1 169,0 1-1,1 1 1,36 4 0,-44-1-104,0 0 0,-1 2-1,1 0 1,31 12 0,-45-14-262,-1-1 1,0 2 0,1-1 0,-1 1 0,0-1 0,-1 1 0,1 1 0,0-1 0,-1 1-1,0-1 1,0 1 0,0 0 0,0 1 0,-1-1 0,0 1 0,1 0 0,-2 0 0,1 0-1,-1 0 1,4 10 0,-5-7-21,0 0-1,0 0 1,-1 0-1,-1-1 1,1 1 0,-1 0-1,0 0 1,-1-1-1,0 1 1,0 0-1,-1-1 1,0 0-1,0 1 1,-1-1-1,0-1 1,0 1 0,0 0-1,-1-1 1,0 0-1,0 0 1,-1-1-1,1 1 1,-1-1-1,0 0 1,-1-1 0,-10 6-1,4-1 69,-1-1 0,-1-1 0,0 0 0,0-1 0,0-1 0,-1 0 0,1-1 0,-1-1 0,0-1 0,0 0 1,-31 0-1,22-4 166,-1 0 1,1-2-1,-41-11 1,64 15-273,4 15 32,115 145 210,-14-18 278,-10-20 1000,-90-118-2214,7 8 1772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3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61 892,'-3'-13'10367,"3"13"-10240,-4 7 24,1 1 1,-1 1 0,2-1-1,-1 0 1,1 1 0,0-1-1,1 1 1,0 0 0,0-1-1,1 1 1,0 0-1,1 0 1,0-1 0,0 1-1,1 0 1,0-1 0,6 16-1,-4-12-44,1 0-1,0-1 0,1 0 0,0 0 0,1 0 1,0-1-1,1 0 0,0 0 0,1-1 0,-1 0 1,2-1-1,13 11 0,-13-13-46,0 0 0,1 0 0,0-1 0,0 0 0,0-1 0,1 0 0,-1-1 0,1 0 0,0-1 0,0-1 0,0 1 0,20-2 0,-25 0-19,0-1 0,-1 0 1,1 0-1,-1-1 0,1 0 0,-1 0 1,0 0-1,0-1 0,0 0 1,0 0-1,0 0 0,-1-1 0,1 0 1,-1 0-1,0-1 0,0 1 0,-1-1 1,1 0-1,-1 0 0,0 0 0,0-1 1,-1 0-1,0 1 0,4-9 1,-3 3 24,0 0 1,0 0-1,-1-1 1,-1 1 0,0-1-1,0 1 1,-2-1 0,1 0-1,-1 1 1,-1-1 0,0 0-1,0 1 1,-6-20-1,5 23-22,-1 1 0,0 0-1,0 0 1,0 0 0,-1 1-1,0-1 1,0 1 0,-1 0-1,0 0 1,0 0 0,0 1-1,-1 0 1,0 0 0,0 0-1,0 0 1,0 1 0,-1 0-1,0 1 1,1-1-1,-1 1 1,-1 1 0,-7-3-1,8 3-103,-1 0 0,1 1 0,0 0 0,-1 0 0,1 0 0,-1 1 0,1 1 0,-1-1 0,1 1 0,0 0 0,-1 0 0,1 1 0,0 0 0,-13 6 0,13-4-605,0 0 0,-1 1 0,2 0 0,-1 0 1,1 0-1,-1 1 0,-9 12 0,3-6-4833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4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1600,'0'0'6156,"1"4"-5539,8 25 212,-2 1 0,-1 0-1,-1 0 1,1 34 0,3 18 272,1 6-1489,-10-87-109,4 9-568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2252,'-2'5'8543,"336"10"-4447,-331-15-4558,6 2-549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07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28 121 1384,'-28'-9'22723,"43"6"-23231,22-2 875,-2-1-1,1-2 1,63-22-1,-20 5 271,15 1 351,-93 23-918,23-9 541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64 832,'-28'8'12346,"62"-6"-9957,72-7-2448,920-53 4677,-537 51-3246,-448 7-1158,30-3 971,-69 2-805,18 4 431,-10-3-772,-7 0-97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5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2152,'0'0'2194,"0"14"6607,4 54-8098,1 40 191,-2 287 2067,-10-328-2155,7-66-806,-1 8-115,-1-15-5418,-1-3 4697,0-5-3426,-4-11 705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1220,'6'-6'378,"0"0"1,0 1-1,1-1 0,0 1 0,0 0 1,0 1-1,0 0 0,1 0 0,-1 0 0,1 1 1,0 0-1,0 1 0,0 0 0,1 0 1,-1 1-1,0 0 0,1 0 0,-1 1 1,1 0-1,-1 0 0,15 3 0,2 1 124,0 2 0,0 0 0,0 1 0,-1 1 0,42 21 0,-56-24-304,0 1 0,0-1 0,0 1 0,-1 1 0,0 0 0,-1 0 0,1 1 0,-1 0 0,-1 0 0,0 1 0,11 16 0,-15-19-114,0 1-1,0-1 1,-1 0 0,0 1 0,-1 0-1,1-1 1,-1 1 0,0 0 0,-1 0-1,0-1 1,0 1 0,0 0 0,-1 0-1,0 0 1,0-1 0,-1 1 0,1 0-1,-2-1 1,1 1 0,-5 8 0,2-6-25,0 0 1,-1 0 0,0-1 0,0 1 0,-1-2 0,0 1 0,0-1 0,-1 0 0,0 0 0,0-1 0,-1 0 0,0 0 0,-18 8 0,12-7 26,-1-1 0,0-1 1,0 0-1,0-1 0,-1-1 0,1-1 1,-34 1-1,34-4 39,0-1 0,0 0 0,1-2-1,-27-8 1,-15-3 350,55 14-446,105 109 990,-25-37-843,147 129 705,-131-120 1311,-93-80-2021,10 10 1082,-3-7-2487,-17-21-5675,7 13 4260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7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146 130 1996,'0'0'2854,"-20"-17"3670,18 16-5825,-3 3-384,-2 2-189,-1 1-1,1 0 1,-1 1 0,2 0 0,-1 0-1,0 0 1,1 0 0,1 1 0,-1 0-1,1 1 1,0-1 0,0 1 0,1 0-1,0 0 1,1 0 0,-4 14 0,3-11-81,0 1 0,1-1 1,0 0-1,1 1 1,1 0-1,0-1 1,0 1-1,1 0 0,1 0 1,0-1-1,1 1 1,4 19-1,-4-26-49,1-1 0,-1 1-1,1-1 1,0 0 0,0 0 0,0 0 0,0 0-1,1-1 1,-1 1 0,1-1 0,0 0-1,0 0 1,0-1 0,1 1 0,-1-1 0,1 1-1,-1-2 1,1 1 0,0 0 0,0-1 0,-1 0-1,1 0 1,0 0 0,8 0 0,-6-1 10,0 0 0,0-1 0,-1 1 0,1-1 0,0-1-1,-1 1 1,1-1 0,-1 0 0,1 0 0,-1-1 0,0 0 0,0 0 0,0-1 0,-1 1 0,1-1 0,-1-1 0,0 1 0,6-7 0,-4 5 14,6-9 24,0 0-1,-2-1 1,0 0 0,0-1 0,-2 0-1,0-1 1,-1 0 0,-1 0-1,0 0 1,-2-1 0,0 0-1,4-31 1,-8 41 18,-1-1-1,0 1 1,0 0 0,-1-1-1,0 1 1,0 0 0,-4-14-1,3 18-30,0 1 1,0-1-1,-1 1 0,1-1 0,-1 1 0,0 0 0,0 0 0,-1 0 0,1 0 0,-1 1 0,0-1 0,0 1 1,0 0-1,0 0 0,-5-2 0,5 2-57,-1 1 0,1 0 0,0 1 0,0-1 0,-1 1 1,1-1-1,0 1 0,-1 1 0,0-1 0,1 1 0,-1-1 0,1 1 0,-1 1 1,1-1-1,-1 1 0,1-1 0,-9 4 0,-26 15-2509,6 10-3745,27-24 2894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7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5 964,'3'-4'10226,"-36"306"-5883,31-261-2796,1-15-3517,-1-7-6160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17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21 1444,'-15'-6'7584,"15"5"-7461,0 1 1,1-4 3218,0 4-3218,29-4 976,1 1-1,0 1 1,47 4 0,-66-1-1050,-1-1 0,1 0 0,20-3 0,-29 3-824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2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13 900,'1'-13'12288,"2"38"-9071,2 62-5312,-4-70 3357,47 524 1132,-43-469-1163,-4-55-4025,0-2-4581,-3-45 3187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2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671 1 964,'0'0'7259,"-1"4"-6485,-5 17-156,-2 0 0,0 0-1,-1-1 1,-15 25 0,-2 5 55,-145 274 1978,80-141-1466,-21 48 105,-52 153 573,151-351-1464,-14 58 0,22-80 1,0 0-1799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25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1468,'8'-41'8796,"-5"61"-4996,11 72-2942,44 533 2097,-49-525-2157,-7-73 686,-1-15-3102,0 0-8720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2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761 14 1684,'12'-14'11704,"-20"48"-11190,-2-1-1,-1 0 1,-19 40 0,-57 102 717,64-131-979,-136 260 1138,-188 365 1319,336-642-2515,-15 47 0,-2 7 260,6-27 348,22-52-915,-9-30-12089,8 13 7357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09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10 1952,'-44'-8'16763,"43"8"-16676,25-2 331,29 4 1001,-1 2 0,96 21 0,-77-16 822,-69-8-1529,2-2-41,5-2-3403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33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1364,'-3'31'6304,"-11"30"-5005,2-11-778,-29 228 1647,10-20-51,19-132-1489,12-125-879,7-17-2869,-4-17-1495,-3 14 1732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33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77 1012,'1'-2'205,"-1"0"0,1 0 0,-1-1 0,1 1 0,0 0 0,0 0 0,0 0 0,0 0 0,1 0 1,-1 0-1,0 1 0,1-1 0,-1 0 0,1 1 0,0-1 0,-1 1 0,1-1 0,0 1 0,0 0 0,3-2 0,43-20 1493,-46 22-1626,9-2 140,-1 0-1,1 1 1,0 0-1,-1 0 1,1 1 0,0 1-1,0 0 1,0 0-1,-1 1 1,20 4 0,-22-3-49,1 0-1,-1 0 1,0 1 0,0 0 0,0 0 0,0 0 0,-1 1 0,1 1-1,-1-1 1,0 1 0,0 1 0,0-1 0,10 13 0,-14-14-70,-1-1 1,0 1-1,0 0 1,0 0-1,0 0 0,-1 0 1,1 0-1,-1 0 1,0 0-1,0 0 1,-1 0-1,1 1 1,-1-1-1,0 0 1,-1 8-1,0-4 14,-1 0 0,0 0 1,0 0-1,-1 0 0,0 0 0,-1 0 0,-6 11 1,1-5 13,0-1 0,-1 0 0,0-1 0,-1 0 1,0 0-1,-1-1 0,-25 17 0,28-23-60,0 0-1,-1-1 1,1 0 0,-1 0-1,0-1 1,0-1 0,-1 0-1,1 0 1,0-1 0,-1 0-1,1-1 1,-1 0 0,1 0-1,-19-4 1,-24-2 106,51 6-136,0 9 51,1-8-79,1-1 1,0 1 0,0 0 0,-1-1 0,1 1 0,0 0 0,0 0 0,0-1 0,0 1 0,0 0 0,0 0 0,0-1 0,0 1-1,0 0 1,0 0 0,1-1 0,-1 1 0,0 0 0,0-1 0,1 1 0,-1 0 0,0-1 0,1 1 0,-1 0 0,1 0-1,77 134 433,20 32-89,0-31 545,-86-127-2396,-12-9 1190,1 0 0,-1 0-1,1 0 1,-1 0 0,1 0 0,-1 0 0,1 0-1,-1 0 1,1-1 0,-1 1 0,1 0 0,-1 0-1,0 0 1,1 0 0,-1-1 0,1 1 0,-1 0-1,1-1 1,-1 1 0,2-2-1257,-2 2 1257,0-1-1,0 1 1,1-1 0,3-5-3046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34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36 171 2064,'-7'-8'10060,"3"13"-9965,1 0 0,0-1 1,0 1-1,1 0 0,-1 0 0,1 1 1,0-1-1,0 0 0,1 1 0,0-1 1,0 1-1,0-1 0,1 1 0,-1 0 1,1-1-1,1 1 0,-1 0 0,1-1 1,0 1-1,2 6 0,-1-5-46,-1 0 0,1 0 0,1 0 0,-1 0 0,1 0 0,1 0 0,-1-1 0,1 0 0,0 0 0,1 0 0,-1 0 0,1 0 0,0-1-1,1 0 1,9 8 0,-9-10-42,0-1-1,0 1 1,0-1-1,1 0 1,-1 0-1,1-1 0,-1 0 1,1 0-1,-1 0 1,1-1-1,0 0 1,-1-1-1,1 1 0,-1-1 1,1 0-1,-1-1 1,1 0-1,-1 0 1,0 0-1,0 0 0,0-1 1,0 0-1,0-1 1,0 1-1,5-6 1,-3 3-5,-1 1 0,0-2 0,0 1 0,0-1 1,-1 0-1,0 0 0,0 0 0,-1-1 0,0 0 1,0 0-1,-1-1 0,0 1 0,0-1 0,-1 0 0,-1 0 1,1 0-1,1-12 0,-4 9 26,0 0 0,-1 0 1,0-1-1,-1 1 0,0 0 0,-1 0 0,-1 1 1,1-1-1,-2 1 0,0-1 0,0 1 0,-8-11 1,11 18-56,-1 0 0,0 0 1,1 0-1,-2 0 1,1 0-1,0 1 1,-1 0-1,1 0 0,-1 0 1,0 0-1,0 0 1,-1 1-1,1 0 0,0-1 1,-1 2-1,1-1 1,-1 0-1,0 1 1,1 0-1,-1 0 0,0 1 1,0-1-1,0 1 1,1 0-1,-1 0 0,0 0 1,0 1-1,0 0 1,1 0-1,-1 0 0,0 1 1,-7 3-1,-29 15-2296,16 0-3666,18-15 3170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3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1468,'-9'14'10873,"17"-11"-10565,0-1 1,-1 0-1,1 0 1,0 0-1,0-1 0,0-1 1,0 1-1,1-1 0,13-2 1,14 2 209,143 0 1223,-177 0-1694,24 1-361,-16-3-2183,-8 1 1574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34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1252,'0'0'1112,"-12"4"5987,9-1-6758,6 85 3021,0-43-2216,-4 50 0,-3 2 502,5-76-4515,-1-1-3419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3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15 1420,'-17'-6'15121,"50"2"-14385,0 2 0,0 1 0,46 4 0,-56-2-421,1-1 1,0 0-1,28-6 1,-48 6-217,-1 0 0,0 0 0,0 0 0,0 0 1,0 1-1,0-1 0,1 1 0,4 2 0,-6-3 125,8-4-1185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3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 1792,'6'-3'13548,"-2"27"-13066,-1-1 1,-2 1-1,0-1 1,-1 1-1,-2 0 1,-6 36-1,-2 61 844,5-64 565,1-23-4400,3-11-6948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4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 1180,'6'-2'7424,"0"46"-6556,-2-1 0,-2 1 0,-2 0-1,-7 51 1,2-6-18,-3 228 4183,5-302-4427,3-13-730,2 1-295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4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99 1620,'-4'10'11261,"3"-10"-11151,55 1 784,0-3 1,63-10-1,74-3 294,1009-2 1534,-805-1-1992,-25 0-147,-36 7 235,-303 12-637,39-3 508,-42 3 203,-26 0-881,0-1 0,0 0 0,0 1-1,0-1 1,0 0 0,0 0 0,-1 0 0,1 0 0,0 0 0,0 0 0,0-1 0,0 1 0,0-1 0,0 1 0,0-1 0,-1 0 0,1 0 0,3-2 0,-10-7-6659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5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1200,'-26'18'17193,"38"-14"-18132,30 3 1459,1-2 0,0-2 0,0-2 0,55-5 1,10 1 138,34-10 623,-140 13-1170,17 0 547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11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1744,'0'0'4691,"-2"3"-4149,-2 13-126,0 0 0,1 0-1,0 0 1,1 0-1,1 1 1,1-1 0,3 32-1,-2-1 314,-5 75 629,1 54-193,12-49-200,10-269-770,-8 67-342,-4 32-61,2 0 0,2 1 0,2 0 0,1 0 0,29-54 0,-41 91 179,0 0 1,0 0 0,1 0 0,-1 0-1,1 1 1,0-1 0,0 1 0,1 0 0,0 0-1,-1 0 1,1 0 0,1 1 0,-1 0 0,0 0-1,9-5 1,-12 8 46,30 23 86,-24-13-30,0 1 1,-1-1 0,0 1-1,-1 1 1,0-1 0,-1 1 0,0 0-1,3 17 1,1 14 156,2 46 1,-7-50-98,5 51 627,-8-89-405,0-4-332,-1-20-145,1 0 0,1 0 0,2 0-1,0 1 1,1-1 0,1 1-1,1 0 1,1 0 0,2 1-1,-1-1 1,2 2 0,20-32 0,-24 44 30,-1 0 1,1 0-1,0 0 1,0 1-1,1 0 1,8-6 0,-13 11 85,1 0 0,0 0 1,-1 0-1,1 1 1,0 0-1,0-1 0,0 1 1,0 0-1,0 0 1,0 1-1,0-1 0,0 0 1,0 1-1,0 0 1,1 0-1,-1 0 1,0 0-1,0 0 0,0 1 1,0 0-1,5 1 1,-6-1 34,0 0 1,0 1 0,1-1 0,-1 1 0,0 0-1,0 0 1,0 0 0,0 0 0,-1 0 0,1 0-1,-1 0 1,1 0 0,1 5 0,17 37 295,-17-34-258,10 29 238,-3 0-1,-1 1 1,-1 0 0,2 70 0,0-13 344,-2-31 57,-8-64-646,2 24 474,-1-21-3622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5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1 383 2004,'7'-3'6081,"10"-17"-4408,12-24-1089,-11 7 296,-1 0 1,-3-1-1,-1 0 1,13-62-1,-17 53 903,-8 46-1662,0-10 237,0 5-156,1 6 238,5 23-330,-2-1-1,0 1 0,-2 0 0,0 0 0,-2 1 1,-2 40-1,2 5 46,15 196 220,7-60-129,-22-174-175,-1-21-62,0-1 1,1 1-1,0 0 0,1-1 1,0 1-1,0 0 0,5 10 0,-7-18-5,5 16 36,-5-16-8,0-1-13,0 1-1,0 0 1,0-1 0,-1 1-1,1 0 1,0-1 0,-1 1 0,1-1-1,-1 1 1,0 0 0,1-1 0,-1 0-1,0 1 1,0-1 0,0 1 0,0-1-1,-1 1 1,-16 8 25,-1-1-1,0 0 1,0-2-1,-28 8 1,-19 7 230,54-15 40,13-1-111,30 2-30,50-3-67,127-9 286,-100 3 545,-107 1-738,41-6-822,-30-9-2978,-7 2-4380,2-4 3132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5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25 1940,'-30'-25'14099,"38"33"-10941,30 29-2755,1 6-133,-1 1-1,-2 2 0,-3 1 0,-1 2 0,28 60 0,-10-5 190,57 180 0,-81-196-306,-3 1 0,-5 1 0,-3 0 0,-5 2 0,-3-1 0,-10 171-1,-7-153 109,-5 0-1,-35 133 1,-97 199 1328,13-109 1706,126-312-2657,-2 0 1,-14 23 0,23-42-706,-3 3-241,-3-25-4468,4 3 3015,0-1-1,-1-33 0,0 5-6386,2 24 2380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02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15 964,'6'-15'13675,"-50"101"-11683,-71 154 176,68-115-1541,5 1 1,6 3-1,5 1 0,-19 180 0,39-168-343,5 1 0,7 0 0,7-1 0,41 238 0,-42-346-259,95 479 433,-99-499-444,87 305 470,6-83 2035,-83-216-1595,-13-20-955,0 0 0,0 0 1,0 0-1,0 1 0,0-1 0,1 0 0,-1 0 0,0 0 1,0 0-1,0 0 0,0 0 0,1 0 0,-1 1 0,0-1 1,0 0-1,0 0 0,0 0 0,1 0 0,-1 0 0,0 0 1,0 0-1,0 0 0,1 0 0,-1 0 0,0 0 0,0 0 1,0 0-1,0 0 0,1 0 0,-1-1 0,0 1 0,0 0 1,0 0-1,0 0 0,1 0 0,-1 0 0,0 0 0,0 0 1,0 0-1,0-1 0,0 1 0,1 0 0,-1 0 0,0 0 1,0 0-1,0 0 0,0-1 0,6-35-5923,-4 16 3819,0 0-3741,-2 4 43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25 1464,'0'0'1177,"-10"-24"11552,-1 46-12543,2 2 0,0-1-1,1 1 1,2 0 0,-6 41-1,3-22-26,-22 103 513,-13 175-1,42-298-657,2-10-104,-1 0 1,0 0-1,-7 25 0,7-37-355,0-5-2454,-4-21 1252,0-6-3379,4 11 1538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5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1220,'3'-8'681,"0"-1"0,1 1 1,0 1-1,0-1 0,1 1 0,0-1 0,1 1 0,-1 1 0,1-1 0,9-7 1,-4 5-288,1 1 0,-1 0 1,1 1-1,1 0 0,-1 1 1,15-5-1,-7 4-188,0 1 0,-1 1 0,2 1 0,-1 1 0,0 0 0,1 2 0,0 0 0,-1 1 0,21 4 0,-26-2 54,0 0 0,0 2-1,0 0 1,-1 0 0,20 9 0,-30-11-193,-1 0 0,1 0 0,0 0 1,-1 1-1,1-1 0,-1 1 0,0 0 0,0 0 0,0 0 1,0 0-1,0 1 0,-1-1 0,1 1 0,-1 0 1,0-1-1,0 1 0,0 0 0,-1 0 0,0 0 0,1 0 1,-1 1-1,-1-1 0,1 5 0,0 2-3,-1 0 0,-1 1 0,0-1 0,0 0 0,-1 0 0,-1 0 0,0 0 0,0 0 0,-1-1 0,0 1 0,-1-1 0,0 0 0,-1-1 0,0 1 0,-1-1 0,1 0 0,-2 0 0,1-1 0,-1 0 0,-16 11 0,8-6-27,-2-2 0,0 0 0,0-1 0,-1-1-1,0 0 1,0-2 0,-1 0 0,0-1 0,0-1 0,-28 3 0,-48-1-8,95-7-44,-1 1-2,-5 3 34,14 7 46,1-1 1,0 0 0,0 0 0,17 14 0,1 2 53,44 49 135,177 204 1093,-133-132-234,-96-128-2224,-17-19 639,0-1 1,0 1-1,-1-1 1,1 1-1,0-1 1,-1 1-1,1-1 1,0 0 0,-1 1-1,1-1 1,-1 0-1,1 1 1,-1-1-1,1 0 1,-1 0-1,0 1 1,1-1-1,-1 0 1,0 0-1,1-1 1,1-2-1550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1420,'0'0'9890,"-3"3"-9351,-7 13-205,0 0-1,1 0 1,1 1 0,1 0 0,0 0-1,1 1 1,1 0 0,1 0-1,0 0 1,2 0 0,0 1-1,1-1 1,1 28 0,1-35-255,0-1 0,1 1-1,0-1 1,1 1 0,0-1 0,0 0 0,1 0 0,0 0-1,1-1 1,0 1 0,8 9 0,-8-13-46,0 0 0,0-1 0,1 1 0,0-1 0,0 0 0,0-1 0,1 0 0,0 0 0,0 0 0,0-1 0,0 1 0,0-2 0,0 1 0,1-1 0,0 0 0,13 1 0,-12-3-18,-1 1-1,1-1 1,0-1-1,0 0 1,-1 0-1,1-1 0,-1 0 1,1 0-1,-1-1 1,0 0-1,0 0 1,0-1-1,0 0 1,-1-1-1,1 0 1,-1 0-1,0 0 0,-1-1 1,1 0-1,-1 0 1,9-13-1,-6 7 28,0 0 1,-1-1-1,-1 0 0,0 0 0,0-1 0,-1 1 1,-1-1-1,-1-1 0,0 1 0,0-1 0,1-28 0,-4 36-3,-1-1 0,0 0 0,0 0 0,-1 0 0,0 1 0,0-1 0,-1 0 0,0 1 0,-1-1 0,1 1 0,-1 0 0,-1 0 0,1 0 0,-1 0 0,0 1 0,-1-1 0,0 1 0,0 0 0,0 1 0,-1-1 0,1 1 0,-2 0 0,1 0 1,0 1-1,-1 0 0,0 0 0,1 0 0,-2 1 0,1 0 0,0 0 0,-1 1 0,1 0 0,-1 0 0,1 1 0,-15-1 0,5 1-1020,1 1 1,0 1 0,-28 4 0,41-4 135,-4 0-56,1 0-875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21 900,'16'-18'5107,"-10"16"-54,-2 10-4729,0 0 1,0 1-1,-1-1 1,0 1-1,0 0 1,-1 0-1,0 0 0,1 13 1,2 85 1418,-4-50-927,0-3-284,2 29 267,7-33-3514,-9-48 2003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 1560,'-38'-12'16000,"43"13"-15728,102 26 1654,-57-20-1250,-48-7-756,-2 0-242,1 1 168,0-1-1,0 0 1,0 1-1,0-1 1,0 0-1,-1 0 1,1 0-1,0 0 1,0 0-1,0 0 1,0 0-1,0 0 1,0 0-1,-1-1 1,1 1-1,0 0 1,0-1-1,0 1 1,0 0-1,-1-1 1,1 1-1,0-1 1,0 1-1,-1-1 1,2 0-1,0-22-7337,-2 12 3557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6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73 2024,'-38'-20'13785,"26"11"-8327,22 5-5126,0 2-1,1-1 1,0 1 0,-1 1-1,14-1 1,-22 2-188,39-7 248,-17 1-360,0 1 0,0 2-1,27-1 1,-49 4-26,43-4-1096,-37 3-3327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1632,'5'-12'13008,"-12"136"-10254,2-69-1210,4 70 0,1-43-167,0-80-1627,0 4-316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1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13 112 924,'-13'-33'8155,"15"27"-5296,21 55-2239,-2 2 0,26 97 1,-29-89-190,-18-57-382,1 13 1094,-10-57-1149,2-1 0,2 1 0,1-81-1,5 110-10,1 1-1,0 0 0,1-1 0,1 1 1,0 0-1,0 1 0,12-22 0,-14 31 10,1-1 0,-1 0 0,1 1 0,-1 0 0,1 0 0,0 0 0,0 0 0,0 0 0,0 0 0,0 1 0,0-1 0,4 0 0,-4 1-2,2 2-18,-1-1 50,0 1 0,0 0-1,0 0 1,-1 0 0,1 0 0,0 1 0,0 0 0,-1-1 0,1 1 0,-1 1 0,1-1-1,4 5 1,-4-3 49,-3-3 34,3 2 35,-1 0 0,0 0 0,0 0 0,-1 0 0,1 1 0,-1-1 0,1 1 0,-1-1 0,0 1 0,1 4 1,-2-6-57,1 1 10,0-1 1,0 1 0,-1 0-1,1 0 1,0 0 0,-1 0 0,0 1-1,1 3 1,-1-5-48,0 0-75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2:4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 1576,'11'-6'11652,"-12"15"-4293,-2 1-8856,-6 21 1883,-1 0 0,-2 0 0,-19 35 0,-2 7-13,-144 395 801,145-366-989,6 2 0,-24 183 0,39-150-3,6 0 0,6 1 0,6 0 1,7-1-1,5-1 0,64 234 0,-29-184 452,99 230 1,-46-176 1573,-99-224-2285,-2-5-2666,-7-18-2297,-3-18-2158,4 14 1321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14.7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71 17 1268,'2'-16'11228,"-3"15"-10907,-4 7 2170,0 7-3328,-35 265 2331,31-194-1156,-4 282 1187,14-297-1092,1 46 1095,-2-113-1722,0 4-328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16.3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37 1312,'-43'5'8126,"5"3"-169,198-12-4626,237-21-1877,-294 13-278,-102 12-955,45-7 1111,-45 7-1128,8-2-426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17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 35 1528,'-45'20'11281,"49"-19"-10864,36 4 107,1-3 0,-1-1 1,0-1-1,58-9 0,29-1 313,117-5 746,-72 2-292,-26 5 431,-87 2-453,-57 5-1143,17-1 615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17.9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104 2 1340,'-10'-1'7023,"10"1"-6902,-7 23 1982,2 39-2501,4-55 1071,-19 454 3844,17-379-3658,3-45 210,-8 54 0,9-90-1099,-2 1 0,1-1 0,0 0 0,0 0 1,0 0-1,0 1 0,-1-1 0,1 0 0,-1 0 0,1 0 1,-1 0-1,1 1 0,-1-1 0,0 0 0,1 0 0,-1 0 1,-2 1-1,3-2-43,-1 0 0,1 0 1,-1 0-1,1 0 0,-1-1 0,0 1 1,1 0-1,-1 0 0,1-1 1,-1 1-1,1 0 0,-1-1 0,1 1 1,0 0-1,-1-1 0,1 1 1,-1-1-1,1 1 0,0-1 0,-1 1 1,1-1-1,0 1 0,0-1 1,-1 1-1,1-2 0,-21-52-6214,18 44 4141,-2-6-1285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18.5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30 134 844,'5'-9'532,"0"0"-1,0 0 0,1 1 1,0 0-1,0 0 1,1 1-1,0 0 1,0 0-1,1 1 1,0-1-1,0 2 0,1-1 1,-1 1-1,1 0 1,13-4-1,-9 4-165,0 2-1,0-1 1,1 2-1,-1 0 0,1 0 1,0 2-1,-1-1 1,1 2-1,0 0 1,25 5-1,-33-5-151,1 1-1,-1 0 1,1 0-1,-1 0 0,0 1 1,0 0-1,0 0 1,0 1-1,10 8 1,-13-10-112,0 1 0,-1 0 0,1 0 0,-1 0 0,1 0 0,-1 1 1,0-1-1,0 1 0,-1-1 0,1 1 0,-1 0 0,1-1 1,-1 1-1,0 0 0,-1 0 0,1 0 0,-1 8 0,0-4-53,-1 0-1,-1 1 0,1-1 0,-1 0 1,-1 0-1,1 0 0,-2-1 0,1 1 1,-1-1-1,0 1 0,0-1 0,-1 0 1,0-1-1,0 1 0,-1-1 0,0 0 1,0-1-1,0 1 0,-1-1 0,1 0 1,-1-1-1,-1 1 0,-13 5 0,4-2 3,0-1 0,-1 0-1,0-2 1,0 0 0,0-1-1,0 0 1,-1-2 0,1 0-1,-37-2 1,-32-9 335,85 9-360,-1 1-15,3-1-7,0 0 1,0 0 0,-1 0 0,1 0 0,0 0-1,0 0 1,-1 0 0,1 0 0,0 0-1,0 0 1,-1 0 0,1 0 0,0 0-1,0 0 1,0 0 0,-1 0 0,1 0-1,0 1 1,0-1 0,0 0 0,-1 0-1,1 0 1,0 0 0,0 0 0,0 1-1,0-1 1,-1 0 0,1 0 0,0 0-1,0 0 1,0 1 0,0-1 0,0 0 0,0 0-1,0 1 1,0-1 0,0 0 0,0 0-1,-1 0 1,1 1 0,0-1 0,0 0-1,0 0 1,0 1 0,0-1 0,1 0-1,-1 0 1,0 0 0,0 1 0,0-1-1,0 1 1,124 128 995,159 129 0,-250-227-352,33 39 1,-6-5 1304,-60-65-1870,-13-17-7107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19.1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78 154 1220,'-6'-20'10949,"6"21"-10834,-8 9 90,0 0 0,1 0 0,0 1 0,1 0 1,0 1-1,0 0 0,2-1 0,-1 2 0,2-1 0,-1 0 0,2 1 1,0-1-1,0 1 0,1 0 0,0 0 0,3 17 0,-2-19-138,0-1 0,1 0 1,1 0-1,0 0 0,0 0 0,1 0 0,0 0 0,1 0 0,0-1 0,1 0 0,0 0 0,0 0 0,1 0 0,0-1 0,0 0 0,1 0 1,0-1-1,0 0 0,1 0 0,0 0 0,12 7 0,-12-10-44,1 0-1,-1 0 1,1-1 0,0 0 0,0 0-1,0-1 1,0 0 0,1-1 0,-1 0-1,0-1 1,1 0 0,-1 0 0,1-1-1,-1 0 1,0 0 0,13-4 0,-11 1-12,1-1 1,-1 0 0,1-1-1,-1 0 1,-1-1 0,1 0 0,-1 0-1,-1-1 1,1-1 0,-1 1-1,10-14 1,-8 8-4,-1 0 0,0-1 0,-2 0 0,1 0 0,-2 0 0,0-1 0,-1-1 0,5-19 0,-8 24 8,0-1 0,-1 0 1,0 0-1,-1 0 0,-1 0 0,0 0 1,-1-1-1,-1 1 0,1 0 1,-8-23-1,7 27 33,-1 1 0,0-1 0,0 1 0,-1 0 0,0 0 0,-1 0 0,1 1 0,-1 0 0,-1 0 0,1 0 0,-1 0 0,-1 1 0,1 0 0,-1 0-1,0 1 1,0 0 0,0 0 0,-1 1 0,0-1 0,0 2 0,0-1 0,0 1 0,-1 1 0,1-1 0,-1 1 0,-11-1 0,13 2-321,-1 1-1,0 0 1,1 0-1,-1 0 1,0 1-1,1 0 1,-1 1 0,-11 3-1,-29 18-8990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19.4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 0 1448,'2'7'7991,"6"25"-6575,-18 78 941,2-36-918,3 0 1,5 95-1,5-141-1221,0 8-3388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19.8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5 2076,'-7'-5'12027,"41"7"-9498,55 8-1823,-6-4 896,-53-6-545,49 9 0,-59-11-3541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21.3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54 1708,'-30'-4'15462,"113"-10"-14950,111-4-1,-142 14-340,-8 1-56,145-7 414,-187 10-584,16 0-1368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2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1032,'19'-22'6018,"-16"18"-5724,0 0 0,0 1 0,0-1 0,0 1-1,0 0 1,1 0 0,0 0 0,-1 0 0,1 0 0,0 1-1,8-4 1,-4 4 197,-1-1 0,1 1-1,0 1 1,14-2 0,-19 2-338,0 1 0,0 0 0,-1 0 0,1 1-1,0-1 1,0 0 0,0 1 0,-1 0 0,1-1 0,0 1 0,-1 0 0,1 1 0,-1-1 0,1 0 0,-1 1 0,5 3-1,-6-3-67,1 0 0,-1 0 0,0 0-1,0 1 1,0-1 0,0 0 0,0 1-1,0-1 1,0 1 0,-1-1 0,1 1-1,-1 0 1,0-1 0,0 1 0,0-1-1,0 1 1,-1 4 0,-10 47 721,7-39-519,-19 57 1345,23-71-1043,0 0-563,1-1 0,-1 1-1,0-1 1,0 1 0,1-1 0,-1 1-1,1 0 1,-1-1 0,0 1 0,1-1-1,-1 0 1,1 1 0,-1-1 0,1 1-1,0-1 1,-1 0 0,1 1 0,-1-1-1,1 0 1,1 1 0,24-5 242,-11 3-233,0-1-1,0 0 1,0-1 0,19-8 0,-25 7-579,-1 0 0,0 0 0,0-1 0,-1 0 0,11-10 0,13-17-8737,-24 26 5158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21.7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 1 1108,'-3'8'579,"1"1"0,1 0-1,-1 0 1,1 0 0,1 0 0,-1 0-1,2 0 1,1 15 0,0 15 259,-5 318 4706,3-226-3120,4-92-1502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23.7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79 68 2464,'-76'3'8407,"74"-3"-7676,16-1 4903,41-5-4108,22-3-1516,115-12 689,196-12-10,222 44 358,-458-1-718,198 8 841,-229-27 271,-118 9-1334,11-1 223,-7-1-298,-5 2-130,1-6-2259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28.6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28 872,'0'0'4465,"18"-18"-1177,-10 9-228,-7 30-2860,0 1 0,-2 0-1,-4 32 1,-1 18 13,7 452 1509,0-504-1597,-2-16-128,1 1 0,0 0 1,0-1-1,0 1 0,1-1 1,-1 1-1,1 0 0,0-1 0,0 1 1,1-1-1,0 0 0,3 8 1,-2-15-1199,-2-1 960,1 1-1,0-1 1,-1 1-1,1-1 1,-1 0 0,0 0-1,0 0 1,0-7 0,0-53-4946,1 41 2538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29.1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1 100 1828,'0'-4'318,"0"1"0,0-1 0,0 0 0,1 0 0,-1 0 0,1 1 0,0-1 0,1 0 0,-1 0 0,0 1 0,1-1 0,0 1 0,0 0 0,0-1 0,0 1 0,0 0 0,1 0 0,-1 0 0,1 1 0,5-5 0,-3 4-136,1 0 0,-1 0 0,1 0 0,0 1 0,0 0 0,0 0 0,0 0 0,1 1 0,-1 0 0,0 0 0,11 1 0,-2 0-41,0 0 1,0 2-1,0 0 1,0 1-1,0 0 1,0 1-1,-1 1 0,0 0 1,0 1-1,14 8 1,-18-8-14,-1 0 1,0 0-1,-1 2 1,1-1 0,-1 1-1,0 0 1,-1 0-1,0 1 1,-1 0-1,0 0 1,0 1-1,6 12 1,-10-15-63,1 0 0,-1 1-1,-1-1 1,1 0 0,-1 1 0,-1-1 0,1 1 0,-1-1 0,0 1-1,-1-1 1,0 1 0,0-1 0,-1 0 0,0 1 0,0-1 0,0 0-1,-1 0 1,0-1 0,-6 11 0,4-10-26,1 1 0,-1-1-1,-1 0 1,1 0 0,-1-1 0,0 1-1,-1-1 1,0 0 0,0-1 0,0 0-1,0 0 1,-1-1 0,0 1-1,-13 4 1,7-5 48,0 0 0,0-1 0,0-1 1,-1 0-1,1-1 0,-1-1 0,1 0 0,-16-2 0,-16-1 267,43 3-313,0 16 367,20 14-247,0-1 0,3-1-1,0 0 1,1-1 0,33 30 0,29 28 172,143 162 1267,-168-177-2208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29.5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13 346 1144,'-11'-19'12088,"10"27"-11914,0 0 0,1 0 1,0 1-1,1-1 0,0 0 0,0 0 0,0 0 1,1 0-1,1 0 0,-1 0 0,1-1 1,0 1-1,6 8 0,-3-4-33,1 0-1,0-1 1,1 0-1,0 0 1,0-1-1,1 0 1,19 16 0,-19-20-104,0 0 0,1-1 1,-1 0-1,1 0 1,0-1-1,1 0 0,-1-1 1,1 0-1,0-1 1,-1 0-1,1-1 0,0 0 1,0-1-1,0 0 1,0 0-1,0-1 1,0-1-1,0 0 0,-1 0 1,1-1-1,-1-1 1,1 1-1,-1-2 0,-1 1 1,1-2-1,0 1 1,-1-1-1,0 0 1,-1-1-1,1 0 0,-1-1 1,-1 0-1,1 0 1,6-10-1,-7 7-24,0-1 0,0 1 0,-2-1-1,1 0 1,-1-1 0,-1 1 0,-1-1 0,1 0 0,-2 0-1,0 0 1,-1-1 0,0 1 0,-1 0 0,0 0 0,-4-24 0,2 21 12,-2 0 1,0 0 0,-1 0-1,0 0 1,-1 1 0,-1 0-1,0 0 1,-1 1 0,-1 0-1,0 0 1,-1 1 0,-17-18-1,20 25-5,0 0-1,0 1 0,-1 0 0,1 0 1,-1 1-1,0 0 0,0 0 0,-1 1 1,1 0-1,-1 0 0,1 1 0,-1 0 1,0 1-1,0 0 0,0 0 0,0 1 1,0 0-1,-17 3 0,13-1-317,0 0 0,1 1 0,-1 0 0,1 1 1,0 1-1,0 0 0,0 0 0,1 2 0,0-1 0,0 1 0,1 1 0,-18 15 0,10-1-1960,8-6-3106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29.9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32 1684,'0'-31'10668,"3"308"-7133,-4-196-1938,19 142-1,-14-196-1722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30.2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18 1288,'-19'-8'11981,"18"6"-11481,22-3 2060,46 2-2222,172 16 3120,-197-6-2746,19 1-3563,-47-22-483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30.9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29 1344,'0'-1'338,"1"0"0,-1 0 0,0 0 0,0 0 0,0 0 0,0 0 0,1 0 1,-1 0-1,1 0 0,-1 0 0,0 0 0,1 0 0,4-4 2028,-5 4-2028,1 0 0,0 1 0,0-1 0,0 1 0,1-2 0,33-3 2310,-26 5-2338,0 1-1,0 0 1,-1 0 0,1 1-1,15 6 1,-19-6-183,0 0 1,-1 0-1,1 1 1,-1 0-1,0 0 1,0 0-1,0 0 1,0 1-1,-1-1 1,1 1-1,-1 0 1,0 0-1,0 1 1,0-1-1,-1 0 1,3 6-1,-3-2-20,0-1 1,0 0-1,0 1 1,-1-1-1,0 1 0,-1-1 1,0 1-1,0-1 1,-2 16-1,-3-2 144,0 0 0,-1 0 0,-1 0 0,-1-1 0,-1 0 0,-19 30 0,-3 2 2324,30-51-2313,19 12 27,18-7-341,82 9 912,-38-11-3905,-77-4 1930,6-2-1982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36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43 1200,'-17'-1'4480,"1"0"0,-32-7 3572,51 6-7635,3-2-213,1 0 0,-1 1 0,1 0 0,0 1 1,-1-1-1,1 1 0,0 0 0,1 1 0,7-1 0,75-2 776,-42 3-419,134 6 982,-39 0-300,-85-2-838,-56-3-626,-45 9-7553,5 2 5897,1 1 0,1 2-1,-42 21 1,-85 32 245,97-53 3073,-3 2 3583,68-15-4544,-6 5 1109,1-2 920,13 5-1623,0-5-657,-1 0 1,1-1 0,0 1-1,0-2 1,0 1 0,1-1-1,-1 0 1,1 0 0,-1-1-1,13 1 1,76-2 1292,48-13 240,-80 1-1064,-63 11-671,33 1-1571,-28 0-3232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3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1148,'10'-8'13413,"3"1"-11123,407 24 2667,-335-14-4057,-67-3-5102,1 0-4720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1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66 1668,'-2'-11'6069,"-3"-15"-3261,2 24-2661,1-1 1,0 1-1,-1 0 0,1 0 0,-1-1 1,0 2-1,0-1 0,0 0 1,1 1-1,-2-1 0,1 1 1,0 0-1,0 0 0,0 0 0,-1 0 1,1 1-1,0-1 0,-1 1 1,1 0-1,0 0 0,-1 0 1,1 0-1,0 1 0,-7 1 0,-8 2 59,0 0 0,0 2-1,-20 9 1,30-12-69,-11 6-23,0 1 0,1 0-1,0 1 1,1 1 0,1 1-1,0 0 1,0 1 0,2 1-1,-1 1 1,2 0 0,-19 28 0,16-18 50,0 0 0,2 2 0,1-1 1,2 2-1,0-1 0,2 2 0,-7 39 1,14-54-132,0 1 0,2-1 0,0 1 0,0-1 0,1 1 0,1-1 0,1 0 0,0 1 0,1-1 0,1-1 0,0 1 0,1-1 0,1 0 0,0 0 0,1 0 1,0-1-1,1-1 0,0 1 0,1-1 0,1-1 0,0 0 0,0 0 0,1-1 0,0-1 0,21 13 0,-24-17-45,1-1 0,-1 0 1,0 0-1,1-1 0,0 0 0,0 0 0,0-1 0,0-1 1,0 0-1,0 0 0,0-1 0,0 0 0,1 0 0,-1-2 1,17-3-1,-17 2-2,1-1 0,-1-1 0,1 0-1,-1 0 1,-1-1 0,1 0 0,-1-1 0,0 0 0,-1 0 0,0-1 0,0 0 0,0 0 0,-1-1 0,7-11 0,39-67-362,-50 80 336,1 0-1,-1-1 1,0 1 0,-1-1 0,0 1 0,0-1 0,-1 0-1,1 0 1,-2 0 0,1-14 0,-2 18 30,0-1 0,-1 0-1,1 1 1,-1-1 0,0 1 0,0 0 0,0-1-1,-1 1 1,1 0 0,-1 1 0,0-1 0,0 0-1,0 1 1,-1-1 0,1 1 0,-1 0 0,0 0-1,0 1 1,0-1 0,0 1 0,0 0 0,-1 0-1,1 0 1,-1 1 0,-4-2 0,-9-2 90,0 1-1,-1 1 1,1 1 0,-37 0-1,53 2 19,-16 0 1010,38 5-932,0-1-1,0 0 1,0-2-1,38 1 1,-8-5 919,-49 2-966,21-3 1380,2 1-170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3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1876,'-1'2'571,"-5"3"1080,0 0 0,1 1 0,0 0 0,0 0 0,1 1 0,-6 9 0,10-15-1545,-1 1-1,1-1 1,0 1 0,-1-1 0,1 1-1,0-1 1,0 1 0,0-1 0,0 1-1,0 0 1,0-1 0,0 1 0,1-1-1,-1 1 1,0-1 0,1 1 0,-1-1-1,1 0 1,0 1 0,-1-1 0,1 0-1,0 1 1,0-1 0,0 0 0,0 0-1,0 0 1,0 0 0,0 1 0,0-2-1,1 1 1,-1 0 0,0 0-1,1 0 1,-1-1 0,0 1 0,1 0-1,-1-1 1,1 1 0,2-1 0,41 18 945,2-3 1,0-2-1,0-2 0,92 10 1,-81-16-125,-56-5-834,25 4-736,-21-3-3626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8:2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80 2152,'-9'-74'10447,"8"72"-10050,1-1 1642,-3 202-839,4 172-101,2-309-896,6 174 984,-7-231-773,4-12-166,13-31-94,17-56-126,-12 29-1,2 2 0,43-75 0,-68 136-27,-1 1-1,1-1 1,-1 0 0,1 1-1,0-1 1,0 1 0,0-1 0,0 1-1,0-1 1,0 1 0,0 0-1,1 0 1,-1-1 0,0 1-1,1 0 1,-1 0 0,1 0-1,-1 0 1,1 1 0,-1-1-1,1 0 1,0 1 0,-1-1-1,1 1 1,0-1 0,-1 1-1,1 0 1,0 0 0,0 0-1,-1 0 1,1 0 0,0 0-1,0 0 1,-1 1 0,1-1-1,0 0 1,-1 1 0,1 0-1,0-1 1,-1 1 0,1 0-1,-1 0 1,1 0 0,-1 0-1,1 0 1,-1 0 0,0 0-1,0 0 1,1 1 0,-1-1-1,1 3 1,6 5 9,-1 0 0,-1 0 1,0 1-1,0 0 0,-1 0 0,7 19 0,-1 2 113,-2 0 0,0 1 0,-3 0-1,0 0 1,1 54 0,-10 34 662,3-118-973,-2 4-300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8:2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 2020,'28'-61'6746,"-25"52"-5852,1 0 1,-1 0 0,1 1-1,1-1 1,0 1-1,0 0 1,10-11-1,-14 18-523,6 12 1634,3 16-1802,-5 4 73,-3 1 1,0-1-1,-5 52 0,-18 99 447,17-150-608,-51 348 969,41-297 187,14-82-1042,15-47-29,60-119-178,-65 147-55,0 0-1,2 1 1,0 1 0,0-1 0,2 2 0,28-26-1,-40 39 27,0 0 0,1 0 0,-1 0 0,1 1 0,-1-1 0,1 1 0,0-1 0,0 1 0,0 0 0,0 0-1,0 0 1,0 0 0,0 1 0,0-1 0,0 1 0,0 0 0,0 0 0,0 0 0,5 0 0,-5 2 5,0-1 1,-1 0 0,1 1 0,-1-1 0,0 1 0,1 0-1,-1 0 1,0 0 0,0 0 0,0 0 0,0 0-1,0 0 1,-1 1 0,1-1 0,-1 1 0,1-1-1,-1 1 1,0 0 0,0-1 0,0 1 0,0 4-1,7 20 24,-2 1 0,-2 1-1,0-1 1,-2 1-1,-2 43 1,-21 142 438,21-211-106,-4 17-57,0-10-3532,3-10 2826,0 0-1,0 0 1,0 0 0,0-1 0,0 1-1,0 0 1,0-1 0,0 1 0,0-1-1,0 1 1,0-1 0,1 1-1,-1-1 1,0 1 0,0-1 0,1 0-1,-1 0 1,0 1 0,1-1 0,-1 0-1,0 0 1,1 0 0,-1 0 0,1 0-1,0 1 1,-1-1 0,1-2 0,-6-6-3963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8:26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48 2252,'-25'-41'15929,"20"35"-11012,73 76-4127,100 80 0,-83-77 371,-84-72-982,4 33 946,-10-22-1033,-1 0 0,0-1 1,-1 0-1,0 0 0,-1 0 0,0-1 0,0 0 0,-15 12 1,-5 9 136,0 2-44,-71 78 505,92-104 48,2-4-3763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4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9 2172,'0'-9'10838,"1"39"-8721,0 51-2335,-7 67 1247,-5 232 1161,8-239-2268,21-153-13616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48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1328,'27'-12'9005,"28"11"-6489,8 0-926,1 3 0,105 15 0,-145-12-1536,-1-2 1,34 2-1,-55-5-455,2-3-1187,5-1-119,-10-12-8199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4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1488,'-7'0'6398,"8"17"-5517,1 1 0,1-1 0,1-1 0,1 1-1,6 17 1,-3-12-23,-2-1 0,7 39-1,-6-12 248,2 42-1203,-9-86-657,-2 9-274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49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1 2084,'-9'9'9440,"-32"45"-8271,-64 96 958,-159 257 1727,197-293-3202,40-72-333,1 2 1,2 1-1,-31 83 1,26-68-313,28-59-205,-2 6-170,19-36-11985,-9 21 8829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50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10 944,'7'-9'10662,"-9"45"-9947,-2 0 0,-10 42 0,0 1-269,-12 185-605,26-253-126,-2 4-753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117 124 1076,'3'-8'448,"1"0"0,-1 1 1,2 0-1,-1-1 0,1 1 0,0 1 0,0-1 0,1 1 1,0 0-1,0 0 0,0 1 0,1-1 0,0 2 1,0-1-1,0 1 0,0 0 0,1 0 0,0 1 0,14-5 1,-19 7-343,0 0 1,1 1 0,-1-1 0,0 0 0,1 1-1,-1 0 1,0 0 0,1 0 0,-1 0 0,0 1-1,0-1 1,1 1 0,-1 0 0,0 0 0,0 0-1,0 0 1,0 0 0,0 1 0,0-1 0,0 1 0,0 0-1,0 0 1,-1 0 0,4 3 0,-4-2-71,-1 0 1,1-1-1,-1 1 1,0 0-1,0-1 1,0 1-1,0 0 1,0 0-1,-1 0 0,1 0 1,-1 0-1,0 0 1,0 0-1,0 0 1,0 0-1,0 0 1,-1 0-1,1 0 1,-1 0-1,0 0 1,0 0-1,0-1 1,0 1-1,0 0 1,-1 0-1,-1 2 1,-2 2-30,-1 0 0,1 0 0,-1-1 1,0 0-1,-1 0 0,1 0 1,-1-1-1,0 0 0,-1 0 1,1-1-1,-1 0 0,0 0 0,0-1 1,0 0-1,-11 2 0,4-1 174,1 0-1,-1-2 1,0 0-1,0-1 1,1 0-1,-1-1 1,0-1-1,-16-2 0,-13-2 624,43 5-682,-3 2 89,4-2-200,-1 0-1,1 0 1,-1 0-1,1 0 1,0 0-1,-1 0 1,1 0-1,0 0 1,-1 0-1,1 0 1,0 0-1,0 0 1,-1 1-1,1-1 1,0 0-1,-1 0 1,1 0-1,0 0 1,0 1-1,-1-1 1,1 0-1,0 0 1,0 1-1,-1-1 1,1 0-1,0 0 1,0 1-1,0-1 1,-1 0-1,1 1 1,0-1-1,0 0 0,0 1 1,0-1-1,0 0 1,0 1-1,0-1 1,0 0-1,0 1 1,0-1-1,0 0 1,0 1-1,0-1 1,0 0-1,0 1 1,0-1-1,0 0 1,0 1-1,1-1 1,-1 0-1,0 1 1,0-1-1,33 49 412,47 95 1,-11-17-178,-38-76 330,-2 1 1,43 107 0,-65-147 912,-3-8-3635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14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0 970 1524,'0'0'3172,"4"-2"-2662,-1-1-301,1 0 1,0 0-1,0-1 0,-1 1 1,0-1-1,0 0 0,0 0 1,0 0-1,0 0 0,-1-1 1,0 1-1,0-1 0,3-9 1,20-77 1310,-18 62-1207,18-83 900,19-198 0,-21 111-146,-16 122 189,-7 76-319,15 124-245,-14-103-640,-1 13 43,2 0 0,1-1 0,1 1 1,2-1-1,2 0 0,18 51 0,-13-52-35,-11-24-31,1 0 0,-1 0 0,1 0 0,1-1 0,-1 1 0,1-1-1,0 0 1,1 0 0,-1-1 0,1 1 0,10 8 0,-13-13 3,15-13 36,7-7-23,-8-3-26,-2 0 0,-1 0-1,0-2 1,-2 1 0,0-2-1,12-47 1,27-164 1,-39 176-9,-8 42-10,5-42 17,-8 59-37,1-5 4,-1 6 17,0 0-1,0 0 1,0 0-1,0 1 1,0-1-1,0 0 1,0 0-1,0 0 1,0 0 0,0 0-1,0 0 1,0 0-1,0 0 1,1 0-1,-1 0 1,0 0 0,0 0-1,0 0 1,0 0-1,0 0 1,0 0-1,0 0 1,0 0-1,0 0 1,0 0 0,0 0-1,0 0 1,1 0-1,0 45 74,-1 0 0,-7 49 0,2-37 64,2 58-1,5-35-61,-1-27-6,1 0 0,3-1 0,13 60 0,20 67 280,-28-131 311,-10-47-547,0 2 1016,3-24-17211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51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74 130 1932,'0'0'1191,"-8"-3"5370,2 8-6341,1 0 0,0 0 0,1 0 0,-1 0 0,1 1 0,0 0 0,0 0-1,1 0 1,0 0 0,0 1 0,0-1 0,1 1 0,0 0 0,0 0 0,-1 12 0,0 3 170,0 0 0,1 0 1,3 44-1,0-57-293,0 0 0,0 0 0,1 0 0,0 0 0,1 0 0,0 0 1,0-1-1,1 1 0,6 11 0,-7-16-72,0 0 0,0-1-1,0 1 1,1-1 0,-1 0 0,1 1 0,0-2 0,0 1 0,0 0-1,0-1 1,0 0 0,0 0 0,1 0 0,-1 0 0,1-1 0,0 0 0,-1 0-1,1 0 1,8 0 0,-4 0-13,0-2 0,0 1 0,-1-1-1,1-1 1,0 0 0,0 0 0,-1 0 0,1-1-1,-1-1 1,0 1 0,0-1 0,0-1-1,-1 1 1,1-1 0,-1-1 0,0 1 0,-1-1-1,1 0 1,-1-1 0,0 0 0,-1 0 0,1 0-1,6-14 1,-3 7 24,-2-1 0,0 1 0,-1-1 0,0 0-1,-1 0 1,-1-1 0,0 0 0,-1 0 0,-1 1-1,-1-2 1,0 1 0,-2-23 0,0 29 30,-1 0 0,0 0 0,0 1-1,-1-1 1,-1 1 0,0-1 0,0 1 0,0 0 0,-1 1 0,-1-1 0,1 1-1,-1 0 1,-1 0 0,-12-12 0,14 16-72,0 1 1,0-1-1,0 1 0,0 0 0,0 0 0,-1 0 1,0 1-1,1 0 0,-1 0 0,0 0 1,0 1-1,0 0 0,0 0 0,0 0 0,0 1 1,0 0-1,0 0 0,0 1 0,-1-1 1,1 1-1,0 1 0,1-1 0,-1 1 0,0 0 1,-8 4-1,7-2-277,1-1 0,-1 0-1,1 1 1,0 1 0,0-1 0,1 1-1,-9 8 1,-10 27-7961,21-35 4915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51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1396,'0'0'8260,"0"5"-7532,-3 61 1494,-16 86 1,8-83-628,-1 93 1,11-98-652,0-50-4622,0-1-4147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1:51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1388,'0'0'2700,"-13"3"980,6 1 2003,7-2-5540,1-1 1,0 0 0,-1 1 0,1-1 0,0 0 0,0 1-1,0-1 1,0 0 0,0 0 0,0 0 0,1 0 0,-1 0 0,0 0-1,0 0 1,1 0 0,-1 0 0,0-1 0,1 1 0,-1-1-1,1 1 1,2 0 0,46 14 980,-32-10-643,13 4 249,1-2 0,0-1-1,0-2 1,57 1 0,-88-5-670,25 2-596,-21-2-3346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9:3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42 872,'-5'-25'12022,"-1"8"-8888,-13 195-2679,-6 102-305,22-221-155,-1 61 69,4-86-37,-1-55-84,1-55-161,1 62 170,0 0 1,1 0-1,1 0 1,0 1 0,1-1-1,0 1 1,1 0-1,1 0 1,0 0 0,0 1-1,1 0 1,1 0-1,14-16 1,-22 28 48,1-1-1,0 1 1,0-1-1,0 1 1,0 0 0,0 0-1,0-1 1,0 1-1,0 0 1,0 0-1,0 0 1,0 0 0,0 0-1,0 0 1,0 1-1,0-1 1,0 0 0,-1 0-1,1 1 1,0-1-1,0 0 1,0 1-1,0-1 1,0 1 0,0-1-1,-1 1 1,1-1-1,0 1 1,0 0-1,-1 0 1,1-1 0,-1 1-1,1 0 1,0 0-1,-1-1 1,1 1 0,-1 0-1,0 0 1,1 0-1,-1 1 1,21 37 56,-13-10 89,-1 0-1,-2 1 1,0 0 0,-2 1-1,-1-1 1,-3 41 0,0-42 51,3-8 18,-1-17-197,-1 1 0,1 0 1,-1-1-1,0 1 1,-1 0-1,1-1 0,-1 1 1,-1 5-1,2-9-546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9:3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30 134 1656,'0'-37'5085,"0"-48"554,0 84-5406,0-7 399,0 5-311,0 7 579,-16 373 153,8-75-434,2-24 189,11-107 428,-5-170-1078,-2-26-120,0-7-80,2 0 0,1 0 0,2 1 0,12-60 0,-10 71-13,1 1 0,0 0-1,2 0 1,0 0 0,1 1-1,1 0 1,1 0 0,19-23-1,-28 38 43,0 0 0,0 1 0,1-1 0,0 0 0,-1 1 0,1-1-1,0 1 1,0 0 0,0 0 0,0 0 0,0 1 0,1-1 0,-1 1 0,1-1-1,-1 1 1,1 0 0,-1 0 0,1 1 0,0-1 0,-1 1 0,1 0 0,0 0-1,-1 0 1,6 1 0,-4 1 16,0-1 1,0 1-1,0 1 0,-1-1 0,1 1 0,-1 0 0,0 0 1,0 0-1,0 1 0,0-1 0,0 1 0,-1 0 1,0 0-1,1 0 0,-2 0 0,5 8 0,6 14 132,-2 0-1,0 1 1,-2 0-1,-1 1 1,-2 0 0,0 0-1,3 52 1,-1-14 560,-7-64-713,0 5 128,0-1-1,0 1 0,-1-1 1,1 1-1,-1-1 0,-1 1 1,1 0-1,-4 10 1,4-16-844,-12-28-8835,9 19 4985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9:4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2084,'8'-26'10075,"-2"43"-9343,-6-16-748,8 33 369,-2 1 1,-1-1 0,-2 2 0,-1-1 0,-5 57 0,3-70-215,-18 265 1146,1-52-437,17-69 172,1-178-1022,1 0-1,0 0 1,7-20-1,-1 2-12,13-68-97,4 2 0,38-95 1,-62 190 108,21-41-87,-21 40 86,1 0 0,-1 0-1,1 0 1,-1 1 0,1-1-1,0 0 1,-1 1 0,1-1-1,0 1 1,0 0 0,0 0-1,0 0 1,1 0-1,-1 0 1,0 0 0,0 0-1,1 1 1,-1-1 0,5 0-1,-4 2 5,-1-1-1,1 1 0,-1-1 1,1 1-1,-1 0 0,1 0 1,-1 0-1,1 1 0,-1-1 1,0 0-1,0 1 0,0 0 0,0-1 1,0 1-1,0 0 0,0 0 1,0 0-1,2 5 0,25 43 84,-25-42-68,7 17 101,0 2 1,-2-1-1,-1 1 1,-1 1-1,-1-1 1,2 38-1,-4-7 554,-8 116 0,-12-40 493,12-113-1833,-2-16-1157,4-8 890,0 0 0,0 0 0,1 0 0,-1 0 0,1 0 0,0 0 1,0 0-1,0 0 0,-1-5 0,-2-9-3378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9:4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1552,'4'-5'712,"0"0"1,0 1-1,0 0 1,0 0-1,1 0 0,0 0 1,-1 1-1,1 0 0,1 0 1,-1 0-1,0 0 0,1 1 1,-1 0-1,1 0 0,0 1 1,8-2-1,-11 3-579,0-1 0,0 1 0,0 0 0,0 0-1,0 0 1,0 0 0,0 1 0,0-1 0,0 1 0,0 0 0,-1 0 0,1 0 0,0 0-1,0 0 1,-1 0 0,1 1 0,0 0 0,-1-1 0,0 1 0,1 0 0,-1 0 0,0 0-1,0 0 1,0 1 0,0-1 0,0 1 0,-1-1 0,1 1 0,-1-1 0,1 1-1,-1 0 1,0 0 0,0 0 0,0 4 0,2 7 105,-1 0-1,-1 1 1,-1-1-1,0 0 1,0 0 0,-2 0-1,0 0 1,-4 19-1,-1-6 293,-1 0 0,-2 0 0,-16 32 0,26-58-476,-1 1 0,0-1-1,0 0 1,1 1 0,-1-1-1,1 0 1,-1 1-1,1-1 1,0 1 0,0-1-1,-1 1 1,1-1 0,0 1-1,0-1 1,1 1-1,-1-1 1,0 1 0,0-1-1,1 1 1,-1-1 0,1 0-1,-1 1 1,1-1 0,1 3-1,-2-4 47,6 1-33,0 0-1,0 0 1,-1 0-1,1-1 1,0 0-1,0 0 1,6-1-1,22-3-297,21-3-1756,-21-5-5405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262 282 932,'-23'2'3970,"15"2"-3632,0 0 0,0 1 0,1 0 0,-1 0 0,1 1 0,0 0 0,1 1 0,0-1 0,-1 1 0,-6 12 0,-8 12 184,-20 39 1,24-40-132,2 1 0,-21 62 0,30-75-265,1 0 0,1 0 0,1 0 0,0 1 0,1 0 0,1-1 0,1 21 0,1-30-75,0 0 0,1-1 0,-1 1-1,2-1 1,-1 1 0,5 9 0,-7-16-39,1 1-1,0-1 0,0 0 0,1 1 0,-1-1 1,0 0-1,1 0 0,-1 0 0,1 0 1,-1 0-1,1-1 0,0 1 0,0 0 1,0-1-1,0 1 0,0-1 0,0 0 0,0 0 1,0 0-1,0 0 0,0 0 0,1 0 1,3 0-1,-3-1-6,-1-1 1,0 1 0,0 0-1,0-1 1,0 0 0,0 0-1,0 0 1,0 0-1,-1 0 1,1 0 0,0 0-1,0 0 1,-1-1 0,1 1-1,2-4 1,20-28 23,-21 29-28,14-26 7,0-1 0,-2 0-1,-2-1 1,0 0 0,-2-2-1,10-44 1,26-214-113,-33 68-99,-12 173 367,-3 57-155,-7 141 161,10 179 0,2-274-139,12 58-1,-13-91-32,2 0 0,0 0 0,1-1-1,1 1 1,0-2 0,13 24 0,-18-38-2,-1-1 1,1 0 0,-1 1-1,1-1 1,0 0 0,-1 0 0,1 0-1,0 0 1,0 0 0,0-1 0,1 1-1,-1-1 1,0 1 0,1-1 0,-1 0-1,0 0 1,1 0 0,-1 0 0,1 0-1,0-1 1,-1 0 0,1 1 0,-1-1-1,1 0 1,0 0 0,3-1 0,-2 0 0,0-1 0,0 1 0,0-1 0,0 0 0,0 0 0,-1-1 0,1 1 0,-1-1 0,1 0 0,-1 0 0,0 0 0,0-1 0,0 1 0,0-1 0,3-6 0,1-3 8,0 0 0,-1 0-1,-1-1 1,0 0 0,-1 0-1,0 0 1,-1-1-1,0 1 1,-1-1 0,0-21-1,-2 18 76,0 0-1,-1 0 1,-1 1-1,0-1 1,-1 1-1,-1-1 1,-1 1-1,-9-24 1,13 39-46,0-1 1,1 1 0,-1 0-1,-1-1 1,1 1 0,0 0-1,0 0 1,-1 0 0,1 0-1,-1 0 1,1 1 0,-1-1 0,0 0-1,0 1 1,0-1 0,0 1-1,0 0 1,0 0 0,0-1-1,0 2 1,-4-2 0,4 1-11,-1 2 1,0-1 0,1 0-1,-1 0 1,1 1 0,-1 0-1,0-1 1,1 1 0,-1 0-1,1 1 1,0-1 0,-1 0-1,1 1 1,0-1 0,-4 4-1,-5 6-43,1-1-1,0 2 0,1 0 1,0 0-1,-10 19 1,13-22-184,1 1-1,0-1 1,1 1 0,0 0 0,0 0 0,1 0 0,1 1 0,-3 13 0,4 25-5808,3-38 3038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1536,'3'15'752,"-1"0"0,0 0 0,-1 1 1,0-1-1,-2 18 0,0-6-44,9 163 3831,5-232-1714,4-34-2785,-13 56-1,-2 5-15,1-1-1,1 1 0,0 0 1,0 0-1,1 0 0,1 1 0,12-23 1,-18 37-18,1 0 0,-1-1 0,0 1 1,1-1-1,-1 1 0,0-1 0,0 1 1,1 0-1,-1-1 0,1 1 0,-1 0 1,0-1-1,1 1 0,-1 0 0,1-1 1,-1 1-1,1 0 0,-1 0 0,1 0 0,-1 0 1,0-1-1,1 1 0,-1 0 0,1 0 1,-1 0-1,1 0 0,-1 0 0,1 0 1,-1 0-1,1 0 0,0 1 0,9 14 171,0 30 86,-9-42-242,2 23 231,-2 1 1,0-1-1,-4 36 1,0 13 38,3-71-8,-1 1-1733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105 374 1764,'-6'-1'6447,"2"4"-6184,0 0 1,0 0 0,0 0-1,1 1 1,-1 0 0,1 0-1,0 0 1,0 0-1,0 1 1,0-1 0,1 1-1,-1 0 1,1 0 0,-2 7-1,-6 16 285,-7 37 0,14-54-358,2-6-139,-4 9 106,2 0-1,0 0 1,0 1-1,1-1 0,0 1 1,2 0-1,-1 0 1,4 27-1,-3-40-136,0-1 0,1 1 0,-1 0 0,1 0-1,-1 0 1,1-1 0,0 1 0,-1 0 0,1-1 0,0 1 0,0 0-1,0-1 1,0 1 0,2 1 0,-2-3 67,16-8-5,-13 6-71,0-1 0,-1 0-1,1 0 1,-1 0 0,0 0-1,0-1 1,0 1-1,0-1 1,-1 0 0,4-6-1,18-43 28,-21 45-32,9-25 3,-1-1-1,-2-1 1,0 0 0,-3 0-1,0-1 1,1-52 0,-6 5 203,-15-139 0,9 200 226,5 22-426,0 0 0,-1 0 0,1 0 1,0 0-1,0 0 0,-1 0 0,1 1 0,0-1 0,0 0 0,-1 0 0,1 0 0,0 1 0,0-1 0,0 0 0,-1 0 0,1 0 0,0 1 0,0-1 0,0 0 0,0 0 0,-1 1 0,1-1 0,0 0 0,0 1 0,0-1 1,0 0-1,0 1 0,0-1 0,0 0 0,0 0 0,0 1 0,0-1 0,0 1 0,-6 48 271,4 12-204,3-1 1,2 1-1,2-1 1,3-1 0,2 1-1,23 75 1,-29-124-111,-1 0-1,2 0 1,-1 0 0,1-1 0,1 0-1,0 0 1,0 0 0,1-1-1,0 0 1,0 0 0,1-1 0,9 8-1,-16-16 16,-1 1 0,1-1-1,0 0 1,0 1 0,0-1-1,0 0 1,-1 0 0,1 1-1,0-1 1,0 0 0,0 0-1,0 0 1,0 0 0,0 0-1,-1 0 1,1-1 0,0 1-1,0 0 1,0 0 0,0-1-1,-1 1 1,1-1 0,0 1-1,0-1 1,0 1 0,-1-1 0,1 1-1,0-1 1,-1 0 0,1 1-1,-1-1 1,1 0 0,0 0-1,-1 1 1,1-2 0,1-1-30,0 0 0,0-1 1,0 1-1,-1-1 0,1 1 1,-1-1-1,1-3 0,0-6 11,-2 0 0,1-1 0,-2 1 0,1 0 0,-2 0 0,1 0 0,-2 0 0,0 0 0,-8-24 0,11 37 43,0-1 0,0 1 0,-1 0 0,1 0 0,0-1 0,0 1 0,0 0 0,0 0 0,0-1 0,-1 1 0,1 0 0,0 0 0,0 0 0,0-1 0,-1 1 0,1 0 0,0 0 0,0 0 1,-1 0-1,1 0 0,0-1 0,0 1 0,-1 0 0,1 0 0,0 0 0,-1 0 0,1 0 0,0 0 0,0 0 0,-1 0 0,1 0 0,0 0 0,0 0 0,-1 0 0,1 0 0,0 1 0,-1-1 0,1 0 0,0 0 0,0 0 0,0 0 0,-1 0 0,1 1 1,0-1-1,0 0 0,-1 0 0,1 0 0,0 1 0,0-1 0,0 0 0,-11 14 347,7 1-181,0 0 0,1 0-1,0 0 1,1 0 0,0 1 0,1-1-1,1 0 1,0 1 0,5 28 0,-4-38-236,-1 0 1,2 0-1,-1 0 1,1 0-1,0 0 1,0 0 0,0-1-1,1 1 1,-1-1-1,1 0 1,1 0 0,-1 0-1,1 0 1,-1 0-1,1-1 1,0 0 0,1 0-1,-1 0 1,1-1-1,-1 1 1,1-1 0,0 0-1,0-1 1,0 1-1,1-1 1,-1 0 0,10 1-1,16 4-949,-8-2-2644,35 2 0,-27-5-248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55.891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101 0 1596,'-28'31'4515,"-20"57"-1272,31-40-4226,10-1-3705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1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1696,'1'-1'12905,"14"-4"-12848,20-5 486,-1 2 1,1 2-1,0 1 1,1 2-1,-1 1 1,47 4-1,49-4 487,380-17 729,-405 7-1651,-76 7 93,-1 1-1,1 1 0,0 2 0,49 4 0,-20 2 585,-57-5-693,29 2 1021,-30-1-839,3-1-1363,9 2 4421,-4 0-5100,-42 4-17810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2104,'1'-17'12627,"1"37"-10010,1 35-2701,-1 520 5533,0-500-4296,-1-72-145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68 2052,'-13'6'6222,"14"-2"-2519,24-2-2177,312-27 1658,-122 4-2189,297 10 648,-478 11-1539,142 1 555,202-3 1408,-335 2-1680,27-3 504,-37-1-231,-32 4-855,-1 0-343,0-1 327,0 0 1,0 1-1,-1-1 0,1 0 1,0 1-1,0-1 1,-1 1-1,1-1 0,0 1 1,-1-1-1,1 0 0,-1 1 1,1 0-1,0-1 0,-1 1 1,1-1-1,-1 1 0,1 0 1,-1-1-1,1 1 0,-1 0 1,0-1-1,1 1 0,-1 0 1,1 0-1,-1 0 0,1 0 1,-1-1-1,-1 1 0,-22-1-5270,22 1 4312,-17 0-3692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1572,'3'-18'11887,"1"35"-11466,-1 0 1,0 0-1,-2 0 1,0 0 0,0 1-1,-3 22 1,2 19 340,5 317 3705,-6-357-4281,0-12-237,1 0-1,0-1 0,1 1 1,-1 0-1,3 11 0,-3-17-518,5-7-4428,-3 3 4220,0 1 1,-1 0 0,0-1 0,1 1 0,-1 0-1,0-1 1,1-3 0,0-3-3756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2308,'25'-7'5141,"111"-3"2093,64 20-3165,-186-8-3870,27-1-1829,-33-11-3135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 1408,'0'0'272,"-1"-1"-1,1 1 1,-1 0-1,0 0 1,1 0-1,-1 0 1,0 0-1,1 0 1,-1 0-1,0 0 1,1 0-1,-1 0 0,0 0 1,1 0-1,-1 0 1,1 0-1,-1 1 1,0-1-1,1 0 1,-1 1-1,1-1 1,-1 0-1,1 1 1,-1-1-1,1 1 1,-1-1-1,1 1 1,-1-1-1,0 1 1,0 2 71,0-1 1,0 0 0,0 1 0,0-1-1,0 0 1,1 1 0,-1-1-1,1 1 1,-1 2 0,0 13 48,0 0-1,2 18 1,0-17 782,1 19 460,9 59 0,-1-28-374,-4-20-523,-2-20-781,1 39 0,-4-63-960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1368,'0'0'1792,"-2"-6"-1132,0 0-772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44 2044,'-2'-4'2000,"-1"-1"1,1 1-1,-1-1 0,0 1 0,0 0 0,0 0 0,-1 1 1,-7-7-1,11 9-1667,5 16 69,1-1-1,1 1 1,0-2 0,1 1-1,11 15 1,-6-10-184,160 234 451,-165-243-603,-2-1 52,1 0 0,1-1 0,13 12 0,-21-19-212,0-1-1,1 1 0,-1-1 1,0 1-1,1-1 1,-1 0-1,1 1 0,-1-1 1,1 0-1,-1 1 1,1-1-1,-1 0 0,1 0 1,-1 0-1,1 1 0,-1-1 1,1 0-1,-1 0 1,1 0-1,-1 0 0,1 0 1,-1 0-1,1 0 1,-1 0-1,2-1 0,0-20-4142,-5 7-3248,1 7 2801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0 2228,'-4'1'10731,"3"-1"-10532,-10 22 2409,-11 29-2009,-120 277 5357,96-229-4256,18-46-984,13-35-3772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27 2052,'-9'-10'3805,"4"2"5521,8 1-8097,-2 5-926,43 2 1497,-12 2-1080,40 7-1,-3 1-63,-38-6-376,-24-2-442,1 0 1,0-1-1,0-1 0,-1 1 1,1-2-1,0 1 0,8-2 0,-13 0-947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17 884,'-13'10'4012,"0"1"7233,73-13-7467,-27 0-2791,-1-2 0,43-11 0,-5 6-36,-68 9-1150,1-5-4888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20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2032,'0'0'3254,"0"0"-2997,0-1 0,0 1 0,0-1-1,0 1 1,1 0 0,-1-1 0,0 1 0,0-1 0,0 1 0,0-1 0,0 1 0,1 0 0,-1-1 0,0 1 0,0 0 0,1-1-1,-1 1 1,0-1 0,0 1 0,1 0 0,-1 0 0,1-1 0,-1 1 0,0 0 0,1 0 0,-1-1 0,0 1 0,2 0 0,3 7-2,0 0 0,0 0 0,0 0 0,-1 1 0,0 0 0,-1 0 0,1 0 1,3 16-1,15 80 782,-16-72-561,1-4-155,4 36 1134,-11-63-845,1-6-560,20-89-61,12-43-63,-28 122 67,1 0 0,0 0 0,1 0 0,1 1 0,0 0 0,18-22 0,-25 34 13,0 0-1,1 0 0,-1 1 0,1-1 1,0 0-1,-1 1 0,1-1 0,0 1 1,0 0-1,0-1 0,0 1 0,0 0 1,0 0-1,0 0 0,1 1 0,-1-1 1,0 0-1,0 1 0,1 0 0,-1-1 1,0 1-1,1 0 0,-1 0 0,0 0 1,1 1-1,-1-1 0,0 0 0,1 1 1,2 0-1,-2 1 9,1 0-1,-1 0 1,0 0 0,0 1 0,0-1 0,0 1 0,0-1-1,-1 1 1,1 0 0,-1 0 0,0 0 0,1 1 0,-1-1-1,-1 0 1,3 6 0,5 19 231,-1 0-1,-1 0 1,4 35-1,-7-34-59,1-1-1,1 0 1,12 32-1,-12-79-4039,-5-14 2060,-10-33-5407,4 46 3483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2092,'0'0'163,"0"0"0,1-3 3100,0 3-3099,-1 0-1,0 0 0,0 0 0,0 0 0,0-1 0,1 1 0,-1 0 1,0 0-1,0 0 0,0 0 0,0 0 0,1 0 0,-1 0 0,0 0 1,0 0-1,0 0 0,0 0 0,1 0 0,-1 0 0,0 0 0,0 1 1,0-1-1,0 0 0,1 0 816,0 1-816,5 13 2756,4 29-3159,-8-35 1298,-1-3-816,0-1 1,0 1-1,0-1 1,-1 1-1,0-1 1,0 1-1,0-1 1,0 7-1,-1-10-58,-2 5 263,3-6-443,0 0 1,0 0 0,0 0-1,0 0 1,0 0 0,0 0-1,0 0 1,0 0 0,0 0-1,0 0 1,0 0-1,0 0 1,0 0 0,0 0-1,-1 0 1,1 0 0,0 0-1,0 0 1,0 0 0,0 0-1,0 0 1,0 0 0,0 0-1,0 0 1,0 0-1,0 0 1,0 0 0,0 0-1,0 0 1,-1 0 0,1 0-1,0 0 1,0 0 0,0 0-1,0 0 1,0 0 0,0 0-1,0 0 1,0 0-1,0 0 1,0 0 0,0 0-1,0 0 1,0 0 0,0 1-1,0-1 1,0 0 0,0 0-1,-1-7-45,2 1 0,-1 0 0,1-1 0,0 1 0,0 0 0,0-1 0,1 1 0,0 0-1,0 0 1,1 0 0,-1 1 0,1-1 0,0 1 0,1-1 0,-1 1 0,1 0 0,0 0 0,4-4 0,-7 9 47,0-1 0,0 1 0,-1 0 0,1 0 1,0-1-1,0 1 0,0 0 0,0 0 1,0 0-1,0 0 0,-1 0 0,1 0 1,0 0-1,0 0 0,0 0 0,0 1 1,0-1-1,-1 0 0,1 1 0,0-1 0,0 0 1,0 1-1,-1-1 0,1 1 0,0 0 1,-1-1-1,1 1 0,0-1 0,-1 1 1,1 0-1,-1 0 0,1-1 0,-1 1 1,1 0-1,-1 0 0,1 0 0,-1 0 1,0 0-1,1 0 0,14 40 398,-14-38-355,5 16-703,9 31 2593,-12-34-5329,-2-1-4436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14 884,'19'-11'8946,"0"9"-7526,0 2 0,23 1 0,-1 1-1859,-31 0-875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2264,'-12'4'9730,"17"4"-6327,-3-7-3473,0 1 1,0-1-1,0 1 1,0-1-1,1 0 1,-1 0-1,0 0 1,5 0-1,13-1-2977,-12 0-1467,0 0 1232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98 952,'21'11'6059,"-14"-9"-5622,1 0-1,-1-1 1,1 1-1,-1-2 0,1 1 1,0-1-1,-1-1 1,1 1-1,-1-2 0,13-2 1,-15 3-197,1-1 0,-1 1 0,0-1 1,1 0-1,-1-1 0,0 0 0,0 1 1,-1-2-1,1 1 0,0-1 0,-1 1 1,0-1-1,0-1 0,0 1 0,4-6 0,-7 9-149,-1 0-1,1 0 0,0-1 0,-1 1 0,1 0 0,-1 0 0,1 0 1,-1-1-1,0 1 0,0 0 0,1 0 0,-1-1 0,0 1 0,0 0 1,0-1-1,0 1 0,0 0 0,0-1 0,-1 1 0,1 0 0,0 0 1,0-1-1,-1 1 0,0-2 0,0 2-10,0-1 0,-1 0 0,1 1 0,-1 0 0,1-1 0,-1 1 0,1 0 0,-1 0 0,1 0 0,-1 0 0,0 0 0,0 0 0,-3 0 0,-2-1-92,0 0 0,-1 1-1,1 0 1,0 1 0,-1 0-1,-13 1 1,-4 4-876,0 0-1032,6-2-5398,8-1 3237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43 972,'-16'-18'11326,"16"18"-11259,-1 0 0,1 0 0,0 0 0,0-1 0,0 1 0,0 0 1,0 0-1,0 0 0,0-1 0,0 1 0,0 0 0,0 0 0,0-1 0,0 1 0,0 0 1,0 0-1,0 0 0,0-1 0,0 1 0,0 0 0,0 0 0,0 0 0,0-1 0,0 1 0,0 0 1,0 0-1,0 0 0,0-1 0,0 1 0,1 0 0,-1 0 0,0 0 0,0 0 0,0-1 1,0 1-1,0 0 0,1 0 0,-1 0 0,0 0 0,0 0 0,0 0 0,0-1 0,1 1 0,-1 0 1,0 0-1,0 0 0,0 0 0,1 0 0,-1 0 0,0 0 0,21-6 1166,26 1-567,193 12 1468,-130-4-793,-108-3-1277,14-5-959,-13-2-3701,-4 6 3920,0-2-214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76 1648,'-20'-28'8394,"10"-7"-3741,9 33-3226,1 2-1336,0 0-1,0 0 1,-1 0 0,1-1-1,0 1 1,0 0-1,0 0 1,-1-1 0,1 1-1,0 0 1,0-1-1,0 1 1,0 0 0,0 0-1,0-1 1,0 1-1,-1 0 1,1-1 0,0 1-1,0 0 1,0-1-1,0 1 1,0 0 0,0-1-1,0 1 1,0 0-1,1-1 1,-1 1 0,0 0-1,0-1 1,0 1-1,0 0 1,0 0 0,0-1-1,1 1 1,20 20 260,-1 2 1,0 1-1,-2 0 1,0 1-1,21 41 1,-15-27-70,-8-12-157,91 134 842,-79-127-280,-28-32-586,1-1-78,-1 1 1,0 0-1,0-1 0,1 1 1,-1-1-1,0 1 0,0 0 1,0-1-1,0 1 0,0 0 1,0-1-1,0 1 0,0 0 1,0-1-1,0 1 0,0 0 1,0-1-1,0 1 0,0 0 1,0-1-1,-1 1 0,1-1 1,0 1-1,0 0 0,-1-1 1,0 2-1,-12 19 4,7-13 31,-84 122 101,14-21-95,-78 143 19,130-207-49,-17 28-19,40-73-4,1 1 0,-1-1 0,0 1 0,1 0 0,-1 0 0,1-1 0,-1 1 0,1 0 0,-1 0 0,1 0 0,-1-1 0,1 1 0,0 0 0,-1 0 0,1 0 0,0 0 0,0 0 0,0 0 0,0 0 0,0 0 0,0 0 1,0 0-1,0 0 0,0 0 0,0-1 0,0 1 0,0 0 0,1 0 0,-1 0 0,0 0 0,1 0 0,-1 0 0,0 0 0,1-1 0,-1 1 0,1 0 0,-1 0 0,1-1 0,1 2 0,1 0 18,-1-1 0,1 0 0,0 0 1,0 0-1,0-1 0,0 1 0,0-1 0,0 0 1,0 1-1,0-2 0,0 1 0,0 0 0,4-2 0,114-8 205,-77 8-16,63-12 0,-59 12 180,-47 2-357,23-6-393,-23 6-98,2-7-2465,-1 3-178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 1552,'0'0'9959,"-2"2"-9368,-7 10-198,0 0 1,1 1 0,1 0 0,0 0-1,0 1 1,2 0 0,-7 22-1,12-36-391,-7 22 433,1 0 0,1 0-1,1 1 1,1 0-1,-1 43 1,5-29 353,0 0 0,12 69 0,-13-106-891,0 1 0,0 0 0,0-1 0,0 1 1,0-1-1,0 1 0,0 0 0,1-1 0,-1 1 1,0 0-1,0-1 0,0 1 0,1 0 0,-1-1 1,0 1-1,1-1 0,-1 1 0,0-1 0,1 1 1,-1-1-1,1 1 0,-1-1 0,0 1 1,1-1-1,-1 0 0,1 1 0,-1-1 0,1 0 1,0 1-1,-1-1 0,2 0 0,-1 0-505,1-1 0,-1 0-1,0 1 1,1-1 0,-1 0 0,0 0-1,0 0 1,0 0 0,0-1 0,0 1-1,0 0 1,0 0 0,1-3-1,2 0-3274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2192,'0'0'2970,"14"-9"6268,-8 7-8317,21-1 1658,-22 2-2197,0 1-1,0-1 1,0 1-1,0 0 1,0 0-1,-1 0 0,11 3 1,22-3 879,-22-2-6310,-13 1 4492,0 1-1,9-3-10651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1576,'0'0'4007,"5"29"69,-2 77 569,-4-76-3430,2-1-1,6 50 1,-5-44 429,-2-19-3452,0 1-8051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1684,'2'-8'2708,"-2"6"-2216,0 1-1,1-1 1,-1 1-1,0-1 1,1 1-1,-1 0 1,1-1-1,-1 1 1,1 0-1,0 0 1,0-1-1,-1 1 1,1 0-1,0 0 1,0 0-1,1-1 1,-1 1-349,1 1 1,-1-1 0,0 1 0,0 0 0,1-1 0,-1 1-1,0 0 1,0 0 0,1 0 0,-1 0 0,0 0-1,1 0 1,-1 0 0,0 1 0,2-1 0,4 3 67,0 0 0,0 1 0,0 0 0,-1 0 1,0 0-1,1 1 0,-1 0 0,-1 0 0,1 1 1,-1 0-1,0 0 0,0 0 0,0 1 0,-1-1 0,6 12 1,5 10 296,-2 1 0,18 50 0,-23-54-268,-2 0 1,0 1 0,-1 0-1,-2 0 1,0 0-1,-1 0 1,-2 1-1,-1-1 1,0 0 0,-2 1-1,-7 35 1,-14 47 560,21-102-4357,1-22 1768,2-24-2653,1 22 15,1 0 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2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13 203 832,'-2'-5'1147,"0"0"0,0 0 0,0 0 0,1 0 0,0-1 0,0 1 0,-1-7 0,6-38 3267,1 33-3359,0 0 0,1 0 0,14-27 0,-19 43-828,-1 1-196,0-1 0,0 1 0,0 0 0,0-1 0,0 1 0,0 0 0,0-1 0,0 1 0,0 0 1,0-1-1,0 1 0,0 0 0,1-1 0,-1 1 0,0 0 0,0 0 0,0-1 0,1 1 0,-1 0 0,0 0 0,0-1 0,1 1 0,-1 0 0,0 0 0,0 0 0,1-1 0,-1 1 0,0 0 0,1 0 0,-1 0 0,0 0 0,1 0 1,-1 0-1,0 0 0,1 0 0,-1 0 0,1 0 0,14 6 871,10 17 127,8 31-136,-27-43-882,0 0 0,1 0 0,0-1 0,11 12 0,-17-21-339,5 4-429,0-1-2678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0 900,'2'1'11305,"8"11"-11067,-5-1 161,0 1 0,-1-1 0,0 1 0,0 0 0,-2 1 0,1-1 0,-1 1-1,0 15 1,3 9 1066,-2-22-224,0-13-257,5-23 122,-1-5-1190,-1 13 87,0-1-1,1 1 1,1 1-1,0-1 1,0 2-1,11-13 1,-18 24 3,-1-1 1,1 0-1,0 0 1,-1 0-1,1 1 0,0-1 1,0 0-1,-1 1 1,1-1-1,0 1 1,0-1-1,0 1 1,0-1-1,0 1 1,0-1-1,-1 1 1,1 0-1,0 0 1,0 0-1,0 0 1,0 0-1,0 0 1,0 0-1,0 0 1,0 0-1,0 0 1,1 1-1,0 0 10,-1 0 1,1 0-1,-1 0 0,0 0 1,0 1-1,0-1 0,0 1 1,0-1-1,0 1 0,0-1 1,0 1-1,0 0 0,0-1 1,0 3-1,3 9 122,-1 0 1,0 1-1,1 16 0,-3-26-91,4 92 1521,-4-71-634,-1-20-5477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42 2496,'-1'-1'688,"-1"-3"763,1 0 1,-1 1-1,0-1 0,1 0 0,0-1 0,0 1 0,0 0 1,0-5-1,4 11-1053,3 2-260,1 0 0,-1 0 0,0 1 0,-1 0 0,1 0 1,-1 1-1,0 0 0,0 0 0,4 7 0,40 71 566,-21-33-258,86 145 739,-20-24-111,-72-126-2061,-10-60-453,-10 9 826,0 0 1,0 1 0,-1-1-1,1-1 1,-1 1-1,0 0 1,0 0 0,0 0-1,-1-1 1,0-9-1,0 3-2597,2-5-984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0 2220,'-22'10'4097,"-3"12"-2326,1 2 0,1 1-1,-35 49 1,32-40-744,-33 48 1800,-67 127 0,104-171-2227,14-25-457,-47 91 1213,54-103-1679,17-35-12819,-9 22 9111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16 836,'5'-14'8469,"0"13"-3526,1 22-1987,-3 41-2516,-1 142 4373,15-245-4602,-6 15-171,0 2 1,16-25-1,-21 38-26,1 0 0,0 1 0,1 1 0,0-1 0,0 1 0,16-12 0,-24 20-1,1 1 0,0 0 0,-1 0 0,1-1 0,0 1 0,-1 0 0,1 0-1,0 0 1,-1 0 0,1 0 0,0 0 0,-1 0 0,1 0 0,0 0 0,-1 0 0,1 0 0,0 1 0,-1-1 0,1 0 0,0 0 0,-1 1 0,1-1 0,0 1 0,-1-1 0,1 0 0,-1 1 0,1-1 0,-1 1 0,1-1 0,-1 1 0,1 0 0,0 0 0,14 25 276,-12-21-132,1 4-39,0 0 0,0 0-1,-1 1 1,-1-1 0,1 1 0,-1 0 0,-1-1 0,1 12 0,1 83 1149,-3-80-822,8-30-7235,-1-6 4218,-4 6-3378,0 0 677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78 1188,'0'0'2734,"-13"13"3028,0-7-4855,0 0 1,-1-1 0,0-1 0,0-1 0,0 0 0,-26 1 0,38-4-910,1 0 0,-1 0 0,1 0 0,-1 0 0,0 0 0,1 0 1,-1 0-1,1-1 0,-1 1 0,0-1 0,1 1 0,-1-1 0,1 0 0,0 0 0,-1 0 1,1 0-1,-1 0 0,1 0 0,0 0 0,0 0 0,0 0 0,0-1 0,-1 1 0,1 0 1,1-1-1,-1 1 0,0-1 0,0 0 0,0 1 0,1-1 0,-1 1 0,1-1 0,-1 0 1,1 0-1,-1-3 0,1 1-65,0 0 1,1 0-1,-1 0 1,0 1-1,1-1 1,0 0-1,0 0 1,0 0-1,0 0 1,1 1-1,-1-1 1,1 1-1,0-1 1,3-4-1,-4 7 68,0-1 0,0 0 0,0 1 0,1-1 0,-1 1 0,0-1-1,1 1 1,-1 0 0,1 0 0,-1-1 0,1 1 0,0 0 0,-1 1-1,1-1 1,0 0 0,0 0 0,-1 1 0,1-1 0,0 1 0,0 0-1,0 0 1,0-1 0,-1 1 0,1 1 0,0-1 0,0 0 0,0 0-1,0 1 1,0-1 0,-1 1 0,1 0 0,0-1 0,-1 1 0,1 0-1,0 0 1,-1 0 0,1 0 0,-1 1 0,1-1 0,-1 0 0,1 1-1,-1-1 1,0 1 0,1 1 0,8 9 122,-2 1 1,1 0-1,-1 0 1,9 21-1,-15-29-117,6 11 100,0-1 0,0-1-1,2 1 1,16 19-1,-25-32-79,0-1 0,1 1 0,-1-1-1,0 0 1,1 1 0,-1-1 0,1 0-1,0 0 1,-1 0 0,1 0 0,-1 0-1,1-1 1,0 1 0,0 0-1,0-1 1,-1 1 0,1-1 0,0 0-1,0 0 1,0 0 0,0 0 0,-1 0-1,1 0 1,0-1 0,0 1 0,0-1-1,-1 1 1,1-1 0,0 1-1,0-1 1,-1 0 0,2-1 0,0 0 37,-1 0 1,-1 0-1,1 0 1,0 0-1,0-1 1,-1 1-1,1-1 1,-1 1-1,0-1 1,0 1-1,0-1 1,0 0-1,0 1 1,0-1 0,0 0-1,-1 0 1,0 0-1,1 0 1,-1 0-1,0 1 1,0-1-1,-1-4 1,0 1 8,1 0 1,-2 0-1,1 1 1,-1-1 0,0 0-1,0 1 1,0-1-1,-1 1 1,1 0-1,-1 0 1,0 0-1,-1 0 1,-4-4 0,5 5-590,-1 0 0,0 0 0,0 1 0,0 0 0,-1 0 0,1 0 0,-1 1 0,-8-4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2352,'4'1'10452,"8"0"-5292,43-2-5305,-39 0 1352,5 1-1022,0 1 0,23 4 0,-42-4-358,6-1-1810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 0 2288,'-14'9'10998,"12"-6"-10213,2-3-653,0 1-1,0-1 0,0 0 1,0 1-1,0-1 0,1 1 0,-1-1 1,0 0-1,0 1 0,0-1 1,1 0-1,-1 0 0,0 1 0,0-1 1,1 0-1,-1 0 0,0 1 1,1-1-1,-1 0 0,0 0 1,1 0-1,-1 0 0,0 1 0,1-1 1,-1 0-1,0 0 0,1 0 1,-1 0-1,0 0 0,1 0 0,44 5-751,-33-4 2181,74 1 760,-84-1-2192,5-1-407,15-1 1681,-13 0-4968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14 1020,'0'0'12406,"18"-13"-5086,-12 30-6770,4 19-493,0 18 355,5 76 0,0 4-82,-12-118-288,3 23 286,4 69 0,-8-69 381,-2-38-739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 33 952,'-27'-10'18073,"42"4"-18032,14 0 130,1 1 0,0 2-1,49 1 1,-74 2-154,97 2 185,-76-3 578,-16 0-4449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30 2360,'4'-24'10248,"-4"24"-10107,0-1 0,0 1 1,0 0-1,1-1 0,-1 1 0,0 0 1,1-1-1,-1 1 0,0 0 1,1-1-1,-1 1 0,0 0 0,1 0 1,-1-1-1,0 1 0,1 0 1,-1 0-1,0 0 0,1 0 0,-1 0 1,1-1-1,-1 1 0,1 0 1,-1 0-1,0 0 0,1 0 0,0 1 1,2 0-23,0 0 0,0 1 0,-1-1 0,1 1 0,0 0 1,-1 0-1,1 0 0,-1 0 0,0 1 0,3 3 0,24 30 351,-2 2 0,-2 2-1,-1 0 1,21 50-1,-26-53-235,59 118 371,-71-142-244,2 1-1445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22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2348,'0'0'8785,"1"10"-2420,0-10-6002,29 0 561,21-4 485,101 7 1,-45 1 85,-75-6-1421,-24 2-3821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311 1 1256,'-2'1'9908,"-13"16"-9342,-91 146 4319,-64 88-145,165-242-4821,-7 12-746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78 1352,'0'0'16866,"0"0"-16803,-1 0 0,1 0 0,0-1 0,0 1 0,0 0 0,-1 0 0,1 0 0,0-1 0,0 1 0,0 0-1,0 0 1,0 0 0,0-1 0,-1 1 0,1 0 0,0 0 0,0-1 0,0 1 0,0 0 0,0-1 0,0 1 0,0 0-1,0 0 1,0-1 0,0 1 0,0 0 0,0 0 0,0-1 0,0 1 0,0 0 0,1-1 0,-1 1 0,0 0 0,0 0-1,0 0 1,0-1 0,1 1 0,24-9 42,1 2-1,1 1 0,36-3 1,20-5-26,-82 14-75,16-4-464,-7 0-3310,-6-12-4143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 10 1420,'-8'-9'9067,"8"9"-8956,-4 21 421,2 0 0,0 0 1,1 1-1,1-1 1,3 26-1,0 20 342,4 55 212,1-74-3514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32 1648,'0'-1'304,"0"0"0,0-1 0,-1 1 0,1 0 0,0 0-1,0 0 1,0 0 0,0 0 0,0 0 0,0-1 0,0 1 0,1 0-1,-1 0 1,0 0 0,1 0 0,-1 0 0,0 0 0,1 0 0,-1 0 0,1 0-1,-1 0 1,1 0 0,0 0 0,-1 0 0,1 1 0,0-1 0,0 0 0,0 0-1,2-1 1378,2 3-1054,8 3-183,1 1 1,-1 0-1,0 1 1,0 0-1,0 1 0,-1 1 1,12 8-1,6 8 737,44 45-1,63 70 693,-104-114-3394,-32-24 961,10-5-3607,-5 1 2959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159 1 2264,'-5'2'11339,"-8"12"-10993,8-6 127,0-1-1,1 1 1,0 0-1,0 0 1,-5 17-1,-1 1 290,-48 141 2139,40-113-2395,10-30-574,-7 23-3590,15-45 3157,-1 1 334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0:43.2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30 1004,'6'-5'1321,"0"1"0,0 0 0,0 1 0,0-1 0,14-4 0,-18 8-1155,1-1 0,0 1 0,-1-1 1,1 1-1,0 0 0,0 0 0,-1 1 0,1-1 0,0 1 0,-1-1 0,1 1 1,-1 0-1,1 0 0,-1 0 0,1 0 0,-1 1 0,1-1 0,2 4 0,1-1 154,-1 0 0,0 0-1,0 1 1,0 0 0,-1 0-1,0 0 1,0 1-1,0 0 1,4 6 0,-7-7-143,1-1 0,-1 0 1,0 0-1,0 1 0,0-1 1,0 1-1,-1-1 1,0 0-1,0 1 0,0-1 1,0 1-1,-1-1 0,1 1 1,-1-1-1,0 1 0,-2 6 1,-14 40 2645,17-50-2537,0 0-240,0 1 0,0-1 0,0 0 0,1 0 0,-1 1 0,0-1 0,1 0 0,-1 0 0,1 0 0,-1 0 0,1 0 0,-1 1 0,1-1 0,-1 0 0,1 0 0,0-1 0,0 1 0,0 0 0,-1 0 0,3 1 0,8 1-879,0-1 1,22 2-1,6-3-9432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01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1538 78 1536,'-2'-7'1563,"0"-1"0,-1 1 0,0-1 0,0 1 0,-8-13 0,0-1 3294,-26 58-3470,7 9-763,-35 71 0,20-34-255,-113 232 528,86-163-443,-172 382 619,-179 417 774,363-814-1502,-179 457 1628,175-397 86,42-142 823,22-55-2389,-1 0-778,-1-1 226,1 1 0,-1-1-1,1 0 1,0 0 0,0 0 0,-1 0 0,1 0-1,0 0 1,0 0 0,0 0 0,0 0 0,0-1-1,0 1 1,0 0 0,1-1 0,-1 1 0,0 0-1,1-1 1,-1 1 0,1-1 0,-1-1 0,-10-36-1349,11 37 1317,-4-19-1245,1-1 1,1 0-1,1 0 0,4-39 1,3-1-8426,-4 43 4457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0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15 912,'0'0'1882,"18"-12"12712,-15 10-14924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02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1322 17 1752,'4'-17'8807,"-16"23"-5262,-19 25-2273,-517 821 3973,374-559-3974,151-254-1112,-266 479 1958,235-403-999,-78 241 0,87-194 245,38-145-1269,1-28-1183,1-33-1083,17-38-2256,1 28-4850,-6 32 4165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02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2360,'1'-28'16193,"-2"16"-11509,2 2-4047,0 3-3489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2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1668,'-1'7'6615,"2"26"-5131,56 180 4102,-57-216-4550,3-77 118,-3 75-1167,0 0 0,1 1 1,-1-1-1,1 1 0,0-1 1,1 1-1,-1-1 0,1 1 1,0 0-1,0-1 1,0 1-1,0 0 0,1 1 1,0-1-1,0 0 0,0 1 1,0-1-1,6-4 0,-8 8 9,17-3 46,-11 4 34,0 0 0,1 0 0,-1 1 0,0 0 0,0 0 0,8 4 0,-13-5 10,13 3 173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0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12 308 1244,'0'0'1219,"-8"2"6322,7-6-7393,0 0-1,0-1 1,1 1 0,-1 0-1,1 0 1,0-1 0,1 1-1,-1 0 1,1-1-1,0 1 1,0 0 0,1-4-1,23-64 1173,-11 38-574,-11 22-416,2 0-1,-1 0 0,1 1 1,1 0-1,0 0 0,1 0 1,0 1-1,9-11 1,-14 20-144,-2 1-159,1-1 1,0 1 0,-1 0-1,1 0 1,0-1 0,-1 1-1,1 0 1,0 0 0,0 0-1,-1 0 1,1 0 0,0 0 0,-1 0-1,1 0 1,0 0 0,0 0-1,-1 0 1,1 0 0,0 0-1,0 1 1,-1-1 0,1 0-1,0 1 1,-1-1 0,1 0-1,-1 1 1,2 0 0,23 10 456,-12 0-317,0 1 1,-1 0-1,0 0 1,-1 2-1,17 26 1,4 3 431,-31-41-527,1 1 0,0-1 0,0 0 0,0 0 0,0 0 0,0 0 0,0 0 0,0-1 0,0 1 0,1-1 0,-1 1 0,1-1 0,3 2 0,-4-3 64,29-14 412,-14-5-218,-1-1 0,-1 0 1,0-1-1,-2-1 0,18-37 1,-13 22-1810,-18 35 855,2 0-519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09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1504,'-12'2'4454,"6"-1"45,4-1-4833,-19 8 14422,32-2-14397,10-2 638,0 0 1,0 0-1,0-2 1,0-1 0,40-3-1,20 2 449,132 13 1942,-205-14-4026,9 0 4706,-6 0-5681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16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47 1876,'-18'5'19927,"431"-20"-17274,-290 5-1339,-122 10-1234,37-6 682,-28 3-3636,-14-5 608,-1-2-1918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17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58 1864,'-11'-24'3109,"-3"-10"9023,1 69-11287,4 24-66,2 0 1,2 1-1,5 79 0,1-66-76,-1-63-576,0 1 80,0-1 0,0 0 0,1 0 0,3 12 0,-4-21-288,-2 6-1069,-3-31-15099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18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428 665 1004,'4'-26'6293,"0"3"602,-8 22-4934,-5 11-1871,-2 10 201,0 0 0,2 1 0,0-1-1,2 2 1,0-1 0,-6 38 0,10-47-202,-5 23 283,2 0 0,-5 63 0,11-88-329,0-1 0,0 0 0,0 0-1,1 0 1,1 0 0,-1 0 0,1 0-1,1 0 1,0 0 0,0-1 0,1 1-1,0-1 1,0 0 0,1 0 0,0-1-1,8 10 1,-10-15-41,0 1 0,0-1 1,0 0-1,0 0 0,1 0 0,-1 0 0,1-1 0,-1 0 0,1 1 0,0-1 1,0 0-1,-1-1 0,1 1 0,0-1 0,0 0 0,0 1 0,0-2 0,0 1 1,-1 0-1,1-1 0,0 0 0,0 0 0,-1 0 0,1 0 0,0-1 0,-1 1 1,1-1-1,4-3 0,5-2-10,1-2 0,-1 0 1,0-1-1,-1 0 0,19-20 1,-5 1-34,-2-3 1,-1 0 0,-1-1-1,32-65 1,-26 35-94,40-128-1,-53 129 13,-3-1-1,-2 0 0,1-70 1,-10 113 17,-1 0 1,-1 1 0,-1-1-1,-1 1 1,0-1 0,-2 1-1,-11-33 1,13 46 74,1 0 0,-1 0 0,-1 0 0,0 0-1,1 0 1,-2 1 0,1 0 0,0 0 0,-1 0 0,0 0 0,-7-4 0,8 7 18,0-1 1,-1 1-1,1 0 0,-1 0 1,0 1-1,0-1 1,1 1-1,-1 0 0,0 0 1,0 1-1,0 0 1,0 0-1,0 0 0,0 0 1,0 1-1,0-1 1,-4 3-1,-16 3 0,2 2 0,-1 1 0,1 1 1,1 1-1,-1 1 0,2 1 0,-38 29 0,-4 11 54,-58 62 0,87-80 74,1 1-1,3 1 0,0 2 1,3 1-1,1 1 0,-30 65 1,39-68 168,-16 54 0,22-26-1159,10-54-228,1 0-1,0 0 1,3 20-1,-2-28-183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18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26 1940,'8'-26'13501,"-65"130"-12831,4 3 0,6 2 0,4 1 0,5 3 0,5 1 1,5 1-1,-13 120 0,32-176-392,2 0-1,3 1 1,2-1 0,13 115 0,-3-126-109,5 36 150,3-2 1,4 0 0,34 89-1,-44-146-249,71 159 656,-80-181-1725,6 11 1747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1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1160,'3'10'8627,"-3"23"-6606,-3 41-1624,-11 124 1828,-19 166 712,17-145-1431,4-25 362,11-164-1108,5-31-451,3-12-336,30-79-49,-18 42-51,2 1-1,51-86 1,-69 131 116,-1-1-1,2-1 1,-1 1-1,0 0 0,1 0 1,0 0-1,0 1 0,1-1 1,-1 1-1,1 0 0,0 0 1,0 1-1,0 0 0,9-5 1,-13 8 16,1 1 0,-1-1 0,1 0 0,-1 1 0,1-1 0,-1 1 0,1-1 0,-1 1 0,0 0 0,0 0 0,1 0 0,-1 0 0,0-1 0,0 2 0,0-1 0,0 0 0,0 0 0,0 0 0,0 0 0,0 1 0,0-1 0,-1 0 0,1 1 0,0 1 0,14 33 113,-5-3 65,-2 1 1,-1 0 0,-2 0-1,1 63 1,-6-33 679,-15 106 0,10-147-1854,3-30-2757,2-39-5681,2 24 4819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0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2324,'0'-1'458,"0"0"0,0-1 0,0 1-1,1-1 1,-1 1 0,1-1 0,-1 1 0,1 0-1,0-1 1,-1 1 0,1 0 0,0 0 0,0 0-1,0-1 1,0 1 0,0 0 0,0 0 0,0 0-1,0 1 1,0-1 0,1 0 0,-1 0-1,0 1 1,2-2 0,2 0-117,-1 1 1,1-1-1,-1 1 1,1 0-1,0 0 1,0 0-1,-1 1 0,8 0 1,-9-1-286,1 1 0,-1 0 0,1 0 1,-1 0-1,0 0 0,1 1 0,-1 0 0,0-1 1,0 1-1,1 0 0,-1 1 0,0-1 1,0 0-1,0 1 0,0 0 0,0 0 0,-1 0 1,1 0-1,0 0 0,-1 0 0,0 1 0,1-1 1,-1 1-1,0 0 0,0-1 0,-1 1 0,3 4 1,-4-1 5,1 1 0,-1 0 0,0-1-1,0 1 1,-1 0 0,1-1 0,-2 1 0,1-1 0,-1 0 0,0 1 0,0-1 0,-1 0 0,-4 9 0,-8 10-58,-30 42 0,21-33-636,23-33 422,23-6-972,-19 3 1174,-1 1-1,0 0 1,1 1 0,-1-1-1,1 0 1,-1 1 0,1-1-1,-1 1 1,1 0 0,0 0-1,4 0 1,3 2 132,-1-1 1,1 1 0,0 1-1,-1 0 1,1 0-1,-1 1 1,0 0-1,0 1 1,-1 0-1,1 0 1,-1 1-1,0 0 1,0 0-1,-1 1 1,0 0 0,0 0-1,-1 1 1,8 11-1,-13-16-58,0 1 0,0-1 0,-1 0-1,1 0 1,-1 0 0,0 1 0,0-1-1,0 0 1,0 0 0,-1 1 0,1-1 0,-1 0-1,0 0 1,0 0 0,0 0 0,0 0 0,-1 0-1,1 0 1,-1 0 0,0 0 0,-3 4 0,-1 1 78,1-1 1,-1 0 0,0-1 0,-1 1-1,0-1 1,-12 8 0,9-8 37,-1-1-1,0 0 1,0-1 0,-20 6 0,3-2 92,22-7-359,-1-1-1,1 0 1,0-1-1,-1 1 1,1-1-1,0-1 0,-8-1 1,13 2-277,-25-4-2011,16 3-1081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0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1764,'-6'3'10534,"45"2"-9507,1-2 1,0-2-1,57-5 0,-20 0-126,321 5 2514,-156 1-1243,-234-2-2584,7 0 926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1352,'-13'8'5887,"6"0"-4845,-4 41 269,2 0 1,-3 94-1,5-55-371,-14 295 3209,20-372-4080,-3 23 1678,1-58-744,1-25-955,3-1 1,2 1-1,2 0 0,2 0 0,2 1 0,2 0 1,2 0-1,3 1 0,39-83 0,-53 127-54,-1-1 1,1 0-1,0 1 0,0-1 0,1 1 0,-1-1 1,1 1-1,0 0 0,0 0 0,0 1 0,0-1 0,0 0 1,0 1-1,1 0 0,-1 0 0,1 0 0,0 0 1,0 0-1,-1 1 0,1 0 0,0 0 0,0 0 0,0 0 1,7 0-1,-6 2 6,0-1 0,0 1 1,0 0-1,0 1 0,0-1 0,-1 1 0,1 0 1,0 0-1,-1 1 0,0-1 0,1 1 1,-1 0-1,0 0 0,0 0 0,-1 1 1,1-1-1,-1 1 0,0 0 0,5 7 1,-3-3 27,0 0 1,-1 1 0,1-1-1,-2 1 1,1 1 0,-1-1-1,-1 0 1,0 1 0,0-1 0,-1 1-1,0 0 1,-1 17 0,0-20-14,0-1 0,-1 1 0,0-1-1,0 0 1,-1 1 0,0-1 0,0 0 0,0 0 0,-1 0 0,0 0 0,0 0 0,0-1 0,-1 1 0,0-1 0,0 0 0,0 0 0,-1-1-1,1 1 1,-1-1 0,-7 5 0,7-6-23,0-1-1,0 0 0,0 0 1,0 0-1,0 0 1,-1-1-1,1 0 0,-1 0 1,1 0-1,-1-1 1,1 0-1,-1 0 0,1 0 1,-1-1-1,1 0 1,-1 0-1,1 0 0,-1-1 1,1 1-1,0-1 0,0-1 1,-8-3-1,12 5 77,59 43 1596,-27-14-1423,-1 1 0,-2 2-1,-1 1 1,-1 1 0,23 39 0,-31-54-2529,-9-16-3871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2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94 1332,'-16'-24'6009,"16"21"-5695,0 0 0,0 0-1,0 0 1,0 0-1,0 0 1,0 0 0,1 0-1,-1 0 1,1 0-1,0 0 1,0 0-1,0 0 1,0 0 0,1 1-1,-1-1 1,1 0-1,-1 1 1,1-1 0,4-3-1,-5 5 53,27-6 1168,-11 8-1017,-1 2 0,1 0 0,-1 0 0,0 2 1,22 8-1,23 7-810,-56-22-1645,0 1 1113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2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39 124 1800,'0'0'6603,"-3"3"-5570,-1 2-728,0 0 0,0 0 0,1 1 0,0-1 0,0 1-1,0 0 1,1 0 0,0 0 0,0 0 0,1 0 0,-1 0 0,1 1-1,1-1 1,-1 11 0,0 7 480,1-1 0,7 45 0,-5-57-634,0-1 1,1 0-1,0 1 1,1-2 0,0 1-1,1 0 1,0-1 0,0 0-1,1 0 1,0 0 0,0-1-1,1 0 1,0 0 0,1-1-1,0 1 1,15 9 0,-18-13-95,1-1 1,0 1-1,1-1 1,-1 0-1,1-1 1,-1 0-1,1 0 1,0 0-1,0-1 1,0 0-1,-1 0 1,1-1-1,0 1 1,0-2-1,0 1 1,0-1 0,0 0-1,0 0 1,0-1-1,0 0 1,-1 0-1,1-1 1,-1 0-1,0 0 1,12-8-1,-5 2 7,0-2-1,0 0 1,-1 0-1,-1-1 0,0-1 1,0 0-1,-2 0 1,1-1-1,-2 0 1,0 0-1,0-1 0,-2 0 1,8-24-1,-11 30-34,-1 0 0,0 0 1,0 0-1,-1 0 0,0 0 0,0-1 0,-1 1 0,-1 0 0,1 0 1,-1-1-1,-1 1 0,0 0 0,0 0 0,-1 0 0,0 0 0,0 1 0,-1-1 1,-1 1-1,1 0 0,-1 0 0,0 0 0,-1 1 0,0 0 0,0 0 1,-10-9-1,5 8-66,0 1 0,0 0 1,-1 0-1,1 1 0,-2 1 1,1 0-1,0 0 0,-1 1 1,-20-3-1,23 5-522,-1 1 0,0 0 0,1 1-1,-1 0 1,0 0 0,1 1 0,-16 3 0,9 4-1985,3-2-3602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2276,'0'-1'109,"0"1"0,1 0 1,-1 0-1,0 0 0,0 0 0,0 0 0,0-1 0,1 1 0,-1 0 0,0 0 0,0 0 0,0 0 1,1 0-1,-1 0 0,0 0 0,0 0 0,1 0 0,-1 0 0,0 0 0,0 0 0,0 0 0,1 0 1,-1 0-1,0 0 0,0 0 0,1 0 0,-1 0 0,0 0 0,0 0 0,0 0 0,1 0 1,-1 0-1,0 1 0,0-1 0,0 0 0,1 0 0,-1 0 0,0 0 0,0 0 0,0 1 0,0-1 1,0 0-1,1 0 0,-1 0 0,0 1 0,0-1 0,0 0 0,0 0 0,0 1 0,7 18 2328,-1 26-1189,-5-41-898,10 159 2243,8 47-364,-19-189-3459,-3-11-6831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6 114 1864,'0'0'1594,"-6"-12"4870,22 4-4773,-1 0 0,33-11 0,86-15 713,-72 19-1923,-40 11-708,2 0-1252,-7-2-6462,-7 2 4156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1356,'0'0'1106,"9"-32"4385,-6 27-5194,1 1-1,-1 0 1,1 0-1,0 1 0,0-1 1,0 1-1,0 0 1,1 0-1,-1 0 1,1 1-1,0-1 0,0 1 1,0 0-1,0 1 1,0-1-1,0 1 0,0 0 1,8 0-1,-10 1 65,-3-1-335,0 1 0,1 0 1,-1-1-1,1 1 0,-1 0 0,1 0 0,-1-1 1,1 1-1,-1 0 0,1 0 0,-1 0 0,1 0 1,-1 0-1,1 0 0,-1 0 0,1 0 0,-1 0 1,1 0-1,-1 0 0,1 0 0,0 0 1,-1 0-1,1 0 0,-1 0 0,1 0 0,-1 1 1,1-1-1,-1 0 0,0 0 0,1 1 0,-1-1 1,1 0-1,-1 1 0,1-1 0,-1 1 0,0-1 1,1 0-1,-1 1 0,0-1 0,0 1 1,1-1-1,-1 1 0,0-1 0,0 1 0,1-1 1,-1 1-1,0-1 0,0 2 0,1 0 90,0 1-1,0 0 1,0 0-1,0 0 1,0-1-1,-1 1 1,1 0-1,-1 0 1,0 5 0,-25 68 264,25-75-599,37-6-1698,-33 4 1909,-1 0-1,1 0 1,0 0 0,0 1-1,0-1 1,0 1 0,0 0-1,-1 0 1,1 0-1,0 1 1,0-1 0,0 1-1,0 0 1,0 0 0,-1 1-1,5 1 1,-6-2 97,0 0 1,0 0-1,0 1 1,0-1-1,-1 0 0,1 1 1,0-1-1,-1 1 1,1 0-1,-1 0 1,0-1-1,0 1 0,1 0 1,-1 0-1,-1 0 1,1 0-1,0 0 0,0 0 1,-1 1-1,1-1 1,-1 0-1,1 0 0,-1 3 1,-1-1 51,1 1 1,-1-1 0,0 0-1,0 0 1,0 0 0,-1 1-1,0-1 1,0-1-1,0 1 1,0 0 0,-3 4-1,-4 4 240,-1 0-1,0-1 0,-1 0 1,0-1-1,-23 16 0,7-14-760,26-12 188,0 0 0,-1 0 0,1 0 0,0 0-1,0 0 1,0-1 0,0 1 0,0 0 0,0-1-1,0 1 1,0 0 0,0-1 0,0 1 0,0-1 0,0 0-1,0 1 1,0-1 0,0 0 0,1 1 0,-1-1-1,0 0 1,0 0 0,1 0 0,-2-1 0,-4-17-10475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3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48 984,'-18'-41'11583,"17"34"-11578,7 8 3909,9 8-3677,-1 0 1,0 1 0,0 1-1,-1 0 1,0 1 0,-1 0-1,-1 1 1,0 1 0,10 15-1,81 146 1010,-67-103-796,-3 1 1,-3 2-1,20 86 0,32 239 868,-68-284-902,-4 1-1,-9 132 1,-13-52 570,-9 0 1,-85 349-1,-20-150 1106,118-370-1912,-21 54-78,29-79-551,-17-24-5394,12 15 2622,1-1-3655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5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1428 1268,'0'0'4188,"3"-3"-3400,9-13-253,-1 1 0,0-2 0,-1 1 0,11-26-1,29-82 723,-40 98-942,28-84 817,35-166 0,-1-118 832,-64 350-1657,-2-8 873,1-87-1,-9 117 744,-6 34-1378,-6 14-459,-120 186 973,119-184-907,9-16-58,-1 0-1,0-1 1,-1 1 0,0-1-1,-13 12 1,20-21-50,7-31-72,1 1 0,2 0 0,1 1 0,18-36 1,-16 35 2,27-56-44,31-77-27,-51 118 33,-18 42 375,4 4-224,2 2-21,0 1 1,0 0-1,-1 0 0,0 1 0,0 0 0,-1 0 0,0 0 0,0 0 0,-1 1 0,0 0 0,6 13 1,33 107 665,-37-110-628,6 16-70,3 9-4019,-12-14-6143,-3-19 5792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6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57 153 964,'-8'25'1184,"1"0"0,0 0-1,2 1 1,1-1 0,0 29 0,-6 33 865,-2 36 2812,31-251-4729,54-199-1,-66 304-160,-6 16 11,2-1 0,-1 1 0,1-1 1,0 1-1,0 0 0,7-11 0,-9 16 46,0 2-22,-1 0 0,1 0 0,-1 0 0,0 0 0,1 0 0,-1 0 0,1 0 0,-1 0 0,0 0 0,1 0 1,-1 0-1,1 0 0,-1 0 0,0 0 0,1 0 0,-1 0 0,1 0 0,-1 0 0,0 0 0,1 1 0,-1-1 0,0 0 0,1 0 0,-1 1 0,0-1 0,1 0 0,-1 0 0,0 1 0,0-1 0,1 1 0,10 27 185,-2 0 0,-1 1-1,-1 0 1,-1 0-1,-2 1 1,1 59-1,6 33 760,-7-105-928,3-13-298,-6-6 245,1 0 1,-1 1-1,0-1 0,1 0 0,-1 0 0,0 0 0,0 0 0,0 0 0,0-1 0,0 1 0,-1 0 0,1-3 1,100-276-1901,-59 189 1275,-41 91 1354,1 6-586,6 30 213,-2 1 0,4 49 0,-1 0 200,-5-71-1070,2-12 110,9-24-178,5-42-100,8-73-357,-27 135 1470,9 27-179,19 97 431,-21-82-343,22 65 1,-25-88-216,-4-14-72,-1 1 0,1-1 0,0 0 0,0 1 0,0-1 1,1 0-1,-1 0 0,1 0 0,0 0 0,0 0 0,0 0 1,0 0-1,0-1 0,0 1 0,1-1 0,4 4 0,-6-5-12,22-30-166,-16 10 109,0-2 0,-2 1 0,0-1 1,-2 1-1,2-35 0,2-7-72,-3 44 271,-1 20-55,4 34 7,-2-2 2,1-14 80,1-1 1,1 0-1,0 0 0,15 22 1,-22-40-163,0-1 1,0 1 0,1-1 0,-1 1 0,0-1-1,0 0 1,0 0 0,0 1 0,1-1 0,-1 0-1,0 0 1,0 0 0,1 0 0,-1 0 0,0-1 0,0 1-1,0 0 1,1-1 0,-1 1 0,0 0 0,0-1-1,0 1 1,0-1 0,0 0 0,0 1 0,0-1-1,0 0 1,1-1 0,-1 2-71,3-3 63,-1 0 0,0 1-1,0-1 1,0 0 0,0-1 0,0 1 0,-1-1-1,0 1 1,1-1 0,-1 1 0,-1-1 0,1 0-1,0 0 1,1-7 0,10-56 152,-9 20-93,-1 9 48,12-52 0,-15 89-68,5 2-40,0 1 0,0 1-1,0-1 1,0 1-1,0-1 1,-1 2 0,1-1-1,-1 0 1,0 1-1,0 0 1,0-1 0,-1 2-1,7 7 1,-6-6 1,0-1 0,0 0 0,0-1 0,1 1 0,0-1 0,0 0 0,0 0 0,0 0 0,1-1 0,-1 1 0,10 2 0,-7-4 30,1-1 0,-1-1 0,1 1 0,-1-1 0,1-1 0,-1 0 0,1 0 0,-1 0-1,14-5 1,-21 5 34,26 11 564,-23-6-589,-2 1 0,1 0-1,0 1 1,-1-1-1,0 0 1,0 1-1,0-1 1,-1 1-1,2 10 1,1 53 196,-4-69-252,0 72 275,-4-1 0,-3 1 1,-3-1-1,-35 126 0,25-132 305,-49 107-1,52-136-288,-2 0 0,-2-2-1,-2 0 1,-33 40 0,54-71-263,-1 0 0,1-1 0,-1 1 0,0 0 1,0-1-1,0 0 0,0 1 0,0-1 0,0 0 0,-1-1 0,1 1 0,-1-1 1,1 1-1,-1-1 0,1 0 0,-1 0 0,0-1 0,0 1 0,0-1 0,-5 0 1,6-1-34,0 0 1,-1 0 0,1 0 0,0 0 0,0-1 0,0 1 0,1-1 0,-1 0 0,0 0 0,1 0 0,-1 0 0,1-1 0,0 1-1,0-1 1,-1 1 0,2-1 0,-1 0 0,0 0 0,1 1 0,-1-1 0,1 0 0,0-1 0,0 1 0,-1-5 0,-4-13-180,1 0 1,1-1 0,1 0 0,1 0 0,1 0 0,0 0-1,6-40 1,2 18-928,2 1 0,28-84 0,-29 105 507,1 0 0,2 1 0,0 0 1,14-19-1,34-35-6465,-24 39 2406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49 154 1300,'0'0'1194,"-2"4"-140,-3 20-97,1 0 1,2 0-1,0 1 1,2 38-1,0-7-221,-23 274 4432,13-260-3005,10-69-1744,0-10-350,8-102-260,5 1-1,5 0 0,54-186 0,-40 221-27,-29 69 193,0 1 1,0-1 0,1 1 0,0 0-1,0 0 1,0 1 0,0-1 0,1 1 0,0 0-1,9-7 1,-13 11 34,0-1 0,0 1 0,0-1 0,1 1 0,-1-1 0,0 1 0,0 0 0,0 0 0,0-1 0,1 1 0,-1 0 0,0 0 0,0 0 0,0 0 0,1 1 0,-1-1 0,0 0 0,0 0 0,0 1 0,1-1 0,-1 1 0,0-1 0,0 1 0,0-1 0,0 1 0,0 0 0,0-1 0,0 1 0,0 0 0,-1 0 0,1 0-1,0-1 1,0 1 0,0 0 0,-1 0 0,1 0 0,-1 1 0,1-1 0,-1 0 0,1 0 0,-1 0 0,0 0 0,1 0 0,-1 1 0,0-1 0,0 0 0,0 0 0,0 0 0,0 2 0,1 5 95,0 1 0,0-1 0,-1 1 0,0 0 0,-2 11 1,-1-3-21,-1 0 1,0 0 0,-1 0 0,0-1 0,-2 1 0,0-1 0,0-1-1,-2 0 1,0 0 0,-11 14 0,20-29-140,0 0-1,-1 0 1,1 1 0,-1-1-1,1 0 1,0 0 0,-1 0 0,1 0-1,-1 0 1,1 0 0,0 1-1,-1-1 1,1 0 0,-1 0-1,1 0 1,-1 0 0,1 0 0,0-1-1,-1 1 1,1 0 0,-1 0-1,1 0 1,0 0 0,-1 0-1,1-1 1,-1 1 0,1 0 0,0 0-1,-1 0 1,1-1 0,0 1-1,0 0 1,-1-1 0,1 1-1,0 0 1,-1-1 0,1 1 0,0 0-1,0-1 1,0 1 0,-1 0-1,1-1 1,0 0 0,-8-17-3201,7 9-533,-1-3 38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7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7 284 1128,'39'-16'5439,"-22"4"-4829,-1-1 1,0-1 0,-1-1 0,-1 0 0,0-1 0,-1 0 0,0-1-1,-2-1 1,12-22 0,-21 35-534,1 0 0,-2 0 0,1 0 0,0-1 0,-1 1 1,0-1-1,0-6 0,0 10-55,-1 0 1,0 1 0,0-1-1,0 0 1,0 0 0,-1 1 0,1-1-1,0 0 1,-1 1 0,1-1-1,-1 0 1,0 1 0,1-1-1,-1 0 1,0 1 0,0-1 0,0 1-1,0 0 1,0-1 0,0 1-1,0 0 1,-1 0 0,1-1 0,0 1-1,-2-1 1,1 2-9,0 0-1,1-1 1,-1 1 0,0 0-1,1 0 1,-1 0 0,1 0-1,-1 0 1,0 0 0,1 1 0,-1-1-1,1 1 1,-1-1 0,0 1-1,1-1 1,0 1 0,-1 0-1,-1 1 1,-25 17 169,27-19-180,-11 10 109,1 0 0,0 1-1,0 0 1,1 1 0,0 1 0,1-1-1,1 1 1,0 1 0,0 0 0,-7 22-1,11-26-33,0 0 0,1 1 0,1-1 0,0 1 0,0 0 0,1-1 0,1 1 0,-1 0 0,2 0 0,-1 0 1,2 0-1,-1-1 0,2 1 0,-1-1 0,1 1 0,5 10 0,-7-18-111,0-1 0,0 0 0,0 0 1,0 0-1,1 0 0,-1 0 0,0 0 0,1 0 1,-1-1-1,1 1 0,0 0 0,0-1 1,-1 1-1,1-1 0,0 0 0,0 0 1,0 1-1,0-1 0,1-1 0,3 3 1,19-6-2373,3-12-3441,-14 5 2201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1896,'0'0'3641,"-5"0"-2615,1 0-777,1 0 0,-1 1 0,0 0 0,1 0 1,-1 0-1,0 0 0,1 0 0,0 1 0,-1-1 1,1 1-1,0 0 0,0 0 0,0 0 0,-4 4 1,-1 2 196,1-1 0,0 1 1,0 1-1,-11 16 1,5-1 94,1 0 1,0 1 0,-9 33-1,16-42-285,1 0-1,1 0 0,-2 23 0,4-35-207,1-1 0,-1 1 0,1-1 0,0 1 0,0 0 0,1-1 0,-1 1 1,1 0-1,0-1 0,0 1 0,0-1 0,0 0 0,0 1 0,1-1 0,0 0 0,-1 1 0,1-1 0,0 0 0,1-1 0,-1 1 0,3 3 0,-3-6-45,0 0 0,0 0 1,0 0-1,0 0 0,-1 0 0,1 0 1,0 0-1,0-1 0,0 1 0,-1-1 1,1 1-1,0-1 0,0 0 0,-1 0 1,1 0-1,0 0 0,-1 0 0,1 0 1,-1 0-1,2-2 0,0 2-5,6-7-27,1 1 0,-1-1 0,0-1 0,0 0 0,-1 0 0,-1-1 0,1 0 1,-2 0-1,1-1 0,-1 1 0,-1-1 0,8-23 0,0-8 93,-2 0 0,7-53 0,-17 87-19,-7 70 754,2 1 0,6 75 1,19 160-68,-18-256-1056,2-1 0,2 0 0,2-1 0,15 43 0,-20-75-345,1 1-1612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27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58 2044,'-18'-3'11696,"59"-2"-5577,-26 3-7244,217-29 4412,-98 19-1599,-114 9-1647,-13 2-3611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8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8 121 2424,'-8'2'12072,"22"-4"-11882,0 0 1,0-1-1,0-1 1,-1 0-1,25-12 0,-28 11-524,-1 0-1,0-1 1,0 0-1,-1 0 1,11-12-1,0-2-1302,-2 2-3476,-9 10 2000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21 167 1300,'0'0'1365,"-2"5"-158,-2 3-739,1 1 0,0 0 1,1 0-1,0 0 1,0 0-1,1 0 0,0 0 1,1 0-1,0 0 1,0 0-1,3 16 0,0-1 227,2 0-1,1 0 0,13 33 1,-18-54-619,0 0 0,1 0 1,-1 0-1,1 0 0,-1 0 1,1-1-1,0 1 0,0-1 1,0 1-1,0-1 0,1 0 0,-1 1 1,1-1-1,-1-1 0,1 1 1,0 0-1,-1-1 0,1 1 1,6 1-1,-7-2 31,23-22-5,-17 10-68,-1 0 0,0-1 0,-1 1 0,0-1-1,-1-1 1,0 1 0,-1-1 0,0 0 0,-1 0 0,-1 0-1,2-14 1,-2 26 14,0 0-1,0 0 0,1 0 1,-1 1-1,0-1 0,1 1 1,-1-1-1,0 1 0,1 0 1,-1 0-1,1 0 0,-1 0 1,5 1-1,20 3 130,-22-3-128,1 0 0,-1 0 1,1 0-1,0-1 0,-1 1 0,1-1 0,0-1 0,-1 1 0,1-1 1,-1 0-1,1-1 0,-1 1 0,1-1 0,-1 0 0,9-5 0,-6 2-60,0 0 0,-1-1 0,0 0 0,0 0-1,0-1 1,-1 0 0,0 0 0,0 0-1,-1-1 1,0 0 0,0 0 0,-1 0-1,0-1 1,0 1 0,-1-1 0,0 0-1,-1 0 1,0 0 0,0 0 0,-1-1-1,0 1 1,-1 0 0,0-1 0,0 1 0,-1 0-1,0-1 1,-5-16 0,5 23 2,0 0-1,0 1 1,-1-1 0,1 1 0,-1-1 0,0 1 0,0-1 0,0 1-1,0 0 1,0 0 0,0 0 0,0 0 0,-4-1 0,4 2 29,-21 3 158,14 8-72,0 0 1,1 1 0,0-1-1,0 1 1,1 1 0,1 0-1,0 0 1,1 0 0,-8 24-1,4-7 148,2 0-1,1 0 1,-3 46-1,7-50 1,2 0 0,1 0 0,5 36 0,-4-51-199,0-1 1,0 1-1,1-1 1,0 0 0,1 0-1,0 0 1,0 0-1,1-1 1,0 0 0,0 0-1,13 14 1,-17-21-116,0 0-1,0 0 1,0 0 0,1 0 0,-1-1 0,0 1 0,1 0-1,-1-1 1,0 1 0,1-1 0,-1 1 0,1-1 0,-1 0-1,1 1 1,-1-1 0,1 0 0,-1 0 0,1 0 0,0 0-1,-1 0 1,1-1 0,-1 1 0,1 0 0,-1-1 0,0 1-1,1-1 1,-1 0 0,1 1 0,-1-1 0,0 0 0,1 0-1,-1 0 1,0 0 0,2-2 0,4-3-840,0-1-1,0 0 1,-1 0 0,6-9-1,-10 14 380,9-15-3427,-1-1 37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9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1940,'0'0'7672,"0"8"-6876,-3 358 7140,3-365-7902,0 0 0,0 0-1,0 0 1,0 0 0,0 0-1,0 0 1,0 0 0,0 0-1,0 0 1,0 0 0,1 0-1,-1 0 1,0 0-1,1 0 1,-1-1 0,0 1-1,1 0 1,-1 0 0,1 0-1,1 1 1,10-11 257,12-37-316,57-229-323,-81 275 359,0 0-1,0 0 1,0 0 0,0-1-1,0 1 1,0 0 0,0 0-1,1 0 1,-1 0 0,0-1-1,0 1 1,0 0 0,0 0-1,0 0 1,0 0 0,1 0-1,-1-1 1,0 1 0,0 0-1,0 0 1,0 0 0,0 0-1,1 0 1,-1 0-1,0 0 1,0 0 0,0 0-1,1 0 1,-1 0 0,0 0-1,0 0 1,0 0 0,0 0-1,1 0 1,-1 0 0,0 0-1,0 0 1,0 0 0,1 0-1,-1 0 1,0 0 0,0 0-1,0 0 1,1 0 0,-1 0-1,0 0 1,0 0 0,0 1-1,11 10 106,5 22 97,6 139 1077,-20-140-1206,-1-1 0,-1 0 0,-7 47 0,6-72-565,1-4-518,-7-30-13663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9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31 932,'-7'-10'13161,"16"6"-12844,0 1 0,1 0 0,-1 0 0,0 1 0,1 0 0,0 0 0,-1 1 0,18 1 0,44 4-2814,-61-1 1602,-6-1-848,3 0-2805,10 2 1241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2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1144,'-2'5'758,"-22"99"7126,19-77-6637,1 0 0,2 0-1,1 50 1,1-61-791,2 0 1,0 0-1,1 0 0,1 0 0,8 23 0,-10-35-360,0 1-1,0 0 1,0 0-1,1-1 1,0 1 0,0-1-1,0 0 1,0 0-1,1 0 1,-1 0-1,1 0 1,0-1 0,1 0-1,-1 0 1,0 0-1,1 0 1,0-1-1,-1 0 1,1 0 0,6 2-1,-6-3-58,-1-1-1,0 0 0,1 0 1,-1 0-1,0-1 1,1 1-1,-1-1 0,0 0 1,0 0-1,1-1 1,-1 1-1,0-1 1,0 0-1,-1 0 0,1 0 1,0-1-1,-1 1 1,1-1-1,-1 0 0,0 0 1,5-6-1,1 0 19,-1-1-1,0 0 0,0 0 1,-1-1-1,10-22 1,-10 17-16,-1-1 0,-1 1 0,-1-1 0,0 0 1,-1-1-1,-1 1 0,0-18 0,-2 25 24,0-1 0,-1 0-1,0 1 1,-1 0 0,0-1 0,0 1-1,-1 0 1,0 0 0,-1 0 0,0 0 0,-1 1-1,-10-16 1,14 23-38,-1 0 0,0-1 0,0 1 0,0 0 0,0 0 0,0 0 0,-1 1-1,1-1 1,-1 0 0,1 1 0,-1 0 0,1-1 0,-1 1 0,0 0 0,0 0 0,0 1 0,1-1 0,-1 1 0,0-1 0,-4 1 0,2 0 2,0 1 0,0 0 1,1 0-1,-1 0 0,0 0 1,0 1-1,1 0 0,-1 0 1,1 0-1,-1 0 1,-4 4-1,2-1-323,-1 1 1,1 0-1,0 0 1,0 1-1,-8 11 1,11-13-347,1-1-1,0 1 1,0 0 0,0 0 0,1 0-1,0 0 1,0 0 0,-2 9 0,8-3-5760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3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58 984,'18'-37'4382,"-3"16"5503,-6 44-8658,-4-3-743,-1 1-1,-1-1 1,-1 1 0,-1 0-1,-1 20 1,1 3 173,0 3 466,-3-1 1,-1 1 0,-2-1 0,-18 73 0,22-118-1236,-1-1 0,1 1 0,0 0 0,0 0 0,-1 0 0,1-1 0,-1 1 0,1-1 0,0 1 0,-1-1 0,1 1 0,-1-1 0,1 0 0,-1 0-1,0 0 1,1 0 0,-1 0 0,1 0 0,-1 0 0,1 0 0,-1-1 0,1 1 0,-1-1 0,1 1 0,0-1 0,-1 1 0,1-1 0,-3-1 0,-42-37-4815,21 17-2010,6 9 1995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3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15 1040,'0'0'1260,"-30"-12"8197,-7 9-4028,36 3-4743,-22 3 5192,342 42-2838,-251-32-1687,-67-13-1185,1 0-1618,15 4 5623,-8-2-5212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33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81 549 1716,'0'0'3147,"0"-7"-1031,1 2 1277,3-12-2721,1 2 1,1-1-1,0 0 0,11-17 0,4-11 48,-3 4-29,-2 0 0,-2-1 0,-2-1 0,-1 0 0,-3-1 0,7-82 0,-18 102 1865,-3 48-2032,-5 53-499,-4 74 289,7 0-1,16 219 1,29-41 491,-37-328-796,1 0 0,-1-1 0,1 1 0,-1 0 0,0-1 0,0 1 1,0 0-1,0-1 0,0 1 0,0 0 0,-1 0 0,1-1 0,0 1 0,-1-1 0,1 1 0,-1 0 0,0-1 0,0 1 1,1-1-1,-3 3 0,1-4-11,1 1 1,-1 0 0,0-1-1,0 1 1,0-1 0,-1 1-1,1-1 1,0 0 0,0 0-1,0 0 1,0 0 0,0 0-1,-2-1 1,-18 0-44,-157 16-14,621-12 1548,-440-3-1647,18-14-3351,-7-9-407,-4 7-3131,-3 6 1844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3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70 1200,'-1'-5'1049,"0"0"0,-1 0-1,1 0 1,-1 0 0,0 0 0,0 1-1,-1-1 1,-3-5 0,-2-4 3538,6 8-1069,2 6-3490,0 0 0,1-1 0,-1 1-1,1 0 1,-1 0 0,1 0 0,-1 0 0,0 0-1,1 0 1,-1 0 0,1 0 0,-1 1 0,0-1-1,1 0 1,-1 0 0,1 0 0,-1 0 0,0 0-1,1 1 1,-1-1 0,0 0 0,1 0 0,-1 1-1,0-1 1,1 0 0,-1 1 0,0-1 0,1 0 0,-1 1-1,0-1 1,0 0 0,0 1 0,1-1 0,-1 0-1,0 1 1,22 27 294,-1 0 1,-1 1-1,-2 1 1,28 65-1,-25-53-148,26 57 171,-3 2 0,-5 1 0,-5 3 0,-4 0 0,29 205 0,-45-157 10,-6-1 0,-7 1 0,-6 0 0,-7 0 0,-45 209 0,21-182 728,-8-1 0,-107 276 1,12-118 785,94-224-593,45-112-1254,-4 4 42,-3 4-912,-3-24-8773,8 9 6116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25 1464,'0'0'1177,"-10"-24"11552,-1 46-12543,2 2 0,0-1-1,1 1 1,2 0 0,-6 41-1,3-22-26,-22 103 513,-13 175-1,42-298-657,2-10-104,-1 0 1,0 0-1,-7 25 0,7-37-355,0-5-2454,-4-21 1252,0-6-3379,4 11 1538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2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14 209 2140,'-13'-35'6327,"13"28"-1201,5 13-5016,-1 0 1,0 0-1,0 1 0,0 0 0,-1 0 0,0 0 1,0 0-1,2 11 0,16 73 429,-14-59-316,25 107 1751,-31-137-1793,-3-17 866,-2-22-1068,1-1-1,2 0 1,2 1 0,2-1-1,1 1 1,1 0 0,3 0-1,14-45 1,-21 80 13,1-7-9,0 1-1,1-1 1,0 1 0,1 0-1,0 0 1,0 0-1,1 0 1,0 1 0,0 0-1,11-11 1,-15 17 13,0 0 0,0 1 0,0-1 0,1 1 0,-1-1 0,0 1 1,1-1-1,-1 1 0,1 0 0,-1-1 0,0 1 0,1 0 0,-1 0 1,1 0-1,-1 0 0,0 0 0,1 0 0,-1 1 0,1-1 0,-1 0 1,0 1-1,1-1 0,-1 1 0,2 0 0,1 2 5,-1-1-1,0 1 1,1 0-1,-1 0 1,0 0-1,0 0 1,0 0-1,2 5 1,3 4 22,-1 0 0,0 0 0,-1 1-1,5 14 1,6 23 117,-4-16 131,-2 1 1,-2 0-1,6 38 0,-15-71-223,0 0 0,0 1 0,1-1 0,-1 0 0,1 0 0,-1 0-1,1 0 1,0 0 0,-1 0 0,1 0 0,0 0 0,3 3 0,-4-5-41,0 0 0,1 1 0,-1-1 0,1 0 0,-1 0 0,1 0-1,-1 0 1,1 0 0,-1 0 0,0 0 0,1 0 0,-1 0 0,1 0 0,-1 0 0,1 0 0,-1-1 0,0 1 0,1 0 0,-1 0 0,1 0 0,-1-1 0,0 1-1,1 0 1,-1 0 0,0-1 0,1 1 0,-1 0 0,0-1 0,1 1 0,-1 0 0,0-1 0,0 1 0,1 0 0,-1-1 0,0 0 0,28-57-112,-22 44 37,8-17-144,26-43 0,-35 65 158,1 0 1,0 0-1,1 1 1,0 0 0,0 1-1,1-1 1,0 1-1,18-11 1,-24 16 48,1 1 1,0 0-1,-1 0 1,1 0-1,0 0 1,0 0-1,0 1 1,0-1-1,0 1 1,0 0-1,0-1 1,0 2-1,0-1 1,0 0-1,0 0 1,0 1-1,-1 0 1,1 0-1,0-1 1,0 2-1,0-1 1,-1 0-1,1 0 1,0 1-1,-1 0 1,0-1-1,1 1 1,-1 0-1,0 0 1,0 0-1,0 1 1,0-1-1,0 0 1,2 4-1,7 11 71,-1 0-1,0 0 1,-1 1-1,7 20 1,-4-12 38,22 72 548,-21-59 296,-9-20 71,-2-13-4898,-2-13 3182,1-4 256,0-4-6935,-1 2 2852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1220,'3'-8'681,"0"-1"0,1 1 1,0 1-1,0-1 0,1 1 0,0-1 0,1 1 0,-1 1 0,1-1 0,9-7 1,-4 5-288,1 1 0,-1 0 1,1 1-1,1 0 0,-1 1 1,15-5-1,-7 4-188,0 1 0,-1 1 0,2 1 0,-1 1 0,0 0 0,1 2 0,0 0 0,-1 1 0,21 4 0,-26-2 54,0 0 0,0 2-1,0 0 1,-1 0 0,20 9 0,-30-11-193,-1 0 0,1 0 0,0 0 1,-1 1-1,1-1 0,-1 1 0,0 0 0,0 0 0,0 0 1,0 0-1,0 1 0,-1-1 0,1 1 0,-1 0 1,0-1-1,0 1 0,0 0 0,-1 0 0,0 0 0,1 0 1,-1 1-1,-1-1 0,1 5 0,0 2-3,-1 0 0,-1 1 0,0-1 0,0 0 0,-1 0 0,-1 0 0,0 0 0,0 0 0,-1-1 0,0 1 0,-1-1 0,0 0 0,-1-1 0,0 1 0,-1-1 0,1 0 0,-2 0 0,1-1 0,-1 0 0,-16 11 0,8-6-27,-2-2 0,0 0 0,0-1 0,-1-1-1,0 0 1,0-2 0,-1 0 0,0-1 0,0-1 0,-28 3 0,-48-1-8,95-7-44,-1 1-2,-5 3 34,14 7 46,1-1 1,0 0 0,0 0 0,17 14 0,1 2 53,44 49 135,177 204 1093,-133-132-234,-96-128-2224,-17-19 639,0-1 1,0 1-1,-1-1 1,1 1-1,0-1 1,-1 1-1,1-1 1,0 0 0,-1 1-1,1-1 1,-1 0-1,1 1 1,-1-1-1,1 0 1,-1 0-1,0 1 1,1-1-1,-1 0 1,0 0-1,1-1 1,1-2-1550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1420,'0'0'9890,"-3"3"-9351,-7 13-205,0 0-1,1 0 1,1 1 0,1 0 0,0 0-1,1 1 1,1 0 0,1 0-1,0 0 1,2 0 0,0 1-1,1-1 1,1 28 0,1-35-255,0-1 0,1 1-1,0-1 1,1 1 0,0-1 0,0 0 0,1 0 0,0 0-1,1-1 1,0 1 0,8 9 0,-8-13-46,0 0 0,0-1 0,1 1 0,0-1 0,0 0 0,0-1 0,1 0 0,0 0 0,0 0 0,0-1 0,0 1 0,0-2 0,0 1 0,1-1 0,0 0 0,13 1 0,-12-3-18,-1 1-1,1-1 1,0-1-1,0 0 1,-1 0-1,1-1 0,-1 0 1,1 0-1,-1-1 1,0 0-1,0 0 1,0-1-1,0 0 1,-1-1-1,1 0 1,-1 0-1,0 0 0,-1-1 1,1 0-1,-1 0 1,9-13-1,-6 7 28,0 0 1,-1-1-1,-1 0 0,0 0 0,0-1 0,-1 1 1,-1-1-1,-1-1 0,0 1 0,0-1 0,1-28 0,-4 36-3,-1-1 0,0 0 0,0 0 0,-1 0 0,0 1 0,0-1 0,-1 0 0,0 1 0,-1-1 0,1 1 0,-1 0 0,-1 0 0,1 0 0,-1 0 0,0 1 0,-1-1 0,0 1 0,0 0 0,0 1 0,-1-1 0,1 1 0,-2 0 0,1 0 1,0 1-1,-1 0 0,0 0 0,1 0 0,-2 1 0,1 0 0,0 0 0,-1 1 0,1 0 0,-1 0 0,1 1 0,-15-1 0,5 1-1020,1 1 1,0 1 0,-28 4 0,41-4 135,-4 0-56,1 0-875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21 900,'16'-18'5107,"-10"16"-54,-2 10-4729,0 0 1,0 1-1,-1-1 1,0 1-1,0 0 1,-1 0-1,0 0 0,1 13 1,2 85 1418,-4-50-927,0-3-284,2 29 267,7-33-3514,-9-48 2003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 1560,'-38'-12'16000,"43"13"-15728,102 26 1654,-57-20-1250,-48-7-756,-2 0-242,1 1 168,0-1-1,0 0 1,0 1-1,0-1 1,0 0-1,-1 0 1,1 0-1,0 0 1,0 0-1,0 0 1,0 0-1,0 0 1,0 0-1,-1-1 1,1 1-1,0 0 1,0-1-1,0 1 1,0 0-1,-1-1 1,1 1-1,0-1 1,0 1-1,-1-1 1,2 0-1,0-22-7337,-2 12 3557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73 2024,'-38'-20'13785,"26"11"-8327,22 5-5126,0 2-1,1-1 1,0 1 0,-1 1-1,14-1 1,-22 2-188,39-7 248,-17 1-360,0 1 0,0 2-1,27-1 1,-49 4-26,43-4-1096,-37 3-3327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 1632,'5'-12'13008,"-12"136"-10254,2-69-1210,4 70 0,1-43-167,0-80-1627,0 4-316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389 6 1576,'11'-6'11652,"-12"15"-4293,-2 1-8856,-6 21 1883,-1 0 0,-2 0 0,-19 35 0,-2 7-13,-144 395 801,145-366-989,6 2 0,-24 183 0,39-150-3,6 0 0,6 1 0,6 0 1,7-1-1,5-1 0,64 234 0,-29-184 452,99 230 1,-46-176 1573,-99-224-2285,-2-5-2666,-7-18-2297,-3-18-2158,4 14 1321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71 17 1268,'2'-16'11228,"-3"15"-10907,-4 7 2170,0 7-3328,-35 265 2331,31-194-1156,-4 282 1187,14-297-1092,1 46 1095,-2-113-1722,0 4-328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37 1312,'-43'5'8126,"5"3"-169,198-12-4626,237-21-1877,-294 13-278,-102 12-955,45-7 1111,-45 7-1128,8-2-426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55 71 864,'13'-43'5820,"-1"15"2221,-5 69-6835,-7 34-304,-3 0-1,-16 99 1,1-25 83,-19 149 1815,29-228-1832,8-69-1123,-1 4-228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3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68 1268,'2'-1'345,"2"-1"524,0 0 1,0-1-1,0 1 0,-1-1 1,1 0-1,-1 0 0,0 0 1,0 0-1,0 0 0,0-1 1,-1 0-1,0 1 1,4-9-1,-5 10-316,-2 1-489,-1 0 0,1-1 0,0 1 1,-1 0-1,1 0 0,-1 0 1,1 0-1,-1 0 0,1 0 0,-1 1 1,0-1-1,0 0 0,1 1 0,-1-1 1,0 1-1,0 0 0,1-1 1,-1 1-1,0 0 0,0 0 0,0 0 1,1 1-1,-1-1 0,0 0 1,0 1-1,0-1 0,1 1 0,-1-1 1,0 1-1,1 0 0,-3 1 0,-5 1-17,1 1-10,0 0 0,1 0 0,-1 1 1,1 0-1,0 0 0,0 1 0,0 0 0,1 0 0,0 0 0,0 1 0,1 0 0,0 0 0,0 1 0,0-1 1,1 1-1,0 0 0,1 0 0,0 1 0,-3 9 0,2-3-8,0 0 0,0 1 0,2-1-1,0 1 1,1-1 0,0 1 0,1 0 0,1-1 0,0 1 0,4 17 0,-4-31-30,-1 1 0,0 0 0,1-1 0,0 1 0,-1-1 0,1 1 0,0-1 0,1 1 0,-1-1 0,0 1 0,1-1 0,-1 0 0,1 0 0,-1 0 0,1 0 0,0 0 0,0 0 0,0 0 0,0-1 0,1 1 0,-1-1 0,0 1 0,1-1 0,-1 0 0,0 0 0,1 0 0,0 0 0,-1 0 0,1-1 0,-1 1 0,1-1 0,0 0 0,-1 0 0,1 0 1,0 0-1,0 0 0,-1 0 0,1-1 0,0 1 0,-1-1 0,1 0 0,-1 0 0,4-1 0,2-2-2,1 0 1,-1-1-1,0 0 1,0 0-1,0 0 1,-1-1-1,0-1 1,0 1-1,0-1 1,-1 0-1,8-12 1,1-8 118,-1 1 0,-2-2 0,17-50 1,-28 72 27,0-1 0,0 1 1,-1 0-1,0-1 1,0 1-1,0 0 1,-1 0-1,0-1 0,-2-7 1,3 13-21,-6-11 539,1 1-79,-1 25-419,4 5-146,2 0-1,0 1 1,1-1 0,0 0-1,2 0 1,5 20 0,1 13 9,29 173 64,13 104-44,-47-281-22,-2 0 0,-2 1 0,-3-1 0,-15 88 0,11-106 53,-1-1-1,-2 0 0,-1 0 1,-2-1-1,0 0 0,-2-1 0,-1 0 1,-1-2-1,-1 0 0,-22 23 1,29-37-17,0 0 1,-1-1 0,-1 0-1,1-1 1,-1-1 0,-1 0-1,-26 11 1,31-15-27,0-1 0,-1 0-1,1 0 1,-1-1 0,1 0 0,-1-1 0,0 0 0,1-1 0,-1 0 0,0 0-1,0-1 1,1 0 0,-16-4 0,19 2-24,0 0-1,0 0 1,0-1 0,1 0-1,-1 0 1,1 0-1,0 0 1,0-1-1,0 0 1,1 0 0,0 0-1,0-1 1,0 1-1,0-1 1,1 0 0,0 0-1,0 0 1,1 0-1,-1-1 1,-1-12 0,0 3 0,0 0 0,2 0 0,0-1 0,1 0 0,0 1 0,2-1 0,3-24-1,0 18-6,2 1-1,1-1 0,1 2 0,0-1 0,2 1 0,1 1 0,0-1 1,1 2-1,1 0 0,1 0 0,23-23 0,-11 16-41,1 1-1,1 2 1,1 0 0,1 2-1,1 1 1,52-24-1,-53 31-34,52-15 0,-79 27 110,1 0-1,-1 0 0,0 0 0,1 0 0,-1 1 1,1-1-1,0 1 0,-1 0 0,1 0 0,-1 0 1,6 2-1,-1-1-2695,4 0-3690,-10-14-2950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 35 1528,'-45'20'11281,"49"-19"-10864,36 4 107,1-3 0,-1-1 1,0-1-1,58-9 0,29-1 313,117-5 746,-72 2-292,-26 5 431,-87 2-453,-57 5-1143,17-1 615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104 2 1340,'-10'-1'7023,"10"1"-6902,-7 23 1982,2 39-2501,4-55 1071,-19 454 3844,17-379-3658,3-45 210,-8 54 0,9-90-1099,-2 1 0,1-1 0,0 0 0,0 0 1,0 0-1,0 1 0,-1-1 0,1 0 0,-1 0 0,1 0 1,-1 0-1,1 1 0,-1-1 0,0 0 0,1 0 0,-1 0 1,-2 1-1,3-2-43,-1 0 0,1 0 1,-1 0-1,1 0 0,-1-1 0,0 1 1,1 0-1,-1 0 0,1-1 1,-1 1-1,1 0 0,-1-1 0,1 1 1,0 0-1,-1-1 0,1 1 1,-1-1-1,1 1 0,0-1 0,-1 1 1,1-1-1,0 1 0,0-1 1,-1 1-1,1-2 0,-21-52-6214,18 44 4141,-2-6-1285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30 134 844,'5'-9'532,"0"0"-1,0 0 0,1 1 1,0 0-1,0 0 1,1 1-1,0 0 1,0 0-1,1 1 1,0-1-1,0 2 0,1-1 1,-1 1-1,1 0 1,13-4-1,-9 4-165,0 2-1,0-1 1,1 2-1,-1 0 0,1 0 1,0 2-1,-1-1 1,1 2-1,0 0 1,25 5-1,-33-5-151,1 1-1,-1 0 1,1 0-1,-1 0 0,0 1 1,0 0-1,0 0 1,0 1-1,10 8 1,-13-10-112,0 1 0,-1 0 0,1 0 0,-1 0 0,1 0 0,-1 1 1,0-1-1,0 1 0,-1-1 0,1 1 0,-1 0 0,1-1 1,-1 1-1,0 0 0,-1 0 0,1 0 0,-1 8 0,0-4-53,-1 0-1,-1 1 0,1-1 0,-1 0 1,-1 0-1,1 0 0,-2-1 0,1 1 1,-1-1-1,0 1 0,0-1 0,-1 0 1,0-1-1,0 1 0,-1-1 0,0 0 1,0-1-1,0 1 0,-1-1 0,1 0 1,-1-1-1,-1 1 0,-13 5 0,4-2 3,0-1 0,-1 0-1,0-2 1,0 0 0,0-1-1,0 0 1,-1-2 0,1 0-1,-37-2 1,-32-9 335,85 9-360,-1 1-15,3-1-7,0 0 1,0 0 0,-1 0 0,1 0 0,0 0-1,0 0 1,-1 0 0,1 0 0,0 0-1,0 0 1,-1 0 0,1 0 0,0 0-1,0 0 1,0 0 0,-1 0 0,1 0-1,0 1 1,0-1 0,0 0 0,-1 0-1,1 0 1,0 0 0,0 0 0,0 1-1,0-1 1,-1 0 0,1 0 0,0 0-1,0 0 1,0 1 0,0-1 0,0 0 0,0 0-1,0 1 1,0-1 0,0 0 0,0 0-1,-1 0 1,1 1 0,0-1 0,0 0-1,0 0 1,0 1 0,0-1 0,1 0-1,-1 0 1,0 0 0,0 1 0,0-1-1,0 1 1,124 128 995,159 129 0,-250-227-352,33 39 1,-6-5 1304,-60-65-1870,-13-17-7107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78 154 1220,'-6'-20'10949,"6"21"-10834,-8 9 90,0 0 0,1 0 0,0 1 0,1 0 1,0 1-1,0 0 0,2-1 0,-1 2 0,2-1 0,-1 0 0,2 1 1,0-1-1,0 1 0,1 0 0,0 0 0,3 17 0,-2-19-138,0-1 0,1 0 1,1 0-1,0 0 0,0 0 0,1 0 0,0 0 0,1 0 0,0-1 0,1 0 0,0 0 0,0 0 0,1 0 0,0-1 0,0 0 0,1 0 1,0-1-1,0 0 0,1 0 0,0 0 0,12 7 0,-12-10-44,1 0-1,-1 0 1,1-1 0,0 0 0,0 0-1,0-1 1,0 0 0,1-1 0,-1 0-1,0-1 1,1 0 0,-1 0 0,1-1-1,-1 0 1,0 0 0,13-4 0,-11 1-12,1-1 1,-1 0 0,1-1-1,-1 0 1,-1-1 0,1 0 0,-1 0-1,-1-1 1,1-1 0,-1 1-1,10-14 1,-8 8-4,-1 0 0,0-1 0,-2 0 0,1 0 0,-2 0 0,0-1 0,-1-1 0,5-19 0,-8 24 8,0-1 0,-1 0 1,0 0-1,-1 0 0,-1 0 0,0 0 1,-1-1-1,-1 1 0,1 0 1,-8-23-1,7 27 33,-1 1 0,0-1 0,0 1 0,-1 0 0,0 0 0,-1 0 0,1 1 0,-1 0 0,-1 0 0,1 0 0,-1 0 0,-1 1 0,1 0 0,-1 0-1,0 1 1,0 0 0,0 0 0,-1 1 0,0-1 0,0 2 0,0-1 0,0 1 0,-1 1 0,1-1 0,-1 1 0,-11-1 0,13 2-321,-1 1-1,0 0 1,1 0-1,-1 0 1,0 1-1,1 0 1,-1 1 0,-11 3-1,-29 18-8990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 0 1448,'2'7'7991,"6"25"-6575,-18 78 941,2-36-918,3 0 1,5 95-1,5-141-1221,0 8-3388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5 2076,'-7'-5'12027,"41"7"-9498,55 8-1823,-6-4 896,-53-6-545,49 9 0,-59-11-3541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54 1708,'-30'-4'15462,"113"-10"-14950,111-4-1,-142 14-340,-8 1-56,145-7 414,-187 10-584,16 0-1368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 1 1108,'-3'8'579,"1"1"0,1 0-1,-1 0 1,1 0 0,1 0 0,-1 0-1,2 0 1,1 15 0,0 15 259,-5 318 4706,3-226-3120,4-92-1502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21 1456,'6'-21'11085,"-4"72"-10314,-2-1 0,-7 51 0,1-26-189,18 452 2487,-4-382-2150,2 17 1124,-8-156-1932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79 68 2464,'-76'3'8407,"74"-3"-7676,16-1 4903,41-5-4108,22-3-1516,115-12 689,196-12-10,222 44 358,-458-1-718,198 8 841,-229-27 271,-118 9-1334,11-1 223,-7-1-298,-5 2-130,1-6-2259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3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40 273 1224,'-40'-10'18232,"56"9"-17939,-1 1-1,1 0 1,-1 1-1,19 3 0,-19-3-125,115 19 832,29 1 236,-85-9 306,-72-12-1046,10-19 290,-17 1-542,-2 0 0,0 1 0,-1 0 0,-1 0 0,0 1 0,-15-20 0,-10-17 571,2-2 224,32 54-999,-1 1-108,0-1 0,1 1 0,-1-1 0,1 1-1,-1-1 1,0 1 0,1-1 0,-1 1 0,1-1 0,-1 0 0,1 1 0,0-1 0,-1 0-1,1 1 1,0-1 0,-1 0 0,1 0 0,0 1 0,0-1 0,0 0 0,0 0 0,-1 1-1,1-1 1,0 0 0,0 0 0,0 0 0,1 1 0,-1-2 0,1-27-5513,-1 25 3691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28 872,'0'0'4465,"18"-18"-1177,-10 9-228,-7 30-2860,0 1 0,-2 0-1,-4 32 1,-1 18 13,7 452 1509,0-504-1597,-2-16-128,1 1 0,0 0 1,0-1-1,0 1 0,1-1 1,-1 1-1,1 0 0,0-1 0,0 1 1,1-1-1,0 0 0,3 8 1,-2-15-1199,-2-1 960,1 1-1,0-1 1,-1 1-1,1-1 1,-1 0 0,0 0-1,0 0 1,0-7 0,0-53-4946,1 41 2538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1 100 1828,'0'-4'318,"0"1"0,0-1 0,0 0 0,1 0 0,-1 0 0,1 1 0,0-1 0,1 0 0,-1 0 0,0 1 0,1-1 0,0 1 0,0 0 0,0-1 0,0 1 0,0 0 0,1 0 0,-1 0 0,1 1 0,5-5 0,-3 4-136,1 0 0,-1 0 0,1 0 0,0 1 0,0 0 0,0 0 0,0 0 0,1 1 0,-1 0 0,0 0 0,11 1 0,-2 0-41,0 0 1,0 2-1,0 0 1,0 1-1,0 0 1,0 1-1,-1 1 0,0 0 1,0 1-1,14 8 1,-18-8-14,-1 0 1,0 0-1,-1 2 1,1-1 0,-1 1-1,0 0 1,-1 0-1,0 1 1,-1 0-1,0 0 1,0 1-1,6 12 1,-10-15-63,1 0 0,-1 1-1,-1-1 1,1 0 0,-1 1 0,-1-1 0,1 1 0,-1-1 0,0 1-1,-1-1 1,0 1 0,0-1 0,-1 0 0,0 1 0,0-1 0,0 0-1,-1 0 1,0-1 0,-6 11 0,4-10-26,1 1 0,-1-1-1,-1 0 1,1 0 0,-1-1 0,0 1-1,-1-1 1,0 0 0,0-1 0,0 0-1,0 0 1,-1-1 0,0 1-1,-13 4 1,7-5 48,0 0 0,0-1 0,0-1 1,-1 0-1,1-1 0,-1-1 0,1 0 0,-16-2 0,-16-1 267,43 3-313,0 16 367,20 14-247,0-1 0,3-1-1,0 0 1,1-1 0,33 30 0,29 28 172,143 162 1267,-168-177-2208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13 346 1144,'-11'-19'12088,"10"27"-11914,0 0 0,1 0 1,0 1-1,1-1 0,0 0 0,0 0 0,0 0 1,1 0-1,1 0 0,-1 0 0,1-1 1,0 1-1,6 8 0,-3-4-33,1 0-1,0-1 1,1 0-1,0 0 1,0-1-1,1 0 1,19 16 0,-19-20-104,0 0 0,1-1 1,-1 0-1,1 0 1,0-1-1,1 0 0,-1-1 1,1 0-1,0-1 1,-1 0-1,1-1 0,0 0 1,0-1-1,0 0 1,0 0-1,0-1 1,0-1-1,0 0 0,-1 0 1,1-1-1,-1-1 1,1 1-1,-1-2 0,-1 1 1,1-2-1,0 1 1,-1-1-1,0 0 1,-1-1-1,1 0 0,-1-1 1,-1 0-1,1 0 1,6-10-1,-7 7-24,0-1 0,0 1 0,-2-1-1,1 0 1,-1-1 0,-1 1 0,-1-1 0,1 0 0,-2 0-1,0 0 1,-1-1 0,0 1 0,-1 0 0,0 0 0,-4-24 0,2 21 12,-2 0 1,0 0 0,-1 0-1,0 0 1,-1 1 0,-1 0-1,0 0 1,-1 1 0,-1 0-1,0 0 1,-1 1 0,-17-18-1,20 25-5,0 0-1,0 1 0,-1 0 0,1 0 1,-1 1-1,0 0 0,0 0 0,-1 1 1,1 0-1,-1 0 0,1 1 0,-1 0 1,0 1-1,0 0 0,0 0 0,0 1 1,0 0-1,-17 3 0,13-1-317,0 0 0,1 1 0,-1 0 0,1 1 1,0 1-1,0 0 0,0 0 0,1 2 0,0-1 0,0 1 0,1 1 0,-18 15 0,10-1-1960,8-6-3106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32 1684,'0'-31'10668,"3"308"-7133,-4-196-1938,19 142-1,-14-196-1722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18 1288,'-19'-8'11981,"18"6"-11481,22-3 2060,46 2-2222,172 16 3120,-197-6-2746,19 1-3563,-47-22-483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29 1344,'0'-1'338,"1"0"0,-1 0 0,0 0 0,0 0 0,0 0 0,0 0 0,1 0 1,-1 0-1,1 0 0,-1 0 0,0 0 0,1 0 0,4-4 2028,-5 4-2028,1 0 0,0 1 0,0-1 0,0 1 0,1-2 0,33-3 2310,-26 5-2338,0 1-1,0 0 1,-1 0 0,1 1-1,15 6 1,-19-6-183,0 0 1,-1 0-1,1 1 1,-1 0-1,0 0 1,0 0-1,0 0 1,0 1-1,-1-1 1,1 1-1,-1 0 1,0 0-1,0 1 1,0-1-1,-1 0 1,3 6-1,-3-2-20,0-1 1,0 0-1,0 1 1,-1-1-1,0 1 0,-1-1 1,0 1-1,0-1 1,-2 16-1,-3-2 144,0 0 0,-1 0 0,-1 0 0,-1-1 0,-1 0 0,-19 30 0,-3 2 2324,30-51-2313,19 12 27,18-7-341,82 9 912,-38-11-3905,-77-4 1930,6-2-1982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2064,'-51'14'6190,"43"-11"-4267,-1 0 1,0 0 0,0-1-1,0 0 1,-15 1 0,22-3-964,23-3 2462,81 5-2433,84 13 135,60 1 120,-233-15-2633,13 3 5567,-10 0-6680,-7-3-3547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43 2116,'-2'-42'14888,"2"46"-14447,0 26-62,8 932 4935,18-664-3914,-10-160-498,-14-93-1804,-1-39-2005,-1-24 757,0 15 2027,2-42-8159,-2 25 3079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83 2024,'-33'-83'16636,"40"84"-16444,1 0 0,-1 0 1,0 1-1,0 0 0,0 1 0,0-1 0,-1 1 0,1 0 0,-1 1 0,1 0 0,-1 0 0,0 0 0,7 8 0,13 11 201,34 40 0,-51-52-215,19 24 59,-1 1 0,-2 1 0,-2 1 0,-2 1 0,30 73 0,-17-18 195,34 144-1,-36-72 55,-7 2-1,-7 0 0,-8 2 1,-19 292-1,-71 170 995,23-340-272,39-198-719,-6 44 537,15-111-525,1-4-3877,-13-63-1558,1 0-5144,5 20 3750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34 1800,'-28'0'14289,"509"-21"-7662,-470 20-6506,-4 1-53,-1-1-1,0 0 1,1 0 0,-1 0-1,0-1 1,7-2 0,-12 3-354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3:56.286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20 1 952,'-10'37'3160,"0"-1"-4552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21 1708,'1'1'451,"1"0"-1,0 0 1,-1 0-1,1 0 0,0-1 1,0 1-1,-1-1 1,1 1-1,0-1 1,0 1-1,0-1 1,0 0-1,-1 0 0,1 0 1,0 0-1,0 0 1,0-1-1,0 1 1,0-1-1,-1 1 1,1-1-1,0 1 1,0-1-1,-1 0 0,1 0 1,1-1-1,1 0 36,-2 2 392,0-2-556,4-6 967,-6 7-1274,0 1 0,0-1-1,0 1 1,0 0 0,-1-1-1,1 1 1,0-1 0,0 1-1,-1-1 1,1 1 0,0 0 0,-1-1-1,1 1 1,0 0 0,-1-1-1,1 1 1,0 0 0,-1 0-1,1-1 1,-1 1 0,1 0 0,-1 0-1,1 0 1,0 0 0,-1-1-1,1 1 1,-1 0 0,1 0-1,-1 0 1,1 0 0,-1 0 0,1 0-1,-1 0 1,0 1 0,-5-2-6,0 2 0,-1-1 0,1 1 0,0 0 0,0 0 1,0 0-1,-1 1 0,2 0 0,-1 0 0,0 1 0,0 0 1,1 0-1,-1 0 0,1 1 0,0-1 0,-7 7 0,4-3-10,0 0-1,0 1 1,1 0-1,0 0 1,0 0-1,1 1 0,0 0 1,1 0-1,-6 12 1,2 4-10,0 0 1,2 0 0,1 1 0,-4 36-1,9-51-34,0 0 0,1-1 0,1 1 0,0 0 0,1-1 0,-1 1 0,2-1-1,0 1 1,0-1 0,1 0 0,0 0 0,1 0 0,9 14 0,-13-22 26,0 0 0,0 0 0,0 0 0,0-1 0,1 1 0,-1-1-1,0 1 1,1-1 0,0 1 0,-1-1 0,1 0 0,0 0 0,-1 0 0,1 0 0,0 0 0,0 0 0,0 0 0,0-1 0,0 1 0,0-1 0,0 1-1,0-1 1,3 1 0,-2-2 4,0 0 0,0 0 0,0 0 0,-1 0 0,1 0-1,0 0 1,-1-1 0,1 1 0,-1-1 0,1 0 0,-1 0 0,0 0-1,0 0 1,3-3 0,6-9-12,-1 0-1,0-1 1,-1 0-1,8-18 1,-16 33 27,6-19 65,0-1-1,-2 0 1,0 0 0,-1 0 0,0-1-1,-2 0 1,-1-38 0,-1 57 13,25 127 280,14 13-331,-3-13-33,22 151 0,-53-234 20,-2 0-1,-2 0 0,-1 0 1,-3 0-1,-1 0 1,-3 0-1,-1 0 0,-25 75 1,27-102 32,-1-1 1,0 0-1,-1 0 0,0-1 1,-1 1-1,-1-2 1,0 0-1,-1 0 0,-12 11 1,17-18 7,0 1 1,0-1-1,-1 0 0,1-1 1,-1 1-1,0-2 0,0 1 1,-1-1-1,1 0 0,-1 0 1,0-1-1,1 0 0,-1 0 1,0-1-1,0 0 0,0 0 1,0-1-1,0 0 0,-12-2 1,14 1-32,-1-1 0,1 0 1,0-1-1,0 1 0,0-1 1,0 0-1,0-1 0,1 0 1,-1 1-1,1-2 1,0 1-1,0-1 0,1 1 1,-1-1-1,1 0 0,0-1 1,1 1-1,-1-1 0,1 0 1,0 0-1,0 0 0,1 0 1,0 0-1,0-1 0,0 1 1,1 0-1,0-1 0,0-12 1,-1 2-12,2-1 1,1 0-1,0 1 0,1-1 1,1 1-1,0-1 1,2 1-1,0 0 1,12-26-1,-11 30-10,2 0 0,-1 0 0,2 0 0,0 2 1,0-1-1,1 1 0,1 0 0,-1 1 0,2 0 0,-1 1 0,2 0 0,-1 1 0,16-8 0,-24 14-151,40-23-1269,-22 2-7738,-15 13 5113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3:5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1256,'-17'9'13682,"36"-6"-10790,39-5-2558,102-5 3059,-134 5-4118,39 1 4561,-24 1-10127,-25 0-756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0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1048 1 2116,'0'0'4659,"2"18"-3191,-4-12-1327,0-1-1,-1 1 1,0 0 0,0-1 0,0 0 0,-1 0 0,1 0 0,-1 0-1,-5 5 1,-12 16 342,-329 429 2994,232-308-2757,-10 29 691,-173 314 0,235-377-884,37-67-3218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0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1663 9 1572,'3'-8'10154,"-300"337"-7706,133-142-1769,-157 194 718,213-249-755,-50 72 824,-147 249 0,102-162 7,170-239-1068,25-39-648,0 0 0,-1 0 1,-16 17-1,14-36-8332,3 1 6390,1-3-2474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0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64 1236,'64'-52'11152,"-63"51"-10597,6-9 1655,-21 20-2165,0 1 0,0 1 0,1 1-1,1 0 1,0 0 0,1 1 0,1 1 0,0 0 0,0 0 0,-11 28 0,10-18-24,1 0 0,1 1 0,1 1 0,1-1 1,1 1-1,-2 39 0,7-56-20,1 0 0,1 0-1,-1 0 1,2 0 0,-1-1 0,1 1 0,1-1 0,0 1 0,0-1 0,9 16 0,-11-22-3,1 0 1,0 0 0,0-1 0,0 1 0,0-1 0,0 1 0,0-1 0,1 0 0,-1 0 0,1 0 0,0 0-1,0 0 1,-1 0 0,1-1 0,0 0 0,0 1 0,1-1 0,-1 0 0,0 0 0,0-1 0,0 1 0,1-1 0,-1 0-1,0 1 1,1-2 0,-1 1 0,0 0 0,0 0 0,1-1 0,-1 0 0,0 0 0,0 0 0,0 0 0,0 0 0,3-2-1,15-7-36,-1 0 0,-1-1-1,0-2 1,0 1 0,-2-2-1,32-30 1,-37 29 16,-2 6-36,-7 31 47,-3-15 7,0 1-1,1 0 1,0-1-1,0 1 1,1-1 0,-1 0-1,2 1 1,-1-1-1,1 0 1,0 0 0,1 0-1,-1-1 1,1 1-1,6 7 1,-7-11 0,0 0 0,1 0 0,-1 0 0,1-1 1,0 1-1,-1-1 0,1 0 0,0 0 0,0 0 0,1 0 0,-1-1 0,0 1 0,0-1 1,1 0-1,-1-1 0,1 1 0,-1-1 0,1 0 0,-1 0 0,0 0 0,1 0 0,-1-1 0,1 0 1,-1 0-1,7-3 0,-1 1-3,0-1 0,0 0 0,-1-1 0,1 0 0,-1-1 0,0 0 0,-1 0 0,0-1 0,0 0 0,0 0 0,-1-1 0,0 0 0,0 0 0,-1-1 0,0 1 0,5-13 0,-8 16 13,-1 0 1,0 1 0,0-1-1,-1 0 1,0 0-1,0 0 1,0-1 0,0 1-1,-1 0 1,0 0 0,0 0-1,0 0 1,-1-1 0,1 1-1,-1 0 1,-1 0 0,1 0-1,-1 0 1,1 0-1,-2 0 1,1 1 0,0-1-1,-1 1 1,0-1 0,0 1-1,0 0 1,-1 0 0,1 0-1,-1 1 1,0-1 0,0 1-1,0 0 1,0 0-1,-8-4 1,6 5 6,0-1 0,0 1 0,0 0 0,0 0 0,0 0 0,0 1 0,-1 0 0,1 1 0,0-1 0,-1 1 0,1 0 0,-1 1 0,1 0 0,0 0 1,-1 0-1,1 0 0,0 1 0,0 0 0,0 1 0,0-1 0,1 1 0,-9 5 0,-3 2-138,0 1 0,1 1 0,0 0 0,1 1 0,-27 28 0,18-1-3930,21-33 358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08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1092,'0'0'1122,"-8"39"3248,-105 338 3026,113-376-7338,-1 0 1,0 0-1,1-1 0,-1 1 0,1 0 1,0 0-1,-1 0 0,1 0 1,0 0-1,-1 0 0,1 0 0,0 0 1,0 0-1,0 0 0,0 0 1,0 0-1,0 0 0,0 0 0,0 0 1,1 0-1,-1 0 0,1 2 1,16-20 254,29-54-692,-40 61 463,139-190-720,-145 199 643,1 0-1,0 0 0,0 0 0,-1 0 1,1 0-1,0 0 0,0 0 0,0 0 1,0 0-1,0 0 0,0 0 0,0 0 1,0 1-1,1-1 0,-1 0 0,0 1 1,0-1-1,0 1 0,1-1 0,-1 1 1,0 0-1,1 0 0,-1-1 1,0 1-1,1 0 0,1 0 0,-2 1 16,0 1-1,0-1 0,0 0 1,1 0-1,-2 0 0,1 0 1,0 1-1,0-1 0,0 0 1,-1 1-1,1-1 1,0 1-1,-1-1 0,1 1 1,-1-1-1,0 1 0,0-1 1,1 3-1,0 10 140,0 0 0,0 0 1,-3 22-1,-5 18 308,-2 0 0,-23 76 0,30-116-1772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6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1356,'-11'4'1880,"-24"5"3982,4 4 4423,77-6-9794,-1-2 1,84-2-1,-26-1-187,-99-2-287,28 2 142,0-1 0,0-2 0,59-8-1,-29 4-24,-60 4-241,-1 1-609,0 0 619,-1 0 0,0-1 0,1 1 0,-1 0 1,1 0-1,-1 0 0,0 0 0,1 0 0,-1 0 0,1 0 0,-1 0 0,0 0 1,1 0-1,-1 0 0,0 0 0,1 0 0,-1 1 0,1-1 0,-1 0 0,0 0 1,1 0-1,-1 1 0,0-1 0,1 0 0,-1 0 0,0 0 0,0 1 0,1-1 1,-1 0-1,0 1 0,0-1 0,1 0 0,-1 1 0,0-1 0,0 0 0,0 1 1,0-1-1,1 0 0,-1 1 0,0-1 0,0 1 0,0-1 0,0 0 0,0 1 0,0-1 1,0 1-1,0-1 0,0 0 0,0 1 0,0-1 0,0 0 0,-1 1 0,-2 6-328,-6 8-1466,-3 2-3281,-2-1 1251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 1868,'-4'3'4031,"4"-3"-3779,-1 1 0,1-1 0,0 0 0,0 1 0,0-1-1,0 0 1,0 1 0,0-1 0,-1 0 0,1 1 0,0-1 0,0 0 0,0 1 0,0-1 0,0 1 0,0-1 0,1 0-1,-1 1 1,0-1 0,0 0 0,0 1 0,0-1 0,0 0 0,0 1 0,1-1 0,-1 0 0,0 1 0,21 0 3814,47-15-4664,-45 9 1970,204-30 1730,-195 30-2562,-21 4-416,0 0 0,-1-1 0,20-6 0,-28 7-691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 1012,'-5'-76'10358,"5"252"-4420,8 299-3620,-7-453-2188,1 56 906,20 122-1,-18-179-1313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2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4 872,'0'0'1056,"-13"0"1980,0-3-2007,6 3-1638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7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1704,'0'0'1575,"-9"8"1419,9-8-2879,0 0 1,-1 0-1,1 0 1,0 0-1,0 0 1,0 0-1,-1 0 1,1 0 0,0 0-1,0 1 1,0-1-1,-1 0 1,1 0-1,0 0 1,0 0-1,0 1 1,0-1-1,0 0 1,-1 0-1,1 0 1,0 0-1,0 1 1,0-1 0,0 0-1,0 0 1,0 1-1,0-1 1,0 0-1,0 0 1,0 0-1,0 1 1,0-1-1,0 0 1,0 0-1,0 1 1,0-1 0,0 0-1,0 0 1,0 0-1,0 1 1,0-1-1,0 0 1,0 0-1,1 0 1,-1 1-1,0-1 1,0 0-1,68 10 1098,0-3 0,0-3 0,85-6 0,-48 0-471,526 7 4207,-702 34-13777,51-25 4420,-13 11 175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64 487 2532,'-62'-69'13492,"61"68"-12721,6-21 1142,12 15-1744,0 0-1,1 2 0,0 0 0,0 0 0,27-2 0,102-3 58,-71 6-69,7 1-50,-53 4 220,-1-2 1,40-7-1,-67 8-151,-1-1-144,-1 0 0,1 0-1,-1 1 1,1-1 0,-1 0 0,1 0-1,-1 1 1,1-1 0,-1 0 0,0 0-1,0 0 1,0 0 0,1 0 0,-1 0-1,0 1 1,0-1 0,0 0-1,0 0 1,0 0 0,0 0 0,-1 0-1,1 0 1,0 0 0,0 0 0,-1 1-1,1-1 1,0 0 0,-1-1-1,-14-33 245,9 23-206,-2-6 89,-1 1 0,-1 0 0,0 0 0,-17-19-1,6 7 154,-38-52 735,50 66-898,6-13-5446,3 26 4156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79 194 940,'-20'-32'6558,"19"31"-5875,0 12 3057,-3 48-3081,22 441 1950,-17-481-2818,1 38 2043,-2-57-1817,1 0 0,-1 0 0,0 0 0,0 0 0,0 0 0,0 1 0,0-1 0,0 0 0,0 0 0,0 0-1,0 0 1,0 1 0,0-1 0,0 0 0,0 0 0,0 0 0,0 0 0,0 1 0,0-1 0,0 0 0,0 0 0,0 0 0,0 0 0,0 1 0,0-1 0,0 0 0,0 0 0,-1 0 0,1 0 0,0 0 0,0 0 0,0 1 0,0-1 0,0 0 0,0 0 0,0 0-1,-1 0 1,1 0 0,0 0 0,0 0 0,0 0 0,0 1 0,0-1 0,-1 0 0,1 0 0,0 0 0,0 0 0,0 0 0,0 0 0,-1 0 0,1 0 0,0 0 0,0 0 0,0 0 0,0 0 0,-1 0 0,1 0 0,0 0 0,0-1 0,0 1 0,-1 0 0,-11-25 187,-2-18-160,2-1 0,2 0 0,2 0-1,2-1 1,2 0 0,2 0-1,1-1 1,3 1 0,12-72 0,-11 99-45,2 0 1,0 0-1,0 0 1,2 0 0,0 1-1,1 0 1,1 1-1,0-1 1,16-19-1,-20 30 0,-1 0-1,1 0 1,0 1 0,0 0-1,1 0 1,0 0-1,-1 0 1,2 1 0,-1 0-1,0 0 1,1 1-1,0 0 1,0 0-1,0 1 1,0-1 0,0 1-1,0 1 1,1 0-1,-1 0 1,0 0-1,1 1 1,-1 0 0,1 0-1,-1 1 1,14 3-1,-14-3 7,-1 1 0,0 0 0,0 1-1,0 0 1,0 0 0,0 0 0,0 1-1,-1-1 1,0 1 0,0 1 0,0-1 0,0 1-1,-1 0 1,1 0 0,-1 0 0,4 7-1,-4-4 7,0 1 0,0 0 0,0 0-1,-1 1 1,-1-1 0,0 1 0,0-1 0,-1 1-1,0 0 1,0 11 0,-1-6 31,-1 1 0,-1-1 1,0 0-1,-1 1 0,-1-1 0,0-1 1,-1 1-1,0 0 0,-1-1 0,-1 0 0,-1-1 1,0 0-1,-16 21 0,17-27 52,-1 0 0,0-1 0,0 0 0,-1 0 0,0-1 0,0 0 0,0 0 0,0-1 0,-1 0 0,0-1 0,0 0 0,0-1 0,0 0 0,0 0 0,0-1 0,-1-1 0,-11 0 0,21 0-89,0 0-1,0 0 1,1 0 0,-1 0 0,0 0 0,0 0 0,0 0 0,1 0 0,-1 0 0,0 0 0,0 0 0,0 0 0,1 0 0,-1 1 0,0-1-1,0 0 1,1 1 0,-1-1 0,0 1 0,1-1 0,-1 0 0,0 1 0,1-1 0,-1 1 0,1 0 0,-1-1 0,1 1 0,-1 0-1,1-1 1,-1 1 0,1 0 0,-1-1 0,1 1 0,0 0 0,0 0 0,-1-1 0,1 1 0,0 0 0,0 0 0,0 0 0,0-1 0,0 1-1,0 0 1,0 0 0,0 0 0,0-1 0,0 1 0,0 0 0,1 0 0,-1 0 0,0-1 0,1 1 0,-1 0 0,0 0 0,1-1 0,-1 1-1,1 0 1,-1-1 0,1 1 0,0 0 0,38 50 95,-32-43-63,62 71 205,-21-24 393,47 68 0,-66-79-2076,-28-42 642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0 132 1352,'3'-7'11550,"-3"19"-8997,2 38-2772,1-39 332,1 0 0,0-1 0,1 1 0,0-1 0,1 0 0,0 0 0,0 0 0,1-1 0,0 0 0,1 0 0,0-1 0,0 0 0,1 0 0,0-1 0,0 0 0,1-1 0,14 8 0,-17-11-76,0 0-1,0 0 0,0-1 1,1 0-1,-1 0 0,0-1 1,1 0-1,-1 0 0,1-1 1,-1 0-1,1 0 1,-1-1-1,1 0 0,-1 0 1,1-1-1,-1 0 0,0 0 1,0 0-1,0-1 0,0 0 1,0-1-1,-1 1 1,1-1-1,-1-1 0,0 1 1,0-1-1,8-9 0,-9 8 27,0 0-1,-1 0 0,0-1 0,0 1 1,-1-1-1,1 0 0,-1 0 1,-1 0-1,0 0 0,0-1 0,0 1 1,-1-1-1,0 1 0,0-1 1,-1 1-1,0-1 0,-1-11 0,0 8 39,-1 0 0,1 0 0,-2 1 0,0-1 0,0 1 0,-1 0 0,0 0 0,0 0 0,-1 0 0,-1 1-1,0 0 1,-7-10 0,9 15-84,0 1 0,0 0-1,0-1 1,0 1 0,-1 1 0,1-1-1,-1 0 1,0 1 0,1 0-1,-1 0 1,0 1 0,0-1-1,0 1 1,0 0 0,-1 1 0,1-1-1,0 1 1,0 0 0,-1 0-1,-5 1 1,4 0-451,1 0-1,-1 1 1,1 0 0,0 0-1,-1 0 1,-10 6-1,13-5-636,0-1-1,-1 1 0,1 0 1,0 1-1,0-1 1,1 1-1,-1-1 0,-5 9 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1704,'0'0'6213,"-1"5"-5422,0 74 3051,16 146 0,-14-201-3615,2 11 525,1-19-10543,-13-35 6327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2420,'0'0'394,"-1"0"-1,1 1 1,-1-1-1,0 1 1,1-1-1,-1 1 1,1-1-1,-1 1 1,1 0-1,-1-1 1,1 1-1,-1 0 1,1-1-1,0 1 1,-1 0-1,1-1 1,0 1-1,0 0 1,0 0-1,-1-1 1,1 1-1,0 0 1,0 0-1,0 0 1,15 5 176,0-2 1,0 0-1,0-1 1,0 0-1,1-1 1,-1-1 0,1 0-1,-1-1 1,1-1-1,17-3 1,-12 6-636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2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21 2352,'0'0'1441,"-14"0"1997,6-4 3284,13 1-6557,1 1 0,-1 0 0,1-1 0,0 2 1,0-1-1,0 1 0,0 0 0,0 0 0,0 0 0,0 1 0,0 0 0,10 1 0,-13 0-100,1 0 0,-1 0 1,0 0-1,0 1 0,0-1 0,0 1 0,0-1 0,-1 1 1,1 0-1,0 0 0,-1 0 0,1 1 0,-1-1 1,0 0-1,0 1 0,0 0 0,0-1 0,0 1 0,-1 0 1,1 0-1,-1 0 0,0 0 0,0 0 0,0 0 1,0 1-1,0 3 0,2 6 71,0 0 0,-1 1 1,-1-1-1,0 1 0,-1 0 0,0-1 1,-1 1-1,-1-1 0,0 1 0,-1-1 1,0 0-1,-1 0 0,-1 0 0,0 0 0,-1-1 1,0 1-1,0-2 0,-2 1 0,1-1 1,-15 16-1,13-15 180,-15 16 587,78-26-762,48-3 114,-67-1-155,-25 2-41,1 0 1,-1-1-1,0 0 1,11-3-1,-20 4-20,31-2-1149,-26 1-2952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2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4 964,'2'-1'16771,"18"-1"-16720,6 2 397,1 0 1,35 6-1,20 1 165,57-7 1170,-137 0-1610,13-1 83,1-2-4087,-16 1 3233,1 0 55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2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41 1812,'-40'-14'10845,"20"7"-6651,14 4-1311,21 0-2724,57-5 259,1 4-1,80 5 0,-46 1 10,104-7 1064,-209 5-1422,4 0 229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2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9 1464,'-2'-1'854,"1"0"-1,-1 0 1,1 0 0,-1 1-1,1-1 1,-1 0 0,0 1-1,1-1 1,-1 1-1,0-1 1,1 1 0,-1 0-1,0 0 1,-3-1 0,25 232 4954,-19-178-4831,1-21-22,-3 0 1,-4 40-1,4-67-895,0 3 741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2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66 912,'-2'-5'964,"1"0"0,1-1-1,-1 1 1,1 0 0,0-1 0,1 1 0,-1 0-1,1-1 1,0 1 0,2-7 2945,-3 19-3589,-11 157 1029,-11 309 2256,23-448-3313,-1-5 201,0 0-1,-4 27 1,0 16 700,0-59-2417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8 2140,'0'0'1321,"-20"5"8385,380-7-7263,-35-1-1257,629 10 1971,-777-22-127,-175 15-2702,5 0 1060,-51 0-20787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36 125 1004,'-25'4'5509,"15"-3"-44,54-12 1008,2-1-5383,78-12 0,-37 15 204,34 0 480,-119 9-1853,0 0 0,0 0 0,0 0 0,-1-1 0,1 1 0,0 0 0,0-1 0,0 1 1,0-1-1,0 0 0,0 1 0,-1-1 0,1 0 0,0 0 0,-1 0 0,1 0 0,-1-1 0,1 1 0,-1 0 0,1-1 1,-1 1-1,0-1 0,0 1 0,1-1 0,-1 1 0,1-4 0,1-13-3980,-6-2-3374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28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83 1076,'-2'-49'7226,"-2"15"-545,-2 75-6312,-10 59 939,-5 150 0,13-164-58,2-49-4653,-6-64 994,1 6-3195,6 11 2026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2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1420,'4'-7'469,"1"0"0,0 0 0,1 1 0,-1-1 0,1 1 1,0 0-1,1 1 0,0-1 0,-1 1 0,2 0 0,-1 1 0,0 0 0,1 0 0,0 1 0,0 0 0,0 0 0,0 1 0,1 0 0,10-2 0,-9 3-201,-1 0-1,1 0 0,-1 0 0,1 1 0,-1 1 1,1 0-1,-1 0 0,0 1 0,1 0 0,-1 0 0,0 1 1,0 0-1,0 1 0,-1 0 0,1 0 0,-1 1 1,11 8-1,-15-9-168,-1 0 0,0 0 0,1 1 0,-1 0 0,-1-1 0,1 1 0,-1 0 0,0 0 0,0 0 0,0 0 0,-1 1 0,0-1 0,0 0 0,0 1 0,0-1 0,-1 1 0,0-1 0,0 0 0,-1 1 0,0-1 0,1 1 0,-2-1 0,1 0 0,-4 8 0,4-8-66,0 0-1,-1 0 0,0-1 0,0 1 0,0-1 1,-1 1-1,1-1 0,-1 0 0,0 0 0,0 0 1,-1-1-1,1 1 0,-1-1 0,0 1 0,0-1 1,0 0-1,0-1 0,0 1 0,-1-1 0,1 0 1,-1 0-1,1 0 0,-1 0 0,0-1 0,0 0 1,-7 1-1,2-2 1,0-1 0,0 0 0,0-1 0,0 0 0,0 0 0,0-1 0,0 0 0,1-1 0,-1 0 0,1-1-1,0 0 1,-14-10 0,14 11 137,6 7-60,12 18-17,20 26-24,163 187 738,-114-145 67,-29-35 316,-48-53-1130,5 3 606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30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81 2084,'-1'-1'317,"1"0"0,-1 0 0,1 0 0,-1 0 0,0 0 0,1 0 0,-1 1 0,0-1 0,1 0 0,-1 0 0,0 1 0,0-1 0,0 0 0,0 1 0,1-1 0,-1 1 0,0-1 0,0 1 0,0-1 0,0 1 0,-1 0 0,1-1 0,0 1 0,0 0 0,0 0 0,0 0 0,0 0 0,0 0 0,-2 0 0,1 1-122,0 0 1,0 0-1,0 0 1,0 1-1,0-1 1,0 0-1,0 1 1,0 0-1,0-1 1,1 1-1,-1 0 1,-2 3-1,-1 3 9,-1 1 1,2-1-1,-1 1 1,1 0-1,-6 18 0,8-15-63,0-1 0,0 1 0,1-1 0,1 1 0,0 0-1,2 14 1,-1-21-102,0 1 0,0 0-1,0-1 1,1 1 0,0-1-1,0 0 1,1 0 0,-1 0-1,1 0 1,0 0 0,1 0-1,-1-1 1,1 1 0,7 6 0,3 1 20,0 0 1,0-2 0,1 1-1,21 10 1,-29-18-50,1 0 0,-1-1 0,0 0-1,1 0 1,-1 0 0,1-1 0,0 0 0,0-1-1,-1 0 1,1 0 0,0-1 0,-1 0 0,9-1 0,-4-2-10,0 0 1,0 0 0,-1-1-1,1 0 1,-1-1-1,0 0 1,-1-1 0,1 0-1,-2-1 1,1 0 0,-1-1-1,0 0 1,0 0 0,-1-1-1,-1 0 1,10-16 0,-11 16 52,-1 1 0,0-1 1,0 1-1,-1-1 1,0-1-1,-1 1 0,0 0 1,-1-1-1,0 0 0,-1 1 1,0-1-1,-1 0 1,0 0-1,0 0 0,-1 1 1,-1-1-1,1 0 1,-2 1-1,-5-17 0,6 23-30,0 1 0,0 0-1,0-1 1,0 1-1,-1 0 1,1 0-1,-1 0 1,0 1 0,0-1-1,0 1 1,0-1-1,-1 1 1,1 0-1,0 0 1,-1 0 0,0 1-1,1-1 1,-1 1-1,0 0 1,0 0 0,1 0-1,-1 1 1,0-1-1,0 1 1,0 0-1,0 0 1,0 0 0,-7 2-1,-11 2-565,-1 0 0,2 1 0,-40 16 0,36-13-1071,24-7 1397,-13 5-1556,6-1-4361,-3 1 2867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3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1984,'0'0'10027,"-2"5"-9526,-7 36 914,-5 77 0,8-66-638,-6 110 1486,11-142 37,1-2-3958,-1-4-5191,-8-32 1523,2 7 2229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30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32 1252,'-7'-3'15610,"27"10"-15054,1 0 0,26 4-1,-43-11-528,14 2 336,1-1 1,36-3-1,-50 1-649,0 1 0,0-1-1,0-1 1,-1 1 0,1-1-1,0 0 1,-1 0 0,1 0-1,-1 0 1,0-1 0,1 0 0,-1 0-1,-1 0 1,1 0 0,6-7-1,-1-4-6841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31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 1320,'-9'8'10312,"13"-10"-10236,0-1-1,0 1 1,0 1 0,0-1 0,1 0 0,-1 1-1,0 0 1,1 0 0,-1 1 0,1-1 0,-1 1-1,1 0 1,-1 0 0,1 0 0,-1 0 0,1 1-1,-1 0 1,1 0 0,-1 0 0,0 1 0,1-1 0,-1 1-1,0 0 1,0 0 0,0 1 0,0-1 0,-1 1-1,1 0 1,-1 0 0,0 0 0,1 0 0,-1 1-1,-1-1 1,1 1 0,0 0 0,-1-1 0,0 1-1,0 0 1,0 1 0,0-1 0,-1 0 0,0 1-1,0-1 1,0 0 0,0 1 0,0 8 0,0-7-53,-1 0 1,0-1-1,0 1 1,-1 0-1,1-1 1,-1 1-1,0 0 1,-1-1-1,1 1 0,-1-1 1,0 0-1,-1 0 1,1 1-1,-1-1 1,0-1-1,0 1 1,-1 0-1,-3 4 1,6-8-130,1-2-159,1 1 226,-1-1-1,1 1 1,0 0 0,-1-1-1,1 1 1,0 0-1,-1-1 1,1 1 0,0 0-1,0 0 1,-1 0-1,1-1 1,0 1 0,-1 0-1,1 0 1,0 0 0,0 0-1,-1 0 1,1 1-1,0-1 1,0 0 0,-1 0-1,1 0 1,1 1 0,33 12-278,-24-8 421,0 1-1,-1 0 1,0 1 0,17 13 0,-26-19-43,0 0 0,0 0 0,0-1 0,-1 1 0,1 0 1,0 0-1,0 0 0,-1 1 0,1-1 0,0 0 0,-1 0 0,1 0 0,-1 0 0,0 1 0,1-1 1,-1 0-1,0 0 0,0 1 0,1-1 0,-1 0 0,0 1 0,0-1 0,-1 0 0,1 1 0,0-1 1,0 0-1,-1 0 0,1 1 0,-1 0 0,-1 1 41,0 0 1,-1 0-1,1 0 0,0-1 1,-1 1-1,0-1 0,1 0 1,-1 0-1,0 0 0,-6 3 1,-6 3 302,-1-1 0,0-1 0,-25 7 0,20-8-13,0-1 1,0 0-1,-33 0 1,52-4-406,-23-6-838,7-4-2603,10 0 1680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61 940,'-5'-53'10865,"5"48"-10417,0 3-135,0 4 1586,-53 462 1232,36-180-1000,19-267-1042,0-9-2927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1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37 1680,'-15'14'3846,"16"-6"-125,35-4-1652,395-32 1748,5 0-589,-385 24-2067,-20 1-6187,-34 7 1839,-17 6 331,-1 1-1041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65 124 1476,'2'-52'5527,"-2"51"-5016,1 9 2419,4 100-1331,-12 46-711,-2 136 1521,6-270-1035,-6-35-1115,-6-41-268,3-24 146,6 45-117,1-1 0,1 0 0,2 0 0,2 1 0,6-55 1,-2 66-65,1-1 0,1 2 1,18-46-1,-22 64 29,0-1 1,1 1-1,-1-1 0,1 1 0,0 0 0,1 0 1,-1 1-1,1-1 0,0 1 0,0-1 0,1 1 1,-1 1-1,1-1 0,0 1 0,0-1 0,0 1 1,0 1-1,1-1 0,-1 1 0,1 0 0,-1 0 1,10-2-1,-8 4 8,0 1 0,0-1 0,0 1-1,0 0 1,-1 1 0,1 0 0,0 0 0,-1 0 0,1 1 0,-1 0 0,0 0 0,0 0 0,0 1-1,0 0 1,-1 0 0,0 1 0,0 0 0,0-1 0,5 7 0,-1 0 24,0 1 0,0-1 0,-1 2-1,0-1 1,-1 1 0,-1 0 0,0 1 0,5 17 0,-9-24 14,0 1 1,-1-1 0,0 1-1,0-1 1,0 1-1,-1 0 1,-1-1 0,1 1-1,-1-1 1,0 1-1,-1-1 1,0 1 0,0-1-1,0 0 1,-1 0-1,0 0 1,-1 0 0,0-1-1,0 1 1,0-1-1,-1 0 1,1 0 0,-1 0-1,-1-1 1,1 1-1,-1-2 1,0 1 0,0 0-1,-1-1 1,1 0-1,-1-1 1,0 1 0,0-1-1,0-1 1,0 1-1,0-1 1,-11 1 0,8-2 54,1-1 1,-1 0 0,0-1 0,1 0-1,-1-1 1,-9-2 0,19 4-80,0-1 0,-1 1-1,1 0 1,0 0 0,0 0-1,0 0 1,0 0 0,-1 0 0,1 0-1,0 0 1,0-1 0,0 1 0,-1 0-1,1 0 1,0 0 0,0 0 0,0 0-1,0 0 1,-1 0 0,1 0 0,0 0-1,0 0 1,0 0 0,-1 1 0,1-1-1,0 0 1,0 0 0,0 0 0,-1 0-1,1 0 1,0 0 0,0 0 0,0 0-1,0 0 1,0 1 0,-1-1-1,1 0 1,0 0 0,0 0 0,0 0-1,0 1 1,0-1 0,0 0 0,0 0-1,0 0 1,-1 0 0,1 1 0,0-1-1,0 0 1,0 0 0,0 0 0,0 1-1,0-1 1,0 0 0,0 0 0,0 0-1,0 0 1,0 1 0,0-1 0,0 0-1,1 0 1,-1 0 0,0 1 0,0-1-1,0 0 1,0 0 0,0 0-1,15 23 300,43 42 70,-29-34-145,116 159 1304,-144-189-1741,5 5-833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13 188 1108,'-2'-13'10699,"-2"27"-8537,-2 37-1527,6-43-525,1 1 0,0-1 0,0 1-1,1-1 1,0 0 0,1 0 0,0 0 0,0 0 0,0-1 0,1 1 0,0-1-1,1 0 1,0 0 0,0 0 0,0-1 0,1 1 0,0-1 0,0-1-1,0 1 1,1-1 0,0 0 0,0-1 0,0 1 0,1-1 0,-1-1 0,10 4-1,-11-5-82,1 0 0,-1 0 0,1 0 0,0-1-1,0 0 1,-1-1 0,1 1 0,0-1 0,0 0-1,0-1 1,0 0 0,-1 0 0,1 0-1,0-1 1,-1 0 0,1 0 0,-1-1 0,0 0-1,0 0 1,0 0 0,0-1 0,0 0 0,-1 0-1,1 0 1,-1-1 0,0 0 0,-1 0-1,1 0 1,-1 0 0,0-1 0,0 0 0,3-7-1,-2 2 31,-1 1-1,0-1 1,0 0-1,-1 0 0,-1-1 1,0 1-1,0 0 1,-1-1-1,-1 1 1,0-1-1,-1 1 0,0-1 1,0 1-1,-1-1 1,-7-19-1,7 23-50,-1 0-1,0 0 1,0 0-1,-1 0 1,0 0-1,-1 1 1,1 0 0,-1 0-1,-1 0 1,0 0-1,1 1 1,-2 0 0,1 0-1,-1 1 1,0 0-1,0 0 1,0 1-1,-1-1 1,0 2 0,0-1-1,-12-3 1,16 6-273,-1 0-1,1 0 1,-1 1 0,0-1 0,1 1 0,-1 0 0,1 0-1,-1 1 1,1 0 0,-1-1 0,-5 3 0,-10 5-7404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2252,'-30'25'13248,"34"-22"-13031,0 0 0,-1 0 0,2 0 0,-1-1 0,0 0 0,0 0 0,1 0 1,-1 0-1,1 0 0,6 0 0,-8-1-91,46 13 1575,78 10 0,-97-19-1134,2-2-295,-26-3-4108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3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2112,'0'0'4402,"10"18"-1839,-9 51 879,11 73 1,-8-119-3211,1 9 440,-4-21-4053,-1-1-3296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3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8 940,'-4'-2'12456,"175"0"-9306,-143-1-5364,-14 3-4718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13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38 1840,'-1'0'239,"0"0"1,1 0-1,-1 0 0,1 0 0,-1 0 1,1 0-1,-1-1 0,1 1 0,-1 0 1,1 0-1,-1-1 0,1 1 0,-1 0 1,1-1-1,-1 1 0,1 0 0,-1-1 1,1 1-1,0-1 0,-1 1 0,1 0 1,0-1-1,-1 1 0,1-1 0,0 1 1,0-1-1,-1 1 0,1-1 0,0 0 0,3-2-111,-1 1-1,1-1 0,0 1 1,0 0-1,0-1 0,0 2 1,1-1-1,-1 0 0,0 1 0,1-1 1,0 1-1,-1 0 0,1 0 1,-1 1-1,1-1 0,0 1 0,0-1 1,-1 1-1,1 0 0,0 1 1,0-1-1,-1 1 0,1-1 0,0 1 1,-1 0-1,1 1 0,-1-1 1,1 1-1,-1-1 0,0 1 0,0 0 1,1 0-1,-1 0 0,-1 1 1,1-1-1,0 1 0,0 0 0,-1-1 1,0 1-1,1 0 0,-1 0 1,0 1-1,-1-1 0,1 0 0,-1 1 1,3 5-1,-3 0 36,0-1-1,0 1 1,0 0-1,-1 0 1,0 0-1,-1-1 1,0 1 0,-1 0-1,1-1 1,-2 1-1,-3 10 1,-1 0 355,-1 0 0,-1-1 1,-19 30-1,28-48-490,-1 0 0,1 1 0,0-1 0,0 0 0,-1 0 1,1 1-1,0-1 0,0 1 0,-1-1 0,1 0 0,0 1 0,0-1 1,0 0-1,0 1 0,0-1 0,0 1 0,0-1 0,0 0 0,0 1 1,0-1-1,0 1 0,0-1 0,0 0 0,0 1 0,0-1 0,0 1 1,0-1-1,0 0 0,1 1 0,-1-1 0,0 0 0,0 1 0,0-1 1,1 0-1,-1 1 0,0-1 0,1 0 0,-1 1 0,0-1 0,0 0 1,1 0-1,-1 1 0,0-1 0,1 0 0,26 4 369,28-9-745,-35-1-1341,-1 0 1,28-13 0,-23 9-4523,-7 3 2008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3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0 844,'0'0'13065,"0"0"-12996,0 0 0,-1 0 0,1 0 0,-1 0 0,1 0 0,0 0 0,-1 0 0,1 0 0,0 1 0,-1-1 0,1 0 0,-1 0 1,1 0-1,0 0 0,-1 1 0,1-1 0,0 0 0,-1 0 0,1 1 0,0-1 0,0 0 0,-1 0 0,1 1 0,0-1 0,0 0 1,0 1-1,-1-1 0,1 0 0,0 1 0,2 1 5,5 0 70,0 0 0,-1 0 0,1 1 1,-1 0-1,0 1 0,0-1 1,0 1-1,0 1 0,-1-1 0,1 1 1,-1 0-1,0 0 0,-1 0 0,1 0 1,-1 1-1,0 0 0,-1 0 0,5 9 1,-6-10-78,0-1 0,-1 0-1,0 0 1,0 1 0,0-1 0,0 0 0,-1 1 0,1-1 0,-1 1 0,0-1 0,0 1 0,-1-1-1,0 1 1,1-1 0,-1 0 0,-1 1 0,1-1 0,-1 0 0,1 0 0,-4 5 0,2-5-12,-1 0 1,1 0 0,-1-1-1,0 1 1,0-1 0,0 0 0,0 0-1,0-1 1,-1 1 0,1-1-1,-1 0 1,0 0 0,1 0-1,-1-1 1,0 0 0,0 0 0,-8 1-1,0-1 60,-1-1-1,0 0 1,1-1-1,-1 0 0,-14-4 1,-38-2 255,60 6-536,0 0 1,0-1-1,0 1 0,1-2 0,-1 1 1,1 0-1,-8-5 0,-1-8-10946,12 9 6526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34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15 124 2252,'0'0'1300,"-11"0"3271,10-2-4421,0-1 0,1 0 1,-1 1-1,1-1 0,0 0 1,0 1-1,0-1 0,0 0 1,0 0-1,1 1 0,-1-1 1,1 0-1,0 1 0,0-1 0,0 1 1,0-1-1,0 1 0,0-1 1,1 1-1,-1 0 0,1 0 1,2-3-1,43-49 1286,-47 53-1388,1 0-1,-1 1 1,1-1 0,0 0 0,-1 1 0,1-1-1,0 1 1,0-1 0,-1 1 0,1 0 0,0-1-1,0 1 1,0 0 0,-1-1 0,1 1 0,0 0-1,0 0 1,0 0 0,0 0 0,0 0 0,0 0-1,0 0 1,-1 0 0,1 0 0,0 0 0,0 0-1,0 0 1,0 1 0,0-1 0,-1 0 0,1 1-1,0-1 1,0 1 0,0-1 0,-1 1 0,1-1 0,0 1-1,-1-1 1,1 1 0,0 0 0,-1-1 0,1 1-1,-1 0 1,1 0 0,-1 0 0,1 1 0,2 2 75,-1 1 0,1 0 0,-1 0 1,0 0-1,-1 0 0,3 9 0,0 18 267,-2-13-110,1-1-1,1 1 0,1-1 1,0 0-1,8 18 1,2-15 451,-14-21-713,-1 0 1,1 1-1,0-1 1,0 0-1,0 0 0,0 0 1,0 0-1,0 0 0,0 0 1,0 0-1,0 0 0,0 0 1,0 0-1,0 0 0,0-1 1,0 1-1,0 0 0,0-1 1,0 1-1,0-1 0,0 1 1,0-1-1,-1 1 0,1-1 1,0 0-1,0 0 0,14-12 155,0 0-1,-1-1 0,-1 0 0,20-28 1,-4 5 101,-16 14-36,-12 21-445,-1-1 0,2 1 1,-1 0-1,0-1 1,0 1-1,1 0 0,-1 0 1,1 0-1,0 0 0,-1 0 1,1 0-1,4-2 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3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28 129 1364,'-28'-8'9789,"30"0"-9525,-1 0 1,1 0-1,0 1 1,1-1-1,0 0 0,0 1 1,1-1-1,0 1 1,0 0-1,1 0 0,0 1 1,0-1-1,0 1 1,1 0-1,7-6 0,-12 11-84,3 1-106,-1 0-1,0 1 1,0-1 0,1 1 0,-1 0-1,0 0 1,0 0 0,0 0 0,0 1-1,0-1 1,0 1 0,0 0 0,-1 0 0,1 0-1,-1 0 1,1 0 0,-1 0 0,0 1-1,0-1 1,0 1 0,0 0 0,3 5 0,3 7 198,-1 0 0,-1 1 0,7 24 1,8 19 384,-19-56-600,0 1 1,0 0-1,0-1 0,0 1 1,0-1-1,1 0 1,0 0-1,-1 0 0,1 0 1,0 0-1,0 0 1,1-1-1,-1 0 1,6 3-1,-7-4-38,0-1-1,0 0 1,0 1 0,0-1-1,0 0 1,0 0 0,1 0-1,-1-1 1,0 1 0,0 0-1,0-1 1,0 0-1,0 1 1,0-1 0,0 0-1,0 0 1,0 0 0,0 0-1,-1 0 1,1 0 0,0-1-1,-1 1 1,1-1 0,-1 1-1,1-1 1,-1 0 0,0 1-1,0-1 1,2-3 0,6-6-168,0 0 1,-1-1-1,0 0 1,-1-1 0,0 0-1,-1 0 1,0 0 0,-2-1-1,1 1 1,-1-1-1,-1 0 1,2-21 0,-5 34-642,-2-8-1867,1-1-3464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35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37 1056,'-4'-25'8072,"3"24"-7903,0 1 1,1-1-1,-1 0 0,0 0 1,0 0-1,0 0 0,0 1 1,0-1-1,0 0 0,0 1 0,0-1 1,0 1-1,-1-1 0,1 1 1,0 0-1,0-1 0,0 1 1,-1 0-1,1 0 0,0 0 0,0 0 1,0 0-1,-1 0 0,1 0 1,-1 1-1,-2 0 40,0 0 0,0 0 1,0 1-1,0 0 0,0 0 0,0 0 0,-5 4 1,-1 2 18,1-1 0,1 1 1,-1 0-1,-13 19 0,6-5 43,2 1 0,1 1 0,0-1-1,2 2 1,1 0 0,1 0 0,-8 38-1,14-48-206,1 0 0,1 0 0,0 1 0,1-1 0,0 0 0,2 0 0,-1 0 0,2 0 0,0 0 0,1 0 0,1-1 0,0 1 0,0-1-1,13 21 1,-14-29-55,-1 0 0,1 0 0,0 0-1,0-1 1,0 0 0,1 0-1,0 0 1,0 0 0,0-1-1,1 0 1,-1 0 0,1 0-1,0-1 1,0 0 0,1 0-1,-1 0 1,0-1 0,1 0 0,0 0-1,-1-1 1,1 0 0,0 0-1,11 0 1,-7-2 4,1 0 0,0-1 0,0-1 0,0 0 0,-1 0 0,0-1 0,0 0 0,0-1 0,0-1 0,0 0 0,-1 0 0,0-1 0,9-8-1,-2 1 48,-1-2-1,0 0 1,-1-1-1,-1 0 0,0-1 1,-1-1-1,-1 0 0,-1-1 1,12-31-1,-16 36-11,-2-1 1,0 0-1,0 0 0,-2 0 1,0-1-1,-1 1 0,-1-1 0,0 1 1,-1-1-1,-1 0 0,0 1 0,-2-1 1,-6-26-1,7 37 5,0 1 1,0 0-1,0 0 0,-1 0 1,0 0-1,0 0 0,0 0 1,0 1-1,-1-1 0,0 1 1,0 0-1,0 0 0,0 0 0,-10-5 1,7 5-3,-1 0 0,0 0 0,0 1 0,0 0 0,-1 1 0,1 0 0,-1 0 0,-16 0 0,-8 2-80,0 1 0,0 2 0,0 1 0,-35 10 0,50-11-74,-15 4-964,-60 21 0,53-10-2310,5 5-3650,25-15 2552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37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1198 4 892,'-8'-3'11187,"8"3"-11015,-19 24 1975,-17 37-2438,-107 251 1826,78-165-1169,-89 216 550,11 5-104,40-93-77,-33 82 87,-114 258 1695,136-326-64,94-243-1094,20-45-1275,-1 1-6,-1 3-34,2-4-110,-4 3-577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4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92 114 1764,'-27'-16'6641,"-35"-16"3528,61 32-9741,0-13 2132,52 3-1999,2 3 1,-1 3-1,102 3 1,-81 1 62,-24 5 238,-47-5-740,36-2-934,-39 0 114,0 0 1,0 0-1,1 0 0,-1 1 0,0-1 1,-1 0-1,1 0 0,0 1 0,-1-1 0,1 0 1,0 1-1,-1 0 0,0-1 0,1 1 1,-1 0-1,0 0 0,0 0 0,0 0 0,1 0 1,-5-1-1,-7 0-3949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4:4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36 321 1804,'-4'0'1587,"0"1"-1,1-1 1,-1 0-1,0 0 1,1-1 0,-1 1-1,-6-3 1,11-3-1306,0 0 1,0-1 0,1 1-1,-1 0 1,1 0 0,5-9-1,-4 8 181,0 0 0,-1 0 0,0-1 0,0 1 0,1-11 0,-2 18-419,-1 0 1,0 0 0,0-1 0,1 1-1,-1 0 1,0-1 0,0 1 0,1 0-1,-1 0 1,0-1 0,1 1-1,-1 0 1,0 0 0,1 0 0,-1 0-1,0-1 1,1 1 0,-1 0 0,0 0-1,1 0 1,-1 0 0,1 0-1,-1 0 1,0 0 0,1 0 0,-1 0-1,0 0 1,1 0 0,-1 0 0,1 0-1,-1 0 1,0 1 0,1-1-1,-1 0 1,0 0 0,1 0 0,0 1-1,11 4 431,24 12 457,-24-10-502,1-1 0,0 0 1,0-1-1,0-1 1,24 6-1,-32-10-368,-1 0-1,0 0 1,1 0 0,-1 0-1,0-1 1,1 1 0,-1-1 0,0 0-1,0-1 1,0 1 0,0-1-1,0 1 1,0-1 0,0-1-1,0 1 1,-1 0 0,1-1-1,-1 0 1,0 0 0,0 0-1,0 0 1,5-7 0,0-1-183,-2 1 0,1-1 0,-2 0 0,1 0 0,-2-1 0,1 0 0,-2 0 0,5-23 0,-5-11-2947,-9 4-3594,-2 29-3208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25 185 1600,'-21'34'7109,"21"-32"-6965,-1-1 0,1 0 0,-1 1-1,1-1 1,0 1 0,-1 0 0,1-1 0,0 1 0,0-1 0,0 1 0,0-1 0,0 1 0,1-1 0,-1 1 0,0-1 0,1 1-1,-1-1 1,1 1 0,-1-1 0,1 1 0,0-1 0,1 2 0,0-1-75,1 0 0,0-1 0,0 0 0,0 1 0,0-1-1,0 0 1,0-1 0,0 1 0,0 0 0,0-1 0,5 0 0,-3 1-40,0-1 0,1 0 1,-1-1-1,0 1 0,1-1 1,-1 0-1,0-1 0,0 1 0,0-1 1,0 0-1,0 0 0,0-1 1,0 1-1,-1-1 0,1 0 1,-1 0-1,0-1 0,0 1 0,0-1 1,0 0-1,-1 0 0,0 0 1,1-1-1,-2 1 0,1-1 1,3-6-1,-2 3-13,0-1 0,0 0 0,-1 0 0,0 0 0,0 0 0,-1 0 0,0-1 0,-1 1 0,0-1 0,0 1 0,-1-1 0,-1 1 0,1-1 0,-3-9 0,2 16-16,1 1-1,-1-1 1,0 1-1,1-1 1,-1 1-1,0-1 1,0 1-1,-1 0 1,1 0-1,-1-1 1,1 1-1,-1 0 1,1 0-1,-1 0 1,0 1-1,0-1 1,0 0-1,0 1 1,-4-3-1,4 4-5,-21 18 1,13-1 54,1 0-1,0 1 1,1 0-1,1 1 1,1 0 0,1 0-1,0 0 1,2 0-1,0 1 1,1 0 0,1 22-1,1-26 57,1 0-1,1 0 1,1-1-1,0 1 1,1 0-1,0-1 0,2 0 1,0 0-1,0 0 1,1-1-1,1 0 1,0-1-1,1 1 1,13 14-1,-18-23-84,1-1 0,-1 1 0,1-1 0,0 1 0,0-1 0,0-1-1,1 1 1,-1-1 0,1 0 0,10 4 0,-13-6-204,0-1 0,0 1 0,-1-1 1,1 0-1,0 0 0,0 0 0,0-1 0,0 1 0,-1 0 0,1-1 1,0 0-1,-1 0 0,1 0 0,0 0 0,-1 0 0,1 0 0,-1-1 1,1 1-1,-1-1 0,0 0 0,0 1 0,0-1 0,0 0 0,0 0 1,0-1-1,0 1 0,2-4 0,7-9-3314,1-3 35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47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86 2128,'-3'-51'7899,"3"46"-4477,2 18-2057,0 0-1711,0 12 611,-1 1 0,0-1 0,-2 1-1,-6 32 1,0 38 262,7-87-468,-8 215 1761,7-215-1813,-4 28 1864,5-37-1854,0 0 0,0 0-1,-1-1 1,1 1 0,0 0 0,0 0 0,0 0 0,0 0 0,0 0 0,0 0-1,0 0 1,0 0 0,0 0 0,0 0 0,0 0 0,0 0 0,0 0 0,0 0-1,0 0 1,0 0 0,-1 0 0,1 0 0,0 0 0,0 0 0,0 0 0,0 0-1,0 0 1,0 0 0,0 0 0,0 0 0,0 0 0,0 0 0,0 0 0,0 0-1,-1 0 1,1 0 0,0 0 0,0 0 0,0 0 0,0 0 0,0 0 0,0 0-1,0 0 1,0 0 0,0 0 0,0 0 0,0 0 0,0 0 0,0 0-1,0 0 1,0 0 0,0 1 0,0-1 0,-1 0 0,1 0 0,-4-21 33,0-22-50,1 0 0,2-1 0,2 1 0,2 0-1,1-1 1,3 1 0,13-46 0,-17 79-36,2-1-1,-1 1 1,1 0 0,0 0-1,1 0 1,0 1 0,1 0-1,0 0 1,0 1 0,1 0-1,0 0 1,1 0 0,-1 1-1,1 1 1,1-1 0,-1 1-1,1 1 1,0 0 0,12-4-1,-15 6 17,0 1 0,1 0 0,-1 0-1,0 1 1,1-1 0,0 2 0,-1-1 0,1 1 0,-1 0-1,1 1 1,0 0 0,-1 0 0,1 0 0,-1 1-1,0 0 1,1 1 0,-1 0 0,0 0 0,0 0-1,-1 1 1,1 0 0,-1 0 0,0 1 0,0-1 0,0 2-1,-1-1 1,1 0 0,7 12 0,-11-14 26,1 0 0,-1 0 1,0 1-1,0-1 0,-1 1 1,1 0-1,-1-1 0,1 1 1,-1 0-1,0 0 0,-1 0 1,1 0-1,-1 0 0,1 0 1,-1 0-1,0 0 0,-1 0 1,1 0-1,-1-1 0,0 1 1,0 0-1,0 0 0,0 0 1,-1 0-1,1-1 0,-1 1 1,0-1-1,0 1 0,0-1 0,-1 0 1,1 0-1,-1 0 0,0 0 1,0 0-1,0-1 0,-5 4 1,1 0-12,-1 0 1,0-1 0,0 0-1,-1 0 1,1-1 0,-1 0-1,0 0 1,0-1 0,-1-1-1,1 1 1,0-1 0,-1-1-1,0 0 1,-11 0 0,3-3 33,0 0 0,0-1 0,0-1 0,0 0 0,1-2 0,-1 0 0,1-1 0,-18-10 1,33 15 280,4 7-243,15 23 160,0-1-1,36 40 1,-28-35 97,31 48 1,57 100 1333,-105-169-1953,6 12 1186,-11-16-5498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48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36 146 836,'0'0'10462,"-2"5"-9818,-4 8-328,0 1 0,1-1 0,1 1-1,0 1 1,1-1 0,1 0 0,0 1 0,1 0-1,1-1 1,0 1 0,1-1 0,0 1-1,1 0 1,1-1 0,6 19 0,-7-26-267,0 0 0,0 0 0,1-1 0,0 1 0,0-1 0,0 0 0,1 0 0,0 0 1,0-1-1,1 1 0,-1-1 0,1 0 0,1 0 0,-1 0 0,0-1 0,1 0 0,0 0 0,0 0 0,0-1 1,1 0-1,-1 0 0,1-1 0,0 0 0,-1 0 0,1 0 0,0-1 0,0 0 0,0 0 0,0-1 1,0 0-1,0 0 0,1-1 0,-1 1 0,7-3 0,-3 0-23,-1 0 0,0-1 0,0 0 1,0 0-1,0-1 0,-1 0 0,0-1 0,0 0 0,0-1 0,-1 0 1,0 0-1,0 0 0,8-12 0,-2 2 74,-1 0 0,-1-1 0,-1-1 1,0 0-1,13-33 0,-21 42-31,0 1 0,0-1 0,-1 0 0,0 1 0,0-1 0,-1 0 0,0 0 0,-1 0 1,-1 0-1,1 0 0,-1 0 0,-1 0 0,0 0 0,0 0 0,-1 1 0,-1-1 0,1 1 0,-1 0 0,-6-10 0,5 12-49,1 1 0,-1 0-1,0 0 1,-1 0-1,1 0 1,-1 1-1,0 0 1,0 0-1,-1 1 1,0 0-1,0 0 1,0 0 0,0 1-1,0 0 1,0 0-1,-1 1 1,0 0-1,1 0 1,-1 1-1,0 0 1,0 1-1,0-1 1,1 1-1,-13 2 1,3 0-350,0 2 1,0-1-1,0 2 0,1 0 1,-17 8-1,21-7-1016,1 0 0,-1 0 0,1 1 0,-11 10 0,16-11-2741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4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1660,'3'-16'12051,"2"43"-11134,-1 0 0,-2 0 0,-1 1 0,-4 51 0,0 39 892,9 42 81,-6-159-1872,0 10 477,0-7-2854,-3-31-12682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48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1108,'-13'1'12589,"82"10"-10867,0-3 1,0-3-1,74-5 0,-100 0-1173,-29-4-838,-10 1-2845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4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32 2540,'-10'-12'6741,"11"2"-3452,0 9-3148,1 0 0,-1 0 0,0 0-1,0 0 1,1 1 0,-1-1 0,1 0 0,-1 1 0,1-1 0,-1 1-1,0 0 1,1-1 0,0 1 0,-1 0 0,1 0 0,-1 0 0,1 0 0,-1 0-1,1 0 1,2 1 0,3 0 203,1 0 0,0 0 0,-1 1 0,1 0-1,-1 0 1,0 1 0,9 4 0,-14-6-282,-1 0-1,1 0 1,-1 0-1,1 1 0,-1-1 1,1 1-1,-1-1 1,0 1-1,0-1 1,0 1-1,0 0 1,0-1-1,0 1 1,0 0-1,-1 0 1,1 0-1,0 0 1,-1 0-1,0 0 1,1 0-1,-1 0 1,0 0-1,0 0 1,0 0-1,0 0 1,-1-1-1,1 1 1,0 0-1,-1 0 1,1 0-1,-1 0 1,0 0-1,0 0 1,0-1-1,-1 4 1,-8 13 244,0-1 1,-24 31 0,21-31 598,1 0-1,-12 23 1,24-39-488,-1-1-375,1 1 0,0-1-1,0 1 1,0-1-1,-1 1 1,1-1 0,0 1-1,0-1 1,0 1 0,0 0-1,0-1 1,0 1 0,0-1-1,0 1 1,0-1 0,0 1-1,0-1 1,0 1-1,0 0 1,1-1 0,-1 1-1,0-1 1,1 1 0,10 2 51,0-1 1,0-1 0,0 0 0,0 0-1,0-1 1,19-2 0,41-10-4964,-52 6 1893,-5 1-4134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5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2452,'0'0'22915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5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2280,'6'22'19223,"2"-26"-18688,2-1-4941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51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20 832,'4'0'4340,"20"-5"15334,-18 4-16023,-2 0-1637,-25-7-11029,-3 4 1680,4 3 599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6:04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80 1420,'-17'-36'8874,"16"34"-7688,-9-17 5564,9 50-6483,1 1 0,2-1 0,1 0 0,12 54 0,-1-10-20,1 17 69,34 111-1,-33-151-118,3-2 1,1 0 0,44 77-1,-63-126-187,-1-1-1,0 1 1,0 0-1,1-1 1,-1 1-1,0 0 1,1-1-1,-1 1 1,1 0-1,-1-1 1,1 1-1,-1-1 1,1 1-1,-1-1 1,1 1-1,-1-1 0,1 1 1,0-1-1,-1 0 1,1 1-1,0-1 1,-1 0-1,1 1 1,0-1-1,-1 0 1,1 0-1,0 0 1,0 0-1,-1 0 1,1 0-1,0 0 1,0 0-1,0 0 1,1-1-3,-1 0 1,0 0-1,0-1 1,1 1-1,-1 0 1,0-1-1,0 1 1,0-1-1,-1 1 1,1-1-1,0 0 1,-1 1-1,2-4 1,13-70-3,-13 65 30,20-215 21,-20 190-48,9-107-57,-11 141 49,-1 1-1,1 0 1,0 0 0,0 0-1,0 0 1,0 0 0,0-1 0,0 1-1,0 0 1,0 0 0,0 0-1,0 0 1,1 0 0,-1-1-1,0 1 1,0 0 0,0 0 0,0 0-1,0 0 1,0 0 0,0 0-1,0 0 1,0-1 0,0 1-1,0 0 1,0 0 0,1 0 0,-1 0-1,0 0 1,0 0 0,0 0-1,0 0 1,0 0 0,0 0-1,1-1 1,-1 1 0,0 0 0,0 0-1,0 0 1,0 0 0,0 0-1,0 0 1,1 0 0,-1 0-1,0 0 1,0 0 0,0 0 0,0 0-1,0 0 1,1 0 0,-1 1-1,0-1 1,0 0 0,11 7-1,9 16 13,99 193 34,9 11-36,-109-195 33,2-1-1,1-1 0,31 33 1,-52-62-36,-1-1 0,1 1 1,0-1-1,0 1 0,0-1 1,0 1-1,0-1 0,0 1 1,0-1-1,0 0 1,0 0-1,0 1 0,0-1 1,0 0-1,0 0 0,0 0 1,0 0-1,0 0 0,0 0 1,0 0-1,0-1 0,0 1 1,0 0-1,0-1 0,0 1 1,0 0-1,0-1 1,0 1-1,0-1 0,-1 0 1,1 1-1,0-1 0,0 0 1,0 1-1,-1-1 0,1 0 1,0 0-1,-1 1 0,1-1 1,-1 0-1,1 0 0,0-1 1,21-39 138,-4-10-24,-2-2-1,-2 0 0,-2-1 0,-3-1 1,3-85-1,-2 17 107,3-99 311,-11 175-186,9-52 1,-6 52 217,-5 46-463,0-13-1386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95 1828,'-39'22'7370,"25"-12"-195,44-12-5715,514-64 667,-505 62-1906,-15 2 96,-1-1 0,38-9 0,-59 12-430,1-15-3220,-16-7-9397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5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 1052,'-24'-13'6055,"41"32"-4019,11 12-1530,-13-11 55,-1 0 0,-1 1 0,-1 1 1,17 44-1,-26-61-395,-2 0 0,1 0-1,0 0 1,-1 1 0,0-1 0,0 0 0,-1 1 0,1-1 0,-1 0 0,0 1 0,-1-1 0,1 1 0,-1-1 0,0 0 0,-1 1 0,1-1 0,-1 0 0,0 0 0,0 0 0,0 0-1,-1-1 1,0 1 0,0 0 0,0-1 0,-1 0 0,1 0 0,-1 0 0,0 0 0,-6 4 0,8-7-161,1 1 0,-1-1 0,0 0 0,0 0 0,0 1 0,0-2 1,0 1-1,0 0 0,0 0 0,0-1 0,0 1 0,0-1 0,0 1 0,-1-1 0,1 0 0,0 0 0,0 0 0,0 0 0,0 0 1,-1-1-1,1 1 0,0-1 0,0 1 0,0-1 0,0 0 0,0 0 0,0 0 0,0 0 0,0 0 0,0 0 0,0 0 1,1-1-1,-1 1 0,-2-4 0,1 2-258,1 0 0,0 0 0,-1-1 1,2 1-1,-1-1 0,0 0 0,1 1 1,-1-1-1,1 0 0,0 0 0,1 0 0,-1 0 1,1 0-1,-1 0 0,1 0 0,0 0 0,1 0 1,0-5-1,8-30-5146,-4 23 2018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558 113 2020,'1'-16'5301,"-1"13"-4931,0 1 0,0-1 0,0 0 1,0 1-1,0-1 0,0 1 0,-1-1 1,1 1-1,-1-1 0,0 1 0,0-1 1,0 1-1,0-1 0,0 1 0,-2-3 1,1 1-187,-1 1 0,1-1 0,-1 1 0,0-1 0,0 1 0,0 0 0,0 0 0,0 0 1,-1 0-1,1 1 0,-1-1 0,0 1 0,0 0 0,0 0 0,-8-2 0,5 2-67,0 1-1,-1-1 1,1 2-1,0-1 1,-1 1-1,1 0 0,-1 1 1,-13 2-1,3 1-53,-1 2 0,1 0-1,0 1 1,1 1 0,0 0-1,-27 18 1,26-13-8,2 2-1,-1 0 1,2 1-1,0 0 1,1 1-1,0 1 1,1 0 0,2 1-1,0 0 1,0 0-1,2 2 1,-11 32-1,1 9 38,2 1-1,4 1 0,-7 65 0,17-101-55,2-1 0,0 1 0,2-1 0,1 0 0,1 1 0,12 48 0,-9-57-5,0 1-1,1-1 1,1-1-1,1 1 1,1-1-1,0-1 1,1 0-1,1 0 1,26 28-1,-31-38-17,0 0-1,1 0 1,0 0-1,0-1 1,0 0-1,1-1 1,0 0-1,0 0 1,0-1-1,0 0 0,1-1 1,-1 0-1,1 0 1,0-1-1,0 0 1,0-1-1,0 0 1,1-1-1,-1 0 1,0 0-1,15-3 0,-8-1-2,1-1-1,-1 0 1,0-1-1,0-1 0,-1-1 1,0 0-1,0-1 0,-1-1 1,0 0-1,-1-1 1,19-19-1,-25 22-9,0-1 1,0 0-1,-1-1 1,0 1-1,-1-1 1,0-1-1,-1 1 0,6-15 1,-9 17-15,0 1 1,0-1 0,-1 0-1,1 1 1,-2-1 0,1 0-1,-1 0 1,0 0 0,-1 0-1,0 0 1,0 1 0,-1-1-1,-3-9 1,3 11-12,-1 0 1,0 0-1,0 0 1,0 1-1,-1-1 1,0 1-1,0 0 1,0 0-1,-1 0 1,1 1-1,-1 0 1,0 0-1,-1 0 1,1 0-1,-12-5 1,2 2 35,0 1 1,0 0 0,-1 1-1,0 1 1,-19-3 0,28 6 274,9 1-99,20 2-16,36 2 17,-5-3 42,-20 0 273,61-6 1,-81 4-325,-8 1-312,-1-1-1,0 1 1,1-1-1,-1 0 1,0 0-1,1 0 1,4-3 0,-8 4-861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1254 892,'4'8'7432,"-4"-8"-7340,0 0 0,0 0 0,0 0 1,0 1-1,0-1 0,0 0 0,0 0 0,0 0 0,0 0 1,0 0-1,0 0 0,0 0 0,11-21 286,-1-1 0,-1 0 0,0-1 0,-2 0 0,7-38 0,11-127 540,-18 78-311,-7-115-1,-21-112 761,16 271-1020,0 2 616,5 63-205,2 4-580,9 18 10,-1 0-1,0 0 0,-2 1 1,8 32-1,17 42 171,-7-31-78,-11-26-96,2 0 1,1-1-1,2-1 0,39 55 1,-59-91-182,1 0 0,-1 0 1,1 0-1,0 0 1,0 0-1,-1 0 1,1-1-1,0 1 1,0 0-1,0 0 0,0-1 1,0 1-1,0-1 1,0 1-1,0-1 1,0 1-1,0-1 1,0 1-1,0-1 1,0 0-1,0 0 0,1 0 1,-1 0-1,0 1 1,0-2-1,0 1 1,0 0-1,0 0 1,0 0-1,1 0 0,-1-1 1,0 1-1,0 0 1,0-1-1,0 1 1,0-1-1,0 1 1,0-1-1,0 0 1,0 1-1,0-1 0,-1 0 1,1 0-1,0 0 1,0 1-1,-1-1 1,1 0-1,0 0 1,-1 0-1,2-2 0,2-4-3,0-1 0,-1 1 0,1 0 0,-1-1 0,2-10 0,23-108-247,-6-2 1,5-138-1,-14 197-131,-12 68 355,1 4-33,2 3 59,0 0 1,0 0-1,-1 0 0,0 1 1,0 0-1,-1 0 0,1-1 1,-2 1-1,3 14 0,6 77 46,-8-64-40,25 411 675,4-120 274,-29-311-889,5 37 207,-2-20 185,1 42 0,-3-46-1074,-4-45-4079,-1-6 2294,2 6-3652,0 9 2250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1600,'6'-15'8252,"-1"23"-8024,0 0 0,-1 1 0,0 0 0,-1-1 0,0 1 0,0 1 0,2 10 0,8 77 688,-5-34-333,54 345 3131,-56-382-3234,-6-26-473,0 0-1,0 0 0,0 0 0,1 0 0,-1 0 0,0 0 0,0 0 0,0 0 1,0 0-1,0 0 0,1 0 0,-1 0 0,0 1 0,0-1 0,0-1 1,0 1-1,1 0 0,-1 0 0,0 0 0,0 0 0,0 0 0,0 0 0,0 0 1,1 0-1,-1 0 0,0 0 0,0 0 0,0 0 0,0 0 0,0 0 1,0 0-1,1-1 0,-1 1 0,0 0 0,0 0 0,0 0 0,0 0 0,0 0 1,0 0-1,0-1 0,0 1 0,0 0 0,0 0 0,0 0 0,1 0 0,-1 0 1,0-1-1,0 1 0,0 0 0,0 0 0,0 0 0,0 0 0,0-1 1,0 1-1,-1 0 0,1 0 0,0 0 0,0 0 0,0 0 0,0-1 0,0 1 1,7-52-11,38-345-1172,-42 379 1073,1 1-1,0-1 1,1 1-1,1 1 1,0-1-1,11-17 0,-17 33 105,1 1 0,0 0 0,0 0 0,0-1 0,-1 1-1,1 0 1,0 0 0,0 0 0,0 0 0,-1 0 0,1 0-1,0 0 1,0 1 0,-1-1 0,1 0 0,0 0-1,0 1 1,-1-1 0,1 0 0,0 1 0,0-1 0,-1 1-1,1-1 1,-1 1 0,1-1 0,0 1 0,0 0 0,-1-1-6,5 5 30,-1 0 1,1 1-1,-1 0 1,0-1-1,-1 1 0,1 1 1,-1-1-1,0 0 0,-1 1 1,0-1-1,2 10 0,0-4 20,53 227 1294,-45-179-437,13-188-814,-18 91-250,2 1 1,16-42-1,-18 62 82,-1 1 0,2 0 1,0 1-1,0-1 1,2 2-1,0-1 0,15-16 1,-23 28 72,0 0 1,1 1-1,-1-1 0,0 1 1,0-1-1,1 1 1,-1 0-1,1 0 1,-1 0-1,1 0 1,-1 0-1,1 1 1,0-1-1,-1 1 1,1 0-1,0-1 1,-1 1-1,1 0 0,0 1 1,0-1-1,-1 0 1,1 1-1,-1 0 1,1-1-1,0 1 1,-1 0-1,1 0 1,-1 1-1,0-1 1,5 4-1,0-1 62,0 1-1,-1 0 1,0 1 0,0-1-1,0 1 1,-1 1 0,0-1-1,9 14 1,-3 1 216,-2 1 0,0 1 0,-1-1 0,-1 1 0,4 27 0,10 119 2512,-20-37 667,-1-131-3568,-4-8-4824,-1-7 2097,3 1-2641,4 0-266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32 1108,'16'-32'18623,"-149"361"-17790,105-243-724,-34 178 1,43-112-53,8 1 1,5 0-1,8 0 1,21 157 0,77 203 125,-85-449-128,109 380 615,-97-370-436,14 49 1203,-40-122-1303,3 12 1467,0-3-4240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59 1972,'-5'-31'8202,"-3"4"-4042,7 26-3507,-4 78 2161,14 280-1462,-3-260-971,-2-35-86,-1-29 309,-1 0 0,-1 0 0,-7 51 0,-1-58 797,2-13-635,3-4-3011,0 4-10132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47 1984,'-13'0'4675,"-2"-2"-2746,-23-3 8842,245-13-9500,-76 5-561,194 5 1,181 27 311,-417-16-888,81 7 141,107 17 101,-42-8-209,-127-13-77,-17 5 10,-52-5 139,45 0 1,-82-6-192,10 1-1044,5 2 4142,-4-1-4994,-6-1-3113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 1052,'-8'-8'10114,"7"7"-9102,0 1-1,-1-1 1,1 1-1,-2-1 0,2 24-743,1 1 0,0 0 0,2 0 0,5 23 0,1 20-22,16 90 322,-9-70-31,-8-50-189,-3-21 18,-1 0-1,1 26 0,2-13 146,-6-29-555,1 6-234,0-4-460,-3-10-4563,0-1 3737,0 0-2535,2-2 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7 191 1516,'-2'-2'414,"1"-1"0,0 0 0,1 0 0,-1 0 0,0 0 0,1 0 0,0 0-1,-1 0 1,1 0 0,1 0 0,-1 0 0,0 0 0,2-4 0,-1 0-19,2 0 0,-1 0 1,1 0-1,0 0 0,5-7 0,-1 2-10,1 1 0,0 0 0,0 0 0,2 1 0,13-14 0,-20 22-281,-1 0 0,1 1-1,0-1 1,-1 0 0,1 1 0,0-1 0,0 1 0,0 0 0,0 0 0,0 0 0,0 1-1,0-1 1,0 1 0,0-1 0,1 1 0,-1 0 0,0 0 0,0 1 0,4 0 0,-1 0-3,-1 1 1,1 0-1,0 0 1,-1 1-1,1 0 1,-1 0 0,0 0-1,0 0 1,7 7-1,-2-1 48,0 0-1,-1 1 0,-1 0 1,1 1-1,-2-1 1,1 2-1,-2-1 0,10 22 1,-14-27-87,0 0 0,0 0 0,-1 1 0,0-1 0,0 0 0,-1 1 0,0-1 1,0 0-1,0 1 0,-1-1 0,0 0 0,0 1 0,0-1 0,-1 0 0,0 0 0,0 0 0,-1 0 0,1 0 1,-1-1-1,-1 1 0,1-1 0,-1 0 0,0 0 0,0 0 0,0 0 0,-1-1 0,0 1 0,0-1 0,0 0 1,0-1-1,-1 1 0,1-1 0,-1 0 0,0-1 0,0 1 0,0-1 0,0 0 0,0-1 0,-12 2 0,-6-2 220,-39-5 0,2 1 157,59 3-417,-16 4 89,140 107-54,-49-46 170,-15-7 703,74 97 1,-123-144-753,22 27 2076,-31-37-2053,-3-15-6857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64 2256,'0'0'1217,"-1"-1"-680,1 0 1,-1 0-1,0 1 1,1-1-1,-1 0 1,0 1-1,1-1 1,-1 0-1,0 1 1,0-1-1,0 1 1,1-1-1,-1 1 1,0-1-1,0 1 1,-2-1-1,-2 4-317,-1-1-1,1 1 0,0 1 0,0-1 1,0 0-1,0 1 0,1 0 0,-1 0 0,1 1 1,0-1-1,0 1 0,1 0 0,-1 0 1,1 0-1,0 0 0,-2 7 0,-5 7 123,2 1-1,0 1 1,-7 26-1,11-31-189,1-1 0,0 1-1,2-1 1,-1 1 0,2 0 0,1 20 0,0-30-111,0 0 0,0 1 0,1-1 0,-1 0 0,2 0 0,-1 0 0,0 0 0,1 0 0,0 0 0,1-1 1,-1 0-1,1 0 0,0 1 0,0-2 0,1 1 0,-1-1 0,11 8 0,-9-8-25,0 0-1,0-1 1,1 0 0,-1 0 0,1 0-1,0-1 1,0 0 0,0 0-1,0-1 1,0 1 0,0-2-1,0 1 1,1-1 0,-1 0-1,0-1 1,0 1 0,0-1-1,9-3 1,-5 2-18,0-1 1,-1-1-1,1 0 0,-1 0 0,0-1 1,0 0-1,0 0 0,-1-1 0,0-1 1,0 0-1,0 0 0,-1 0 0,0-1 1,-1 0-1,0-1 0,0 0 0,0 0 1,-1 0-1,-1-1 0,7-16 0,-6 12 9,-1 0-1,0-1 1,-1 1 0,-1-1-1,0 0 1,-1 0-1,-1 0 1,0-1 0,-1 1-1,0 0 1,-2 0-1,0 0 1,0 0 0,-8-24-1,7 33-41,0 0-1,0 0 1,0 0 0,-1 1-1,0-1 1,0 1-1,0 0 1,-1 0 0,1 0-1,-1 1 1,0 0 0,-1 0-1,1 0 1,-1 0-1,1 1 1,-1 0 0,0 0-1,0 1 1,-1 0-1,1 0 1,0 0 0,-1 1-1,1 0 1,-1 0 0,0 0-1,1 1 1,-1 0-1,1 0 1,-1 1 0,0 0-1,1 0 1,-1 1-1,1-1 1,0 2 0,0-1-1,-1 0 1,1 1 0,1 0-1,-1 1 1,0-1-1,-7 8 1,-16 25-2645,13-14-4973,11-17 3955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15 1956,'-11'-14'9537,"6"24"-6363,5 38-4101,0-33 2072,21 281 1570,-15-237-1982,-1 10 485,-5-68-1315,-12-21-7314,8 12 3459,0-2 233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5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1 129 980,'0'0'3040,"2"-3"-2208,-1 3-734,-1 0 0,0-1 0,0 1 0,1-1 0,-1 1-1,0 0 1,0 0 0,1-1 0,-1 1 0,0 0 0,1-1-1,-1 1 1,1 0 0,-1 0 0,0 0 0,1-1-1,-1 1 1,0 0 0,1 0 0,-1 0 0,1 0 0,-1 0-1,1 0 1,-1 0 0,0 0 0,1 0 0,-1 0 0,1 0-1,-1 0 1,1 0 0,-1 0 0,0 0 0,1 0-1,-1 0 1,1 1 0,-1-1 0,0 0 0,1 0 0,-1 0-1,1 1 1,-1-1 0,0 0 0,0 0 0,1 1 0,-1-1-1,1 1 1,10 27 3623,-10-22-4414,6 17 1120,1-1 0,0 0 0,2-1-1,0 0 1,15 21 0,-7-24 130,-17-18-542,-1 1 1,1-1-1,0 0 0,-1 0 1,1 0-1,-1 0 1,1 0-1,0 0 0,-1 0 1,1 0-1,0 0 1,-1 0-1,1 0 0,0 0 1,-1 0-1,1-1 1,-1 1-1,1 0 0,-1 0 1,1-1-1,0 1 1,-1 0-1,1-1 0,2-2-9,-1 0 0,0 1 0,0-1 0,0 0 0,-1 0-1,1 0 1,-1-1 0,1 1 0,-1 0 0,0-1 0,1-4-1,4-19-456,-1 0 0,-2-1 0,0 0-1,-2-49 1,-9-4-6327,5 65 3605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 1188,'-3'-5'11275,"37"4"-10227,0 2-1,0 1 0,44 9 1,-5-1 157,4 1-58,-76-11-1286,6-2-405,-4-1-2275,-1 0 1985,1-3-647,0 0-2770,0 1 110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 2556,'-2'2'8778,"11"-1"-3620,31 1-2247,55 0-2481,-6 3 843,-86-5-1366,-1-2-1154,-1 1 1012,0 1-1,0-1 1,0 1-1,0-1 1,-1 0-1,1 0 0,0 1 1,0-1-1,-1 0 1,1 0-1,0 0 1,-1 1-1,1-1 1,-1 0-1,1 0 0,-1 0 1,1 0-1,-1-2 1,0-1-1170,0-14-7753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1312,'0'0'2401,"-6"20"3072,9 42-2276,12 71-1,-4-54-1589,-2-22-532,-5-33-188,3 45-1,-5-64 84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62 121 2404,'-45'6'11501,"28"-8"-5470,35-3-3725,61-8-2810,-42 7 1103,372-72 883,-383 74-1269,0 2 0,34 1 0,-40 1 21,-19 0-116,65-5 2334,-64 5-2451,-6-10-5408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1528,'-2'-42'8800,"2"41"-8114,-2-8 1550,2 5-1015,0 6 1244,7 314 278,-5-142-1861,29 399 1234,-15-400-976,-14-158 497,0-5-8378,2-22-1028,-1 2 2630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1276,'-10'9'3577,"0"1"2902,11-9-6360,-1 0 0,1-1 1,-1 1-1,1 0 0,-1-1 1,1 1-1,-1 0 0,1-1 1,0 1-1,-1-1 0,1 1 0,0-1 1,0 0-1,-1 1 0,1-1 1,0 0-1,0 1 0,0-1 1,0 0-1,-1 0 0,2 0 1,27 8 491,1-2 1,0-2-1,0 0 1,38-1-1,5 1 102,266 1 1311,-138-6-1200,-35-2-251,97 7 480,88 19-68,-152-13-368,-185-9-553,18 1 325,0 0-1,0 3 1,51 12 0,-79-16-283,1 0 0,0 0-1,-1 0 1,1 0-1,0-1 1,0 0 0,0 0-1,-1-1 1,6 0-1,-7 1-458,-7-2-1603,-1 0 1509,0-1 1,0 2-1,0-1 0,0 1 1,0-1-1,-1 1 0,1 1 1,0-1-1,-1 1 1,-9 1-1,-56 11-7937,35-1 3281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3 1812,'-1'-2'1742,"0"2"-1597,1 0 0,0 0 0,0 0 0,0 0 0,0 0 0,-1 0 1,1 0-1,-4 2 3918,4-2-3918,0 0 0,0 0 1,0 0-1,0 1 0,0-1 0,0 0 0,-4 18 2466,4 29-3074,0-38 1291,40 689 6495,-33-652-6662,0 7 168,-7-20-3104,1-90-1123,-5 16-3453,2 21 2652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1780,'2'-8'575,"1"0"-1,0 0 1,1 0-1,0 0 1,0 0-1,1 1 1,0 0 0,0 0-1,0 0 1,10-9-1,-3 5 57,-1 0-1,1 1 1,1 0-1,26-14 0,-28 18-386,1 1-1,1 1 0,-1 0 1,0 1-1,1 0 0,0 1 1,0 1-1,0 0 1,-1 0-1,1 1 0,0 1 1,0 0-1,0 1 0,0 0 1,-1 1-1,1 1 0,-1 0 1,0 0-1,0 1 0,0 1 1,-1 0-1,0 1 1,0 0-1,-1 0 0,1 1 1,-2 0-1,1 1 0,-1 1 1,0-1-1,-1 1 0,-1 0 1,14 23-1,-17-25-172,1 0-1,-1 0 0,-1 0 1,1 1-1,-2 0 1,1-1-1,-1 1 0,0 0 1,-1 0-1,0 0 1,-1 1-1,1-1 0,-2 0 1,1 0-1,-1 0 1,-1 0-1,0 0 1,0 0-1,-1 0 0,0-1 1,0 1-1,-5 7 1,3-6-43,0 0 0,-1-1 0,0 1 0,0-1 0,-1 0 0,0-1 0,-1 0 0,0 0 0,0-1 0,0 0 0,-1 0 0,0-1 0,-1 0 0,1-1 0,-1 1 0,0-2 0,-1 0 0,1 0 0,-1-1 0,1 0 0,-1-1 0,0 0 0,0-1 0,0 0 0,-14-1 0,-2 0 52,1-3 1,-1 0-1,1-1 1,0-2-1,-34-11 1,52 14 18,13 4 45,13 4-48,35 26 73,-2 1 0,-1 3-1,64 59 1,-34-28 260,-49-38 182,-1 1-1,46 59 1,-51-58 35,-21-24-394,14 20 818,-18-25-1070,0-1 1,0 0-1,0 0 0,0 0 0,0 1 0,0-1 0,0 0 0,0 0 1,0 0-1,0 1 0,0-1 0,0 0 0,0 0 0,0 0 1,0 1-1,1-1 0,-1 0 0,0 0 0,0 0 0,0 0 1,0 1-1,0-1 0,0 0 0,1 0 0,-1 0 0,0 0 0,0 0 1,0 1-1,0-1 0,1 0 0,-1 0 0,0 0 0,0 0 1,0 0-1,1 0 0,-1 0 0,0 0 0,0 0 0,0 0 1,1 0-1,-1 0 0,0 0 0,0 0 0,0 0 0,1 0 0,-1 0 1,0 0-1,0 0 0,0 0 0,1 0 0,-1 0 0,0 0 1,0 0-1,0-1 0,1 1 0,-1 0 0,0 0 0,0 0 1,0 0-1,1-1-91,-1 1 0,0-1 0,1 0 0,-1 1 0,0-1 0,0 1 0,0-1 0,0 1 0,1-1 0,-1 0 0,0 1 0,0-1 1,0 1-1,0-1 0,0 0 0,0 1 0,0-1 0,-1 1 0,1-1 0,0 0 0,0 1 0,0-1 0,-1 1 0,1-1 0,-1 0 0,-8-30-7591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198 188 1908,'0'-3'494,"0"0"-1,-1 0 1,0 0-1,1 0 1,-1 1-1,0-1 1,0 0-1,-1 0 1,1 1-1,0-1 1,-1 0-1,0 1 1,0 0 0,1-1-1,-1 1 1,-1 0-1,1 0 1,0 0-1,0 0 1,-1 0-1,1 1 1,-5-3-1,6 4 36,-19-2 1238,14 4-1604,1 1-1,-1-1 0,1 1 0,-1 0 0,1 0 0,0 1 0,0-1 0,0 1 0,1 0 1,-1 0-1,1 1 0,-4 5 0,1 0 58,0 0 0,1 0 0,0 1 0,1 0 0,-7 20 0,5-9-35,1 0 0,2 0 1,0 0-1,1 0 0,1 1 0,2 29 0,1-40-136,1 0-1,0 1 1,0-1 0,1-1-1,1 1 1,0 0-1,1-1 1,0 0 0,0 0-1,1 0 1,1-1-1,0 0 1,0 0 0,1 0-1,0-1 1,1-1-1,0 1 1,12 8-1,-14-12-27,1 0-1,0 0 1,0-1-1,0 0 1,1-1-1,-1 1 1,1-2-1,0 1 0,0-1 1,0 0-1,0-1 1,0 0-1,0-1 1,0 0-1,0 0 0,1-1 1,-1 0-1,0 0 1,0-1-1,0-1 1,-1 1-1,1-1 0,-1-1 1,16-8-1,-10 3-4,0-1-1,-1 0 0,0-1 1,0 0-1,-2-1 0,1-1 1,-1 1-1,-1-2 1,-1 0-1,0 0 0,0 0 1,-2-1-1,1-1 0,-2 1 1,0-1-1,-1 0 0,-1 0 1,3-25-1,-4 23-11,-1 1 0,0-1 0,-2 0 0,0 0 0,-1 1 0,-1-1 0,-1 1 0,0-1 0,-1 1 0,-1 0 0,0 0 0,-2 0 0,0 1 0,0 0 0,-2 0 0,0 1 0,-16-20 0,18 28-20,1 1-1,-2 0 0,1 0 0,0 1 0,-1 0 1,0 1-1,0-1 0,-1 2 0,1-1 0,-1 1 1,0 0-1,0 1 0,0 0 0,0 0 1,0 1-1,0 0 0,-1 1 0,1 0 0,0 1 1,0-1-1,0 2 0,0-1 0,0 1 0,0 1 1,0 0-1,0 0 0,1 0 0,-1 1 1,1 1-1,0-1 0,0 1 0,1 1 0,-8 5 1,8-3-286,1 0 0,-1 1 0,1-1 0,1 1-1,0 0 1,0 0 0,1 1 0,-4 10 0,-9 48-9495,13-55 5626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1160,'-12'-24'13429,"5"110"-11952,3-1 1,4 1 0,11 87 0,-2-60 22,-8-65-7455,-8-70 1353,4 17 1692,-1-2-1031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1020,'3'31'1446,"1"0"0,2 0 0,1-1 0,1 0 0,18 42 0,-9-22-218,-5-22-125,-12-28-1085,0 0 0,0 1-1,1-1 1,-1 0-1,0 0 1,0 1 0,0-1-1,0 0 1,0 0 0,1 0-1,-1 1 1,0-1-1,0 0 1,1 0 0,-1 0-1,0 1 1,0-1 0,1 0-1,-1 0 1,0 0-1,0 0 1,1 0 0,-1 0-1,0 0 1,0 0 0,1 0-1,-1 0 1,0 0-1,1 0 1,-1 0 0,0 0-1,0 0 1,1 0 0,-1 0-1,0 0 1,1 0-1,-1 0 1,0 0 0,3-4 23,-1 1 0,0-1 0,0 1 0,-1-1 0,1 0 1,-1 0-1,0 0 0,1-4 0,8-25-285,0 6 102,-5 13 31,0-1 0,1 1 1,0 0-1,1 0 0,12-17 0,-18 30 112,0 0 1,-1 0-1,1 0 0,0 0 0,0 0 0,0 0 0,0 0 0,0 0 0,0 1 0,0-1 0,0 0 0,0 1 0,0-1 0,0 1 0,1-1 0,-1 1 0,0 0 0,0 0 0,1-1 0,-1 1 1,0 0-1,0 0 0,1 0 0,-1 0 0,0 0 0,2 1 0,-1 0 18,1 0 0,-1 0 0,1 0 0,-1 1 0,1-1 1,-1 1-1,0-1 0,0 1 0,0 0 0,0 0 0,2 3 0,5 6 167,-1 1-1,0 0 1,8 18 0,-11-19-67,0-1 1,-1 1 0,-1 0-1,1 0 1,-2 1 0,0-1-1,0 1 1,-1-1 0,0 1 0,-1-1-1,0 1 1,-3 17 0,-1-21-873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22 119 1952,'-21'-8'7694,"21"8"-7588,0-1 1,0 1 0,0 0-1,0 0 1,0 0-1,0-1 1,0 1-1,0 0 1,0 0 0,0 0-1,0-1 1,0 1-1,0 0 1,0 0-1,0-1 1,0 1-1,0 0 1,0 0 0,0 0-1,0 0 1,0-1-1,1 1 1,-1 0-1,0 0 1,0 0-1,0 0 1,0-1 0,0 1-1,1 0 1,-1 0-1,0 0 1,0 0-1,0 0 1,0 0 0,1-1-1,-1 1 1,0 0-1,0 0 1,0 0-1,1 0 1,-1 0-1,0 0 1,0 0 0,0 0-1,1 0 1,46-10 3777,-20 5-3696,229-66 3097,-236 66-3028,8-3-3275,-26 7 2058,1-2-1834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3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 1256,'-10'-3'17136,"10"3"-17022,7 21 308,1 0 1,1 0 0,1 0 0,1-2-1,0 1 1,22 26 0,7 15 80,60 115 1163,120 294 0,-175-356-1189,44 172-1,-74-218-381,-2 2 0,-4-1 0,-2 1-1,-3 71 1,-7-28 11,-5 0 0,-5-1 1,-35 145-1,-71 135 782,60-209 169,17-46 574,34-121-1436,8-16-219,0 0 0,-1 0-1,1 0 1,0 0 0,0 0 0,0 1-1,0-1 1,0 0 0,-1 0 0,1 0-1,0 0 1,0 0 0,0 0 0,0 0 0,-1 0-1,1 0 1,0 0 0,0 0 0,0 0-1,0 0 1,-1 0 0,1 0 0,0 0-1,0 0 1,0 0 0,0 0 0,0 0-1,-1 0 1,1 0 0,0-1 0,0 1-1,0 0 1,0 0 0,0 0 0,-1 0-1,1 0 1,0 0 0,0 0 0,0-1-1,0 1 1,0 0 0,0 0 0,0 0 0,0 0-1,-1-1 1,-8-29-5562,4 9-1061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5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48 2192,'-26'2'7489,"11"-1"3747,55-1-10185,42 1-109,1-4 1,101-15 0,-128 11-226,-54 6-616,2 1 65,0 1 0,1-1 0,-1-1 0,0 1 0,0-1 0,1 1 0,6-3 0,6 0-5254,-35-12-3567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54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23 367 2156,'0'0'1375,"-16"-2"11956,11 0-12885,4-7-201,1 0 1,0 0-1,0 0 0,1 0 0,0 0 0,0 0 0,1 1 1,0-1-1,1 0 0,0 1 0,5-12 0,12-48 446,-19 67-653,-1-1-1,0 1 1,1-1 0,-1 1-1,1-1 1,-1 1 0,1 0-1,-1-1 1,1 1-1,0 0 1,0-1 0,0 1-1,0 0 1,0 0-1,0 0 1,0 0 0,0 0-1,0 0 1,1 0-1,-1 0 1,2 0 0,-2 0 243,2 2-220,1 0-1,-1 1 1,0-1-1,0 1 1,0-1-1,0 1 1,0 0-1,0 0 1,4 5-1,3 4 75,5 6 157,-1 0-1,0 1 0,11 21 0,-25-38-269,1-1 1,-1 1-1,1 0 0,-1 0 1,1-1-1,-1 1 0,1-1 1,-1 1-1,1 0 0,-1-1 1,1 1-1,0-1 0,0 1 1,-1-1-1,1 0 1,0 1-1,0-1 0,-1 0 1,1 1-1,0-1 0,0 0 1,0 0-1,-1 0 0,1 0 1,0 0-1,0 0 0,0 0 1,0 0-1,-1 0 1,1 0-1,0 0 0,0 0 1,0-1-1,-1 1 0,1 0 1,0-1-1,0 1 0,-1 0 1,1-1-1,0 1 0,-1-1 1,1 1-1,0-1 0,-1 1 1,2-2-1,28-30 407,-27 28-331,12-15 103,-1 0 1,-1-1 0,-1 0 0,0-1 0,12-33-1,-21 43-708,11-35-2113,-10 16-5246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57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1492,'-29'4'8008,"14"-1"1019,21-3-7040,13 0-3325,189-1 3273,-98 2-437,-78 2-265,-26-3-5402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5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600 123 2064,'1'-2'375,"0"1"0,0 0 0,0-1 0,0 1 1,0-1-1,-1 1 0,1-1 0,0 1 0,-1-1 0,1 1 0,-1-1 0,1 0 0,-1 1 0,0-1 0,0-3 0,-6-27 2325,4 29-2554,1-1 0,-1 0 0,0 1 0,0 0 0,0-1 0,-1 1 0,1 0 0,-1 0 0,0 0 0,0 0 0,0 1 0,0-1 0,-6-3 0,1 3-65,0 0 1,1 1-1,-1 0 0,-1 0 0,1 1 0,0 0 1,0 0-1,-1 1 0,1 0 0,0 0 1,0 1-1,-1 0 0,-9 3 0,4 0-22,1 1 1,0 0-1,0 1 0,0 0 0,1 1 0,0 1 1,-14 10-1,-2 6 44,2 1 1,0 1 0,2 0-1,1 2 1,-27 44-1,29-38 7,1 0 0,3 2 0,0 0 0,3 1 0,1 1 0,1 0 0,3 1 0,1 0 0,1 0 0,3 1 0,1-1-1,2 1 1,2 0 0,7 55 0,-3-71-32,0 0 0,2-1-1,1 0 1,0 0 0,2-1-1,12 22 1,-14-31-26,0-1-1,0 0 1,1 0-1,1-1 0,-1 0 1,2-1-1,0 0 1,0 0-1,1-2 1,0 1-1,16 8 1,-21-14-33,1 0-1,0 0 1,-1-1 0,1 0 0,0 0 0,1-1 0,-1 0 0,0-1 0,0 0 0,0 0 0,0 0-1,1-1 1,-1 0 0,0-1 0,0 0 0,0 0 0,-1-1 0,1 0 0,0 0 0,-1-1-1,0 0 1,0 0 0,0 0 0,0-1 0,7-8 0,-6 6-13,0 0 0,0 0 0,-1-1 0,-1 0 0,1-1 0,-1 1 0,-1-1-1,1 0 1,-2-1 0,1 1 0,-1-1 0,-1 0 0,0 0 0,0 0 0,-1-1 0,0 1 0,-1 0 0,0-1 0,-1-14 0,-1 13-21,0 0-1,-1 0 1,-1 1 0,0-1 0,-1 1 0,0-1 0,0 1 0,-9-15 0,9 20 11,0 1 1,0-1 0,0 1-1,-1 0 1,0 0-1,0 0 1,0 1-1,0 0 1,-1 0 0,1 0-1,-1 1 1,0-1-1,-1 1 1,1 1 0,0-1-1,-10-1 1,3 0-13,5 1 23,1 1 0,-1 0 0,0 0 0,0 1 0,1-1 0,-1 2 0,0-1-1,-13 2 1,19 0 115,6 1-78,10 3 100,0 0-1,0-1 0,0-1 0,0 0 1,1-1-1,25 0 0,44 9 735,-80-10-812,1-1 1,-1 0-1,1 0 0,0 0 0,-1 0 0,1-1 0,-1 1 0,1-1 1,-1 0-1,8-3 0,27-5 451,-38 9-451,16-9-24,-5-1-5388,-11 8 4701,1-2 403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7:5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1110 872,'7'1'8234,"2"-11"-7924,-1 0 1,0-1-1,-1 0 1,0 0-1,-1-1 1,0 1 0,-1-2-1,5-12 1,27-115 1096,-26 92-1014,2-18 39,-2 0 0,2-76 0,-8-137 547,-5 241-788,0 16-71,1-26 1054,-1 48-1166,0 1-1,0-1 1,0 0 0,0 0-1,0 0 1,0 0 0,0 0-1,0 0 1,0 1-1,0-1 1,0 0 0,0 0-1,0 0 1,0 0 0,0 0-1,0 1 1,0-1-1,0 0 1,0 0 0,0 0-1,0 0 1,0 0 0,0 1-1,0-1 1,0 0-1,0 0 1,0 0 0,0 0-1,0 0 1,1 0-1,-1 0 1,0 1 0,0-1-1,0 0 1,0 0 0,0 0-1,0 0 1,0 0-1,1 0 1,-1 0 0,0 0-1,0 0 1,0 0 0,0 0-1,0 0 1,0 0-1,1 0 1,-1 0 0,0 0-1,0 0 1,0 0 0,0 0-1,0 0 1,1 0-1,-1 0 1,0 0 0,0 0-1,0 0 1,0 0-1,0 0 1,0 0 0,1 0-1,-1 0 1,0 0 0,0 0-1,0-1 1,10 37 64,25 142 205,10 39-100,-38-190-136,22 71 37,-26-89-72,1 1 0,1-1 1,-1 0-1,2 0 0,-1 0 0,1-1 1,11 12-1,-16-19-3,0 0 0,-1-1 0,1 1 0,0-1 0,0 0 0,0 1 0,0-1 0,0 0 0,0 1 0,0-1 0,0 0 0,1 0-1,-1 0 1,0 0 0,0 0 0,0 0 0,0 0 0,0 0 0,0-1 0,0 1 0,0 0 0,0-1 0,0 1 0,0 0 0,0-1 0,0 1 0,0-1 0,-1 0 0,1 1 0,2-2 0,23-23 35,-14 10-25,-1-1 0,-1 0-1,0-1 1,-1 0 0,-1-1 0,10-28 0,24-117 14,-24 86-13,-8 25-8,6-75 0,1-5 4,-9 66-82,-8 65 144,2 7-44,8 46 30,-2 1 1,-2 0-1,-3 104 1,1-7 81,23 229 741,-16-290 61,-11-88-868,2 8 493,3-45-7242,-2 8-302,-1 20 3225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8:00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 1388,'-4'-19'5955,"9"31"-2098,6 36-2236,-9 211 1039,-4-126-1337,0-30 861,7-169-1896,3 1-1,2-1 0,4 2 0,2 0 0,25-62 0,-37 113-320,22-47-222,-25 56 229,1 1 0,0 0 0,0 0 0,0 0 0,0 0 0,1 1 0,-1-1 0,1 1-1,-1-1 1,1 1 0,0 0 0,0 0 0,0 0 0,5-2 0,-6 3-12,2 2-23,0 1 58,-1 0 0,1 0 0,-1 0-1,1 0 1,-1 0 0,0 0 0,0 1 0,0 0 0,0-1-1,0 1 1,-1 0 0,1 1 0,-1-1 0,0 0 0,0 1-1,0-1 1,1 5 0,6 12-21,-2 1-1,6 23 1,1 1 8,-6-11 205,-1-1-1,-2 2 1,-1-1-1,-1 1 0,-3 44 1,4-104-83,14-44 1,-2 12-185,-16 56 76,6-29-89,1 0 1,2 1-1,0 0 0,2 1 0,1 0 1,29-47-1,-38 70 62,1 0 0,-1 0-1,1 0 1,0 1 0,1 0 0,-1 0 0,1 0 0,0 0-1,0 1 1,0-1 0,0 1 0,7-2 0,-10 4 25,-1 1 0,1 0 0,0-1 0,0 1 0,0 0 0,0 0 0,0 0 0,-1 0 0,1 0 0,0 0 0,0 1 0,0-1 0,0 0 0,0 1 0,-1 0 0,1-1 0,2 2 0,-2 0 12,1 0 1,0 0 0,0 1-1,-1-1 1,0 1-1,1-1 1,-1 1-1,0 0 1,0 0-1,-1 0 1,1 0-1,1 4 1,6 14 75,-1 1 1,-1 0-1,-1 0 0,-1 0 1,0 1-1,0 22 0,-3 5 467,-6 85 1,-2-48 588,6-86-1072,-4 25-572,4-21-3748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8:0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 1044,'-24'2'5523,"8"-2"1120,69-1-2510,78-10-2811,-46 3-724,350 9 1333,-315 3-1534,492 23 1117,18 8-297,-354-4-346,-49-3 100,-152-18-80,-74-10-631,21 2 881,-10-2-1697,-77-5-8738,17 11 973,26 1 3513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9:5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81 1488,'-16'-81'15142,"36"139"-14330,44 164 312,-23-47-85,-35-146-690,-2-3 26,0-5 376,1-45-573,-4 17-185,3-30-80,11-42 0,-13 70 59,0 0 1,1 0-1,1 0 1,-1 0-1,1 0 1,1 1-1,0 0 1,0 0-1,0 0 0,8-7 1,-12 14 27,0 0-1,0 1 1,0-1 0,0 0-1,1 1 1,-1-1-1,0 1 1,1-1 0,-1 1-1,0 0 1,1 0 0,-1-1-1,0 1 1,1 0 0,-1 0-1,0 1 1,1-1 0,-1 0-1,1 0 1,-1 0 0,0 1-1,0-1 1,1 1 0,-1-1-1,2 2 1,25 15 17,-19-8-1,-1 0-1,0 1 1,0-1 0,-1 2-1,0-1 1,-1 1 0,0 0-1,4 13 1,31 97 361,-15 14 1156,-19-90-136,-7-44-1334,2 9 14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6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1388,'0'0'7247,"-5"2"-6525,-2 2-461,0 2-1,0-1 1,0 1 0,1-1 0,-1 2 0,1-1-1,1 1 1,0 0 0,0 0 0,0 1 0,1-1-1,0 1 1,-6 16 0,2-5 79,1 0 0,2 0 1,0 1-1,0 0 0,-1 26 0,6-32-219,0 0 0,0 1 0,1-1 0,1 0 0,4 17 0,-4-25-205,-1-1-1,1 1 0,0-1 1,0 1-1,1-1 0,-1 0 0,1 0 1,0 0-1,1-1 0,-1 1 1,1-1-1,0 0 0,0 0 0,0 0 1,0 0-1,6 3 0,-8-6-126,1 0 1,0 0-1,0 0 0,0 0 0,0 0 0,0 0 0,0-1 0,0 0 0,0 1 1,0-1-1,0 0 0,0 0 0,0-1 0,0 1 0,0-1 0,0 1 0,4-3 1,17-7-4024,-7 2 1408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9:5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1696,'-33'17'4491,"-2"-4"5149,33-12-9102,-1 2 2025,52 2-2362,1-2 0,64-5-1,-60 0 273,97 9 0,-93 1 178,-55-8-308,-1 0-1538,12 1 4800,-3 0-5485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42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55 1672,'8'-38'9712,"1"21"-4154,-9 32-5223,-2 2-198,-5 80 163,-24 249 512,1-110 230,26-222 289,4-43-1079,10-54-274,-4 60 20,1 1 0,1 1 0,1-1 0,23-36 0,-26 47-28,1 0-1,1 0 0,0 1 1,0 1-1,1-1 1,0 1-1,1 1 0,0 0 1,0 0-1,16-8 1,-24 14 23,0 1 1,0 0 0,0 0 0,0 0 0,0 0 0,1 1 0,-1-1-1,0 0 1,1 1 0,-1 0 0,0 0 0,1 0 0,-1 0 0,0 0-1,1 0 1,-1 0 0,0 1 0,1-1 0,-1 1 0,0-1 0,1 1-1,-1 0 1,0 0 0,0 0 0,0 1 0,3 1 0,-1 1 5,0 0 1,-1 1 0,1-1-1,-1 1 1,0 0-1,0 0 1,0 0 0,-1 0-1,0 0 1,2 6 0,3 18 158,0-1 1,-2 1 0,-2 0-1,0 0 1,-2 0 0,-3 39-1,1-8 896,-9-17-255,10-41-802,-3 3-61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43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1804,'0'-1'181,"0"0"1,1 1-1,-1-1 0,0 1 0,0-1 1,0 1-1,1-1 0,-1 1 0,0-1 1,0 0-1,1 1 0,-1-1 0,0 1 1,1 0-1,-1-1 0,1 1 0,-1-1 0,0 1 1,1 0-1,-1-1 0,1 1 0,-1 0 1,1-1-1,0 1 0,-1 0 0,1 0 1,-1 0-1,1-1 0,-1 1 0,1 0 1,0 0-1,-1 0 0,1 0 0,-1 0 1,1 0-1,0 0 0,-1 0 0,1 0 1,-1 0-1,2 1 0,-1 0 3,1 1 1,0 0-1,-1 0 0,1 0 0,-1 0 1,0 0-1,0 0 0,0 0 1,0 0-1,2 4 0,15 66 510,-6 39 810,-5 220 0,-3-24-34,-7-200 329,3-105-1424,2-7-317,20-92 132,-10 40-150,2 0 0,35-87 0,-46 137-42,3-8-30,1 0 0,15-23 0,-20 35 26,0 0 1,1 0-1,-1 0 0,1 1 0,-1-1 0,1 0 1,0 1-1,0 0 0,0 0 0,0 0 0,0 0 1,1 0-1,-1 1 0,1-1 0,-1 1 0,1 0 1,3-1-1,-5 2 7,1 1 0,-1-1 0,0 1 0,1-1 1,-1 1-1,0 0 0,0 0 0,1 0 0,-1 0 1,0 0-1,0 0 0,0 1 0,0-1 0,-1 0 0,1 1 1,2 2-1,24 28 45,-19-17 31,0 0 0,-1 1 0,-1 0 0,0 0 0,-1 1 0,-1 0 0,-1 0 0,5 34 1,-3 12 628,-3 71 0,-3-133-691,-8 194 2856,6-150-1877,2-43-1250,0-18-6105,-1 0 4370,2-2-3221,1 0 43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4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6 203 892,'0'0'1146,"-5"-18"3736,8 9-4380,1 0 1,0 0-1,0 0 0,1 0 1,0 1-1,0 0 0,1 0 1,13-14-1,-4 6 265,1 0 1,31-23-1,-43 36-657,-1 1 0,1-1 0,0 1-1,0 0 1,0 0 0,0 1 0,0-1 0,0 1-1,0 0 1,1 0 0,-1 0 0,0 0 0,1 1-1,-1 0 1,1 0 0,-1 0 0,0 0-1,1 1 1,7 2 0,-7-1-21,0 0 0,0 0 0,0 1 0,0 0 0,0 0 0,-1 0-1,0 1 1,1 0 0,-1 0 0,-1 0 0,1 0 0,0 0 0,-1 1 0,0-1 0,4 9 0,5 14 180,-1 0 0,-1 0 1,-2 1-1,-1 0 0,-1 1 1,-1 0-1,1 45 1,2 2 678,-3 21 676,-5-95-1624,3-14-10172,-2 6 8337,2-7-2875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4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28 236 1108,'-5'6'1319,"-13"10"8295,13-17-5800,7-10-3564,6-9-104,1 0 0,0 1-1,2 0 1,0 0 0,2 1 0,-1 1 0,2 0 0,24-23 0,-31 33-96,0 1 0,0 0 1,1 0-1,-1 0 0,1 1 0,1 0 1,10-5-1,-16 9-17,0 0 0,-1 0 0,1 1 0,0-1 0,0 0 0,0 1 0,0 0 0,-1 0 0,1-1 0,0 2 0,0-1 0,0 0 0,0 1 0,0-1 0,0 1 0,-1 0 0,1 0 0,0 0 0,-1 0 0,1 0 0,-1 1 0,1-1 0,-1 1 0,1 0 0,-1 0 0,0-1 0,0 2 0,0-1 0,3 4 0,9 14 160,-1 1-1,-1 1 0,-1 0 0,-1 0 0,-1 1 0,-1 1 1,-1 0-1,-1-1 0,-1 2 0,-1-1 0,1 34 1,6 178 2325,-11-235-3004,5-31-16990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45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2416,'-66'12'9978,"64"-11"-9251,-5 2 1896,-1 1 1028,21 6-3402,53 18 446,2-2-1,0-4 1,137 26 0,-180-43-627,52 8 1123,-76-13-1055,9 1 828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46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39 1920,'-10'-39'11157,"7"50"-6859,-7 45-3853,-26 163 1013,-8 85-51,18 20 1,17-176 215,9-147-1870,-1 3-890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15:4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45 980,'-13'5'12253,"69"-3"-10715,77-6 0,3-2-456,690-12 2838,-682 11-1595,-143 7-2352,-1 0 0,1 0 0,-1 0 0,1 1 0,-1-1 0,0 0-1,1 0 1,-1 0 0,1 0 0,-1 0 0,1 0 0,-1-1 0,0 1 0,1 0 0,-1 0-1,1 0 1,-1 0 0,1 0 0,-1-1 0,0 1 0,1 0 0,-1 0 0,0-1 0,1 1 0,-1 0-1,0 0 1,1-1 0,-1 1 0,0-1 0,1 1 0,-1 0 0,0-1 0,0 1 0,0 0 0,1-1-1,-1 1 1,0-1 0,0 1 0,0-1 0,0 1 0,0 0 0,0-1 0,0 1 0,0-1-1,0 1 1,0-1 0,0 1 0,0-1 0,0 1 0,0 0 0,-1-1 0,1-1-799,-4 1-152,-4 1-43,0 0-1,0 0 1,0 0-1,0 1 0,0 0 1,1 1-1,-1 0 1,0 0-1,-10 4 1,-17 9-3755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48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34 284 1920,'-27'20'9541,"21"-22"-5612,14-16-3470,21-29 159,2 1 0,47-53-1,-68 88-470,0 1-1,1 0 1,0 0 0,0 1-1,1 0 1,0 1-1,14-7 1,-23 13-110,0 1 0,0 0 0,0-1 0,1 1 0,-1 1 0,0-1 0,1 0 1,-1 1-1,0 0 0,1 0 0,-1 0 0,1 0 0,-1 0 0,0 1 0,1-1 0,-1 1 0,0 0 0,1 0 1,-1 0-1,0 1 0,0-1 0,0 1 0,0 0 0,0 0 0,-1 0 0,1 0 0,0 0 0,-1 0 0,1 1 1,-1-1-1,0 1 0,0 0 0,0 0 0,0-1 0,-1 1 0,3 4 0,5 12 125,0-1-1,-1 1 0,-1 1 1,-1 0-1,-1 0 0,0 0 1,-2 0-1,0 1 0,-1 25 1,-2 3 449,-2 0 0,-16 86 1,6-74 38,5-34 142,2 0 0,-3 49 1,8-74-791,0 0 0,0 0 0,0 0 0,-1 0 0,1 0 0,-1 0 0,1 0 0,-1 0 0,0 0 0,1 0 0,-1 0 0,0 0 0,0 0 0,0-1 0,-1 1 0,1 0 0,-2 1 0,2-2-700,-14-3-3147,11 1 2678,-3-3-874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5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1 836,'-3'23'9125,"-7"103"-7582,-7 98 195,-6 113 467,18-173-734,2-149-4996,-2-36-2901,3 3 3267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7:46:4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29 932,'-4'-26'6161,"3"26"-5976,0-1 1,0 1 0,0 0-1,0-1 1,-1 1 0,1 0-1,0 0 1,0 0 0,0 0-1,-1 0 1,1 0 0,0 0-1,0 0 1,0 1 0,-1-1-1,1 0 1,0 1 0,0-1-1,0 1 1,0-1 0,0 1-1,0 0 1,0-1 0,-1 2-1,-26 29 1535,19-16-1316,1 0 0,-13 30-1,9-10 114,1 0 0,-9 46-1,18-70-452,1 0 0,0 0-1,0 0 1,1 0 0,0 0-1,1 0 1,0 0 0,1 0-1,0 0 1,1 0 0,0 0-1,6 11 1,-9-21-74,1 0 1,-1 0-1,1 0 0,-1 0 1,1 0-1,0 0 0,-1 0 1,1-1-1,0 1 0,0 0 0,0 0 1,-1-1-1,1 1 0,0-1 1,0 1-1,0-1 0,0 1 1,0-1-1,0 1 0,0-1 1,0 0-1,0 0 0,0 1 1,0-1-1,0 0 0,0 0 1,0 0-1,0 0 0,0 0 1,1 0-1,-1-1 0,0 1 1,0 0-1,0 0 0,0-1 1,0 1-1,0-1 0,0 1 1,0-1-1,-1 1 0,1-1 1,0 1-1,0-1 0,0 0 1,-1 0-1,1 1 0,0-1 1,0 0-1,-1 0 0,2-1 1,4-6-105,1 0 0,-1 0 0,0 0 0,5-11 0,7-18-266,-2 0 0,-2-2 0,18-78-1,-32 115 377,1 1 38,3 2 501,6 13-362,8 21 9,-3 7-1621,-14-41 740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1012,'5'-14'760,"2"0"1,0 0-1,0 0 1,1 1-1,1 0 0,0 0 1,1 1-1,0 0 0,1 1 1,24-20-1,-27 25-530,0-1-1,1 1 1,0 1 0,0 0-1,0 0 1,1 1 0,0 0-1,0 0 1,0 1-1,0 0 1,0 1 0,1 1-1,-1-1 1,1 2-1,-1-1 1,1 1 0,10 2-1,-10 0-49,-1 1-1,0 1 0,0-1 1,-1 2-1,1-1 0,-1 1 1,0 1-1,0-1 0,0 2 1,-1-1-1,0 1 0,0 0 1,-1 1-1,0 0 0,0 0 1,7 13-1,0 0 202,-1 2 0,-2-1 0,0 2 1,-1-1-1,10 42 0,-18-58-318,-1-1 1,-1 1-1,1-1 0,-1 1 1,0 0-1,-1-1 0,0 1 1,0-1-1,0 0 0,-1 1 1,0-1-1,0 0 0,0 0 1,-1 0-1,0 0 0,0 0 1,-1-1-1,1 1 0,-1-1 1,0 0-1,-1 0 0,1 0 1,-1-1-1,0 1 0,-10 5 1,3 0-24,-1-2 1,-1 1-1,1-2 1,-1 0-1,-1-1 1,1 0 0,-1-1-1,0 0 1,-27 4-1,19-7 23,-105 9 372,125-11-413,-24 4 308,26-3-251,27 33 235,46 63 20,127 187 153,-95-97 609,-82-147-385,-22-39-722,-17-29-19530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5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126 113 1600,'1'-1'263,"-1"1"-1,0-1 0,0 1 1,0-1-1,0 0 0,0 1 1,0-1-1,0 1 1,-1-1-1,1 1 0,0-1 1,0 1-1,0-1 0,0 1 1,-1-1-1,1 1 1,0-1-1,-1 1 0,1-1 1,0 1-1,-1-1 0,1 1 1,0-1-1,-1 1 1,1 0-1,-1-1 0,1 1 1,-1 0-1,1 0 0,-1-1 1,0 1-1,-8 7 51,0 1-1,0 0 1,1 1-1,0 0 1,1 0 0,0 1-1,1 0 1,0 0-1,0 0 1,-6 19-1,6-15-96,0 1 0,2 0 0,-1 0 0,2 1-1,0-1 1,1 1 0,0 29 0,3-31-96,0 0 1,1 0 0,0 0-1,1 0 1,1-1-1,0 1 1,8 16 0,-9-23-83,1-1 1,0 1 0,1-1-1,-1 0 1,1 0 0,0-1 0,1 1-1,-1-1 1,1 0 0,0-1-1,0 1 1,1-1 0,-1 0-1,1-1 1,9 4 0,-11-5-12,-1-1-1,1 1 1,0-1 0,-1 0 0,1-1 0,0 1-1,0-1 1,0 0 0,0 0 0,0-1-1,-1 1 1,1-1 0,0 0 0,0 0 0,5-3-1,-2 1 13,1-1 0,-1-1 0,0 1-1,0-1 1,0-1 0,-1 0 0,11-9-1,-4 0 17,-1-1-1,0 0 0,-1 0 0,-1-1 0,0-1 0,13-29 0,-11 14 67,-2 0 0,12-52 0,-20 66-17,0-1-1,-1 1 1,0-1 0,-2 1-1,0 0 1,-4-22-1,4 37-84,0 1 0,-1-1 0,0 1 0,0-1-1,0 0 1,0 1 0,0 0 0,-1-1 0,0 1-1,1 0 1,-1 0 0,0 0 0,-1 0 0,1 0 0,0 0-1,-1 1 1,0-1 0,1 1 0,-1-1 0,0 1-1,0 0 1,0 0 0,-1 1 0,1-1 0,0 1-1,-1-1 1,1 1 0,-1 0 0,1 0 0,-1 1-1,0-1 1,1 1 0,-1 0 0,0 0 0,-6 0-1,2 1-296,0 0-1,0 1 1,0 0-1,0 0 0,0 1 1,-12 5-1,12-4-763,0 1-1,0 0 0,1 0 1,-1 0-1,-9 10 1,11-10-2572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5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13 836,'3'-12'10482,"-3"49"-9537,-1 1 0,-12 73-1,6-60-116,-1 57-1,5-39-153,1-44-243,1 0 1,4 45-1,-3-33 26,1 6-201,-1-42-378,1 1-342,0 3 847,-3-43-11523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5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2004,'6'-6'10396,"-6"7"-10222,29-7 2276,34 0-1768,85-5 1971,-145 11-2912,9-5-1996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1:5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1584,'4'1'11788,"17"0"-11243,-6-6-172,0 1-1,0 1 1,1 0-1,-1 1 1,1 1 0,18 0-1,-27 2-260,-1 0-1,1 0 1,0 1 0,-1 0-1,1 0 1,-1 0-1,0 1 1,0 0-1,0 0 1,0 0 0,0 1-1,-1 0 1,1 0-1,-1 1 1,0-1 0,0 1-1,4 6 1,-3-2-8,0 0 1,0 1-1,0 0 1,-1 0-1,-1 0 1,0 1-1,0 0 1,-1-1 0,-1 1-1,0 0 1,0 1-1,-1-1 1,0 0-1,-1 0 1,0 0-1,-1 1 1,0-1-1,-5 17 1,-3 8 137,-1 0 0,-2-1 0,-1 0-1,-23 42 1,12-35 990,23-41-1016,13 0 188,-1-2-1,1 1 0,-1-2 0,12-2 0,11 0-5,118-8 750,-130 5-3973,-16 2-1373,3-11-9549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0T18:23:1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44 1376,'-5'-43'13373,"0"73"-12284,-30 259 1328,15-114-1509,-12 299 1040,34-371-1585,-3 91 546,-2-152-656,1-25 0,0 0 0,2 0 0,0 0 0,0 1 0,5 20 0,-2-55-8,1 1 0,1 1 1,9-21-1,6-18-278,-9 21-69,1 1-1,2 0 1,2 1-1,0 0 0,41-54 1,-56 83 96,0 1 1,0 0-1,0-1 0,0 1 1,1 0-1,-1 0 0,0 0 1,1-1-1,-1 2 0,1-1 1,-1 0-1,1 0 0,0 0 1,-1 1-1,1-1 0,0 1 1,-1-1-1,1 1 1,0 0-1,0-1 0,-1 1 1,1 0-1,0 0 0,0 0 1,-1 1-1,1-1 0,2 1 1,0 1 2,0 0-1,0 0 1,-1 0 0,1 0 0,-1 1 0,1-1 0,-1 1 0,0 0 0,0 0 0,-1 1-1,4 4 1,3 4 11,-1 2-1,0-1 1,-1 1-1,-1 0 1,9 26-1,-7 6 243,-1 1-1,-2 0 1,-3 90-1,-2-99 9,1-4 230,-2 0-1,-2-1 1,-8 44 0,10-76-449,1 8 175,0-5-495,12-48-4775,1-8-5124,-5 27 4378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4:5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56 836,'-18'-8'6447,"16"-1"-1176,30-10-475,-21 15-5078,-3 2 496,1 0-1,-1 0 1,0 0-1,1 0 1,-1 1-1,1 0 0,0 0 1,0 0-1,-1 0 1,1 1-1,0 0 1,0 0-1,-1 0 1,8 2-1,-10-2-169,0 1 0,1 0 0,-1 0 0,0-1 0,0 1 0,0 0 0,0 1-1,0-1 1,0 0 0,0 1 0,-1-1 0,1 1 0,0-1 0,-1 1 0,1 0 0,-1 0 0,0 0 0,1 0-1,-1 0 1,0 0 0,0 0 0,0 0 0,0 0 0,-1 0 0,1 0 0,-1 1 0,1-1 0,-1 0 0,0 1-1,0-1 1,0 4 0,-1 12 37,0 0-1,-2 0 1,0-1-1,-1 1 1,-1-1 0,0 1-1,-1-1 1,-1-1-1,-10 18 1,-13 17 299,-51 67 0,53-79-72,19-29-198,8-8-88,0-1 0,0 0 1,0 0-1,0 0 0,0 0 0,0 1 1,0-1-1,0 0 0,0 1 1,1-1-1,-1 1 0,0-1 0,1 1 1,0-1-1,-1 1 0,1 1 1,0-2 115,2 13 496,3-12-561,1 1-1,-1-1 0,1-1 0,-1 1 0,1-1 1,0 0-1,0 0 0,-1-1 0,1 1 1,0-1-1,0-1 0,9-1 0,83-19-1357,-35 7-1060,-26 6 235,13-1-6801,-33 8 3694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4:5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67 1940,'-1'0'447,"0"1"0,0-1 0,0 0 0,0 0 0,0 0-1,-1 0 1,1 0 0,0 0 0,0 0 0,0-1 0,0 1 0,0 0 0,-1-1-1,1 1 1,0 0 0,0-1 0,0 0 0,0 1 0,0-1 0,0 1 0,0-1-1,1 0 1,-1 0 0,-1-1 0,2 1-278,0 0 0,0 0 0,0 0-1,0 0 1,1 0 0,-1 0 0,0 0 0,1 0 0,-1 0 0,1 0-1,-1 0 1,1 0 0,-1 0 0,1 0 0,0 0 0,0 0-1,-1 1 1,1-1 0,0 0 0,1 0 0,4-4 106,0 0 0,0 0 0,1 1 0,0 0 0,0 0 1,9-3-1,-15 6-197,0 1 1,1-1 0,-1 1 0,1-1-1,0 1 1,-1 0 0,1-1-1,-1 1 1,1 0 0,-1 0-1,1 0 1,0 1 0,-1-1 0,1 0-1,-1 0 1,1 1 0,-1-1-1,1 1 1,-1-1 0,1 1 0,-1 0-1,0 0 1,1 0 0,-1-1-1,0 1 1,0 0 0,2 2-1,-1 0-20,-1 0-1,0 0 0,1-1 0,-1 1 0,-1 0 0,1 1 0,0-1 0,-1 0 0,1 0 0,-1 0 0,0 0 0,0 0 0,-1 4 0,-1 14 25,-2 0 0,0 0-1,-9 25 1,11-41 11,-20 66 295,-3-2-1,-3-2 1,-54 94 0,75-149-204,3-6-33,0 0 0,1-1 0,0 1 0,0 1 0,0-1 0,1 0 0,-3 9 0,8-14-97,-1-1 1,1 1-1,-1-1 0,1 0 0,-1 0 1,1 0-1,0 0 0,-1-1 0,1 1 1,-1 0-1,4-2 0,66-25 286,110-28 0,-180 55-687,2-2-442,3 0-3379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4:14:59.7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3535 1076,'2'0'5041,"13"-7"-4887,-2-7-9,0 0 1,-1 0-1,0-2 0,-2 1 0,15-29 0,7-8 32,385-633 997,-250 399-1028,-131 224-114,262-409 268,-38 85 253,15-19-38,-40 69 170,-102 142-304,53-88 61,-65 96-580,-96 145-1071,-12 16-3694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2T13:52:3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20 832,'4'0'4340,"20"-5"15334,-18 4-16023,-2 0-1637,-25-7-11029,-3 4 1680,4 3 599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481BC-F82D-7698-F3AC-DE2B77660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F538F1-C5CE-9AC3-812C-246A7C53E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D0BE31-A72E-8BE1-5B08-4FFD4136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A970EF-3680-D168-E27F-7B35994B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E2C0CC-2E54-D82B-255D-3D4868E1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507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13A08-99EA-C9BB-5BE4-D1B0B1AE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E0278-5E0E-9C6F-4CDE-230A85402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90DEE5-4176-8E3B-06B9-F1685D72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838291-576A-69E1-7B0E-77B7FB46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0F78FF-7F41-EB62-BE36-A190570E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276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0C82C-C2A7-F3C4-56FF-61D447EB9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0A59A2-B7AB-3608-89B5-450789F1B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A38806-CAB2-4435-7FC1-B00D2ACE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06C3D2-6866-CE7B-76B8-2587A3D8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5579DB-511A-E9EF-7597-AFC49546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428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C0F38-CFDC-0A14-3322-01BFC694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E05860-A07E-5FE2-3038-9C3C6D960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2BEB92-9C12-1CC4-9C46-5EEC7BE1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431431-7A86-F852-39E5-C5D8FFA6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99CB77-C269-F0AA-4C07-BD9C7189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1498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E509F-32BF-4C4A-D8D2-928E2FA6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D2B547-35A5-CCE3-B9A6-963F24E52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BAB87B-671D-8ED4-9439-CA6ACC8E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42C22F-379E-5405-ED91-AC8BA97C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3B14AE-6FD2-002C-4703-1CC75107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6665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2142C-FC2A-581A-16CC-7697E907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95482E-BAC2-26D7-32E0-FF6BDA612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7A0751-F241-1B53-6BB5-C65E5B970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21CE62-EE67-A97E-9DE5-A8E6FD85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698FCC4-526F-915A-61E9-437B41FC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2AFA53-EE04-B3D2-D553-58C3D03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374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7AE25-38CC-B929-32B5-4FDE8EB9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CCC327-10EB-15F9-0F0F-2974F0354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5D737D-6D28-A04A-E333-CFAEF84F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D74F717-C2FA-E810-7D91-8183A4FA7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85F981-C2C9-FDC2-6248-9D99E33CD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0482B8-3124-A504-F5D7-FFD86D23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8168886-09C6-4DDD-FB8F-B9079E86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0BE1BE-ACD9-55AD-A06F-F36E4C50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637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00B8F-E409-3676-D125-7715FB09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349877C-43CB-848D-C60E-26838884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14E0E0-4BA8-F038-E7B3-8BAC5AF6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0EB5E2E-BD31-BDCA-10C4-B8133AFF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286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BAFFE-6A18-42E7-77E2-ECBB6E83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6D670D-29CC-3D3E-A7C4-BAFE0D58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2904DE-EABD-8538-FE50-35F4B0F4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888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9A7AD-782C-4552-A9D7-550A12B4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ECC865-68B7-D109-D5E6-F0709F789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132E2E-7D6A-6FFC-F213-B6DA09B85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1A8464-DCC9-DB8A-C1DE-E67A64DE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81F092-188A-2CA9-F12B-E953044D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398C91-1461-DAE3-CAD7-7770F717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993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541E3-237F-98E1-4582-08E20313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C3302E-4EF6-1338-584F-E62DB6673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76811A-6110-0765-6DD1-3F79EC472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279181-9C0D-336F-7781-FDAB39D2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90802D-3266-4530-3AAC-7DFF3FE2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D41AEE-6B6A-E3D0-16E5-478753038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437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A898A40-BD32-ECCB-4286-320C9B8D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00AED4-6239-6F08-1A24-DF10BB27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A218EF-57D3-0BDB-DEBD-9222B601D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2D11B-8A71-4A26-8325-0AC88C15F751}" type="datetimeFigureOut">
              <a:rPr lang="es-CL" smtClean="0"/>
              <a:t>22-02-2024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011105-9D83-B6F3-1B4B-41E2C629C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A8F5FE-4527-F14E-FF94-DA2410081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0954B-3F3C-4FA9-BB2E-851EA312615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284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7.png"/><Relationship Id="rId299" Type="http://schemas.openxmlformats.org/officeDocument/2006/relationships/image" Target="../media/image665.png"/><Relationship Id="rId21" Type="http://schemas.openxmlformats.org/officeDocument/2006/relationships/image" Target="../media/image491.png"/><Relationship Id="rId63" Type="http://schemas.openxmlformats.org/officeDocument/2006/relationships/image" Target="../media/image550.png"/><Relationship Id="rId159" Type="http://schemas.openxmlformats.org/officeDocument/2006/relationships/image" Target="../media/image598.png"/><Relationship Id="rId324" Type="http://schemas.openxmlformats.org/officeDocument/2006/relationships/customXml" Target="../ink/ink860.xml"/><Relationship Id="rId170" Type="http://schemas.openxmlformats.org/officeDocument/2006/relationships/customXml" Target="../ink/ink783.xml"/><Relationship Id="rId226" Type="http://schemas.openxmlformats.org/officeDocument/2006/relationships/customXml" Target="../ink/ink811.xml"/><Relationship Id="rId268" Type="http://schemas.openxmlformats.org/officeDocument/2006/relationships/customXml" Target="../ink/ink832.xml"/><Relationship Id="rId32" Type="http://schemas.openxmlformats.org/officeDocument/2006/relationships/customXml" Target="../ink/ink714.xml"/><Relationship Id="rId74" Type="http://schemas.openxmlformats.org/officeDocument/2006/relationships/customXml" Target="../ink/ink735.xml"/><Relationship Id="rId128" Type="http://schemas.openxmlformats.org/officeDocument/2006/relationships/customXml" Target="../ink/ink762.xml"/><Relationship Id="rId335" Type="http://schemas.openxmlformats.org/officeDocument/2006/relationships/image" Target="../media/image683.png"/><Relationship Id="rId5" Type="http://schemas.openxmlformats.org/officeDocument/2006/relationships/image" Target="../media/image483.png"/><Relationship Id="rId181" Type="http://schemas.openxmlformats.org/officeDocument/2006/relationships/image" Target="../media/image607.png"/><Relationship Id="rId237" Type="http://schemas.openxmlformats.org/officeDocument/2006/relationships/image" Target="../media/image634.png"/><Relationship Id="rId279" Type="http://schemas.openxmlformats.org/officeDocument/2006/relationships/image" Target="../media/image655.png"/><Relationship Id="rId43" Type="http://schemas.openxmlformats.org/officeDocument/2006/relationships/image" Target="../media/image475.png"/><Relationship Id="rId139" Type="http://schemas.openxmlformats.org/officeDocument/2006/relationships/image" Target="../media/image588.png"/><Relationship Id="rId290" Type="http://schemas.openxmlformats.org/officeDocument/2006/relationships/customXml" Target="../ink/ink843.xml"/><Relationship Id="rId304" Type="http://schemas.openxmlformats.org/officeDocument/2006/relationships/customXml" Target="../ink/ink850.xml"/><Relationship Id="rId85" Type="http://schemas.openxmlformats.org/officeDocument/2006/relationships/image" Target="../media/image561.png"/><Relationship Id="rId150" Type="http://schemas.openxmlformats.org/officeDocument/2006/relationships/customXml" Target="../ink/ink773.xml"/><Relationship Id="rId192" Type="http://schemas.openxmlformats.org/officeDocument/2006/relationships/customXml" Target="../ink/ink794.xml"/><Relationship Id="rId206" Type="http://schemas.openxmlformats.org/officeDocument/2006/relationships/customXml" Target="../ink/ink801.xml"/><Relationship Id="rId248" Type="http://schemas.openxmlformats.org/officeDocument/2006/relationships/customXml" Target="../ink/ink822.xml"/><Relationship Id="rId12" Type="http://schemas.openxmlformats.org/officeDocument/2006/relationships/customXml" Target="../ink/ink704.xml"/><Relationship Id="rId108" Type="http://schemas.openxmlformats.org/officeDocument/2006/relationships/customXml" Target="../ink/ink752.xml"/><Relationship Id="rId315" Type="http://schemas.openxmlformats.org/officeDocument/2006/relationships/image" Target="../media/image673.png"/><Relationship Id="rId54" Type="http://schemas.openxmlformats.org/officeDocument/2006/relationships/customXml" Target="../ink/ink725.xml"/><Relationship Id="rId96" Type="http://schemas.openxmlformats.org/officeDocument/2006/relationships/customXml" Target="../ink/ink746.xml"/><Relationship Id="rId161" Type="http://schemas.openxmlformats.org/officeDocument/2006/relationships/image" Target="../media/image599.png"/><Relationship Id="rId217" Type="http://schemas.openxmlformats.org/officeDocument/2006/relationships/image" Target="../media/image624.png"/><Relationship Id="rId259" Type="http://schemas.openxmlformats.org/officeDocument/2006/relationships/image" Target="../media/image645.png"/><Relationship Id="rId23" Type="http://schemas.openxmlformats.org/officeDocument/2006/relationships/image" Target="../media/image465.png"/><Relationship Id="rId119" Type="http://schemas.openxmlformats.org/officeDocument/2006/relationships/image" Target="../media/image578.png"/><Relationship Id="rId270" Type="http://schemas.openxmlformats.org/officeDocument/2006/relationships/customXml" Target="../ink/ink833.xml"/><Relationship Id="rId326" Type="http://schemas.openxmlformats.org/officeDocument/2006/relationships/customXml" Target="../ink/ink861.xml"/><Relationship Id="rId65" Type="http://schemas.openxmlformats.org/officeDocument/2006/relationships/image" Target="../media/image551.png"/><Relationship Id="rId130" Type="http://schemas.openxmlformats.org/officeDocument/2006/relationships/customXml" Target="../ink/ink763.xml"/><Relationship Id="rId172" Type="http://schemas.openxmlformats.org/officeDocument/2006/relationships/customXml" Target="../ink/ink784.xml"/><Relationship Id="rId228" Type="http://schemas.openxmlformats.org/officeDocument/2006/relationships/customXml" Target="../ink/ink812.xml"/><Relationship Id="rId281" Type="http://schemas.openxmlformats.org/officeDocument/2006/relationships/image" Target="../media/image656.png"/><Relationship Id="rId337" Type="http://schemas.openxmlformats.org/officeDocument/2006/relationships/image" Target="../media/image684.png"/><Relationship Id="rId34" Type="http://schemas.openxmlformats.org/officeDocument/2006/relationships/customXml" Target="../ink/ink715.xml"/><Relationship Id="rId76" Type="http://schemas.openxmlformats.org/officeDocument/2006/relationships/customXml" Target="../ink/ink736.xml"/><Relationship Id="rId141" Type="http://schemas.openxmlformats.org/officeDocument/2006/relationships/image" Target="../media/image589.png"/><Relationship Id="rId7" Type="http://schemas.openxmlformats.org/officeDocument/2006/relationships/image" Target="../media/image484.png"/><Relationship Id="rId183" Type="http://schemas.openxmlformats.org/officeDocument/2006/relationships/image" Target="../media/image608.png"/><Relationship Id="rId239" Type="http://schemas.openxmlformats.org/officeDocument/2006/relationships/image" Target="../media/image635.png"/><Relationship Id="rId250" Type="http://schemas.openxmlformats.org/officeDocument/2006/relationships/customXml" Target="../ink/ink823.xml"/><Relationship Id="rId292" Type="http://schemas.openxmlformats.org/officeDocument/2006/relationships/customXml" Target="../ink/ink844.xml"/><Relationship Id="rId306" Type="http://schemas.openxmlformats.org/officeDocument/2006/relationships/customXml" Target="../ink/ink851.xml"/><Relationship Id="rId45" Type="http://schemas.openxmlformats.org/officeDocument/2006/relationships/image" Target="../media/image476.png"/><Relationship Id="rId87" Type="http://schemas.openxmlformats.org/officeDocument/2006/relationships/image" Target="../media/image562.png"/><Relationship Id="rId110" Type="http://schemas.openxmlformats.org/officeDocument/2006/relationships/customXml" Target="../ink/ink753.xml"/><Relationship Id="rId152" Type="http://schemas.openxmlformats.org/officeDocument/2006/relationships/customXml" Target="../ink/ink774.xml"/><Relationship Id="rId194" Type="http://schemas.openxmlformats.org/officeDocument/2006/relationships/customXml" Target="../ink/ink795.xml"/><Relationship Id="rId208" Type="http://schemas.openxmlformats.org/officeDocument/2006/relationships/customXml" Target="../ink/ink802.xml"/><Relationship Id="rId240" Type="http://schemas.openxmlformats.org/officeDocument/2006/relationships/customXml" Target="../ink/ink818.xml"/><Relationship Id="rId261" Type="http://schemas.openxmlformats.org/officeDocument/2006/relationships/image" Target="../media/image646.png"/><Relationship Id="rId14" Type="http://schemas.openxmlformats.org/officeDocument/2006/relationships/customXml" Target="../ink/ink705.xml"/><Relationship Id="rId35" Type="http://schemas.openxmlformats.org/officeDocument/2006/relationships/image" Target="../media/image471.png"/><Relationship Id="rId56" Type="http://schemas.openxmlformats.org/officeDocument/2006/relationships/customXml" Target="../ink/ink726.xml"/><Relationship Id="rId77" Type="http://schemas.openxmlformats.org/officeDocument/2006/relationships/image" Target="../media/image557.png"/><Relationship Id="rId100" Type="http://schemas.openxmlformats.org/officeDocument/2006/relationships/customXml" Target="../ink/ink748.xml"/><Relationship Id="rId282" Type="http://schemas.openxmlformats.org/officeDocument/2006/relationships/customXml" Target="../ink/ink839.xml"/><Relationship Id="rId317" Type="http://schemas.openxmlformats.org/officeDocument/2006/relationships/image" Target="../media/image674.png"/><Relationship Id="rId338" Type="http://schemas.openxmlformats.org/officeDocument/2006/relationships/customXml" Target="../ink/ink867.xml"/><Relationship Id="rId8" Type="http://schemas.openxmlformats.org/officeDocument/2006/relationships/customXml" Target="../ink/ink702.xml"/><Relationship Id="rId98" Type="http://schemas.openxmlformats.org/officeDocument/2006/relationships/customXml" Target="../ink/ink747.xml"/><Relationship Id="rId121" Type="http://schemas.openxmlformats.org/officeDocument/2006/relationships/image" Target="../media/image579.png"/><Relationship Id="rId142" Type="http://schemas.openxmlformats.org/officeDocument/2006/relationships/customXml" Target="../ink/ink769.xml"/><Relationship Id="rId163" Type="http://schemas.openxmlformats.org/officeDocument/2006/relationships/image" Target="../media/image600.png"/><Relationship Id="rId184" Type="http://schemas.openxmlformats.org/officeDocument/2006/relationships/customXml" Target="../ink/ink790.xml"/><Relationship Id="rId219" Type="http://schemas.openxmlformats.org/officeDocument/2006/relationships/image" Target="../media/image625.png"/><Relationship Id="rId230" Type="http://schemas.openxmlformats.org/officeDocument/2006/relationships/customXml" Target="../ink/ink813.xml"/><Relationship Id="rId251" Type="http://schemas.openxmlformats.org/officeDocument/2006/relationships/image" Target="../media/image641.png"/><Relationship Id="rId25" Type="http://schemas.openxmlformats.org/officeDocument/2006/relationships/image" Target="../media/image466.png"/><Relationship Id="rId46" Type="http://schemas.openxmlformats.org/officeDocument/2006/relationships/customXml" Target="../ink/ink721.xml"/><Relationship Id="rId67" Type="http://schemas.openxmlformats.org/officeDocument/2006/relationships/image" Target="../media/image552.png"/><Relationship Id="rId272" Type="http://schemas.openxmlformats.org/officeDocument/2006/relationships/customXml" Target="../ink/ink834.xml"/><Relationship Id="rId293" Type="http://schemas.openxmlformats.org/officeDocument/2006/relationships/image" Target="../media/image662.png"/><Relationship Id="rId307" Type="http://schemas.openxmlformats.org/officeDocument/2006/relationships/image" Target="../media/image669.png"/><Relationship Id="rId328" Type="http://schemas.openxmlformats.org/officeDocument/2006/relationships/customXml" Target="../ink/ink862.xml"/><Relationship Id="rId88" Type="http://schemas.openxmlformats.org/officeDocument/2006/relationships/customXml" Target="../ink/ink742.xml"/><Relationship Id="rId111" Type="http://schemas.openxmlformats.org/officeDocument/2006/relationships/image" Target="../media/image574.png"/><Relationship Id="rId132" Type="http://schemas.openxmlformats.org/officeDocument/2006/relationships/customXml" Target="../ink/ink764.xml"/><Relationship Id="rId153" Type="http://schemas.openxmlformats.org/officeDocument/2006/relationships/image" Target="../media/image595.png"/><Relationship Id="rId174" Type="http://schemas.openxmlformats.org/officeDocument/2006/relationships/customXml" Target="../ink/ink785.xml"/><Relationship Id="rId195" Type="http://schemas.openxmlformats.org/officeDocument/2006/relationships/image" Target="../media/image614.png"/><Relationship Id="rId209" Type="http://schemas.openxmlformats.org/officeDocument/2006/relationships/image" Target="../media/image621.png"/><Relationship Id="rId220" Type="http://schemas.openxmlformats.org/officeDocument/2006/relationships/customXml" Target="../ink/ink808.xml"/><Relationship Id="rId241" Type="http://schemas.openxmlformats.org/officeDocument/2006/relationships/image" Target="../media/image636.png"/><Relationship Id="rId15" Type="http://schemas.openxmlformats.org/officeDocument/2006/relationships/image" Target="../media/image488.png"/><Relationship Id="rId36" Type="http://schemas.openxmlformats.org/officeDocument/2006/relationships/customXml" Target="../ink/ink716.xml"/><Relationship Id="rId57" Type="http://schemas.openxmlformats.org/officeDocument/2006/relationships/image" Target="../media/image547.png"/><Relationship Id="rId262" Type="http://schemas.openxmlformats.org/officeDocument/2006/relationships/customXml" Target="../ink/ink829.xml"/><Relationship Id="rId283" Type="http://schemas.openxmlformats.org/officeDocument/2006/relationships/image" Target="../media/image657.png"/><Relationship Id="rId318" Type="http://schemas.openxmlformats.org/officeDocument/2006/relationships/customXml" Target="../ink/ink857.xml"/><Relationship Id="rId339" Type="http://schemas.openxmlformats.org/officeDocument/2006/relationships/image" Target="../media/image685.png"/><Relationship Id="rId78" Type="http://schemas.openxmlformats.org/officeDocument/2006/relationships/customXml" Target="../ink/ink737.xml"/><Relationship Id="rId99" Type="http://schemas.openxmlformats.org/officeDocument/2006/relationships/image" Target="../media/image568.png"/><Relationship Id="rId101" Type="http://schemas.openxmlformats.org/officeDocument/2006/relationships/image" Target="../media/image569.png"/><Relationship Id="rId122" Type="http://schemas.openxmlformats.org/officeDocument/2006/relationships/customXml" Target="../ink/ink759.xml"/><Relationship Id="rId143" Type="http://schemas.openxmlformats.org/officeDocument/2006/relationships/image" Target="../media/image590.png"/><Relationship Id="rId164" Type="http://schemas.openxmlformats.org/officeDocument/2006/relationships/customXml" Target="../ink/ink780.xml"/><Relationship Id="rId185" Type="http://schemas.openxmlformats.org/officeDocument/2006/relationships/image" Target="../media/image609.png"/><Relationship Id="rId9" Type="http://schemas.openxmlformats.org/officeDocument/2006/relationships/image" Target="../media/image485.png"/><Relationship Id="rId210" Type="http://schemas.openxmlformats.org/officeDocument/2006/relationships/customXml" Target="../ink/ink803.xml"/><Relationship Id="rId26" Type="http://schemas.openxmlformats.org/officeDocument/2006/relationships/customXml" Target="../ink/ink711.xml"/><Relationship Id="rId231" Type="http://schemas.openxmlformats.org/officeDocument/2006/relationships/image" Target="../media/image631.png"/><Relationship Id="rId252" Type="http://schemas.openxmlformats.org/officeDocument/2006/relationships/customXml" Target="../ink/ink824.xml"/><Relationship Id="rId273" Type="http://schemas.openxmlformats.org/officeDocument/2006/relationships/image" Target="../media/image652.png"/><Relationship Id="rId294" Type="http://schemas.openxmlformats.org/officeDocument/2006/relationships/customXml" Target="../ink/ink845.xml"/><Relationship Id="rId308" Type="http://schemas.openxmlformats.org/officeDocument/2006/relationships/customXml" Target="../ink/ink852.xml"/><Relationship Id="rId329" Type="http://schemas.openxmlformats.org/officeDocument/2006/relationships/image" Target="../media/image680.png"/><Relationship Id="rId47" Type="http://schemas.openxmlformats.org/officeDocument/2006/relationships/image" Target="../media/image477.png"/><Relationship Id="rId68" Type="http://schemas.openxmlformats.org/officeDocument/2006/relationships/customXml" Target="../ink/ink732.xml"/><Relationship Id="rId89" Type="http://schemas.openxmlformats.org/officeDocument/2006/relationships/image" Target="../media/image563.png"/><Relationship Id="rId112" Type="http://schemas.openxmlformats.org/officeDocument/2006/relationships/customXml" Target="../ink/ink754.xml"/><Relationship Id="rId133" Type="http://schemas.openxmlformats.org/officeDocument/2006/relationships/image" Target="../media/image585.png"/><Relationship Id="rId154" Type="http://schemas.openxmlformats.org/officeDocument/2006/relationships/customXml" Target="../ink/ink775.xml"/><Relationship Id="rId175" Type="http://schemas.openxmlformats.org/officeDocument/2006/relationships/image" Target="../media/image604.png"/><Relationship Id="rId340" Type="http://schemas.openxmlformats.org/officeDocument/2006/relationships/customXml" Target="../ink/ink868.xml"/><Relationship Id="rId196" Type="http://schemas.openxmlformats.org/officeDocument/2006/relationships/customXml" Target="../ink/ink796.xml"/><Relationship Id="rId200" Type="http://schemas.openxmlformats.org/officeDocument/2006/relationships/customXml" Target="../ink/ink798.xml"/><Relationship Id="rId16" Type="http://schemas.openxmlformats.org/officeDocument/2006/relationships/customXml" Target="../ink/ink706.xml"/><Relationship Id="rId221" Type="http://schemas.openxmlformats.org/officeDocument/2006/relationships/image" Target="../media/image626.png"/><Relationship Id="rId242" Type="http://schemas.openxmlformats.org/officeDocument/2006/relationships/customXml" Target="../ink/ink819.xml"/><Relationship Id="rId263" Type="http://schemas.openxmlformats.org/officeDocument/2006/relationships/image" Target="../media/image647.png"/><Relationship Id="rId284" Type="http://schemas.openxmlformats.org/officeDocument/2006/relationships/customXml" Target="../ink/ink840.xml"/><Relationship Id="rId319" Type="http://schemas.openxmlformats.org/officeDocument/2006/relationships/image" Target="../media/image675.png"/><Relationship Id="rId37" Type="http://schemas.openxmlformats.org/officeDocument/2006/relationships/image" Target="../media/image472.png"/><Relationship Id="rId58" Type="http://schemas.openxmlformats.org/officeDocument/2006/relationships/customXml" Target="../ink/ink727.xml"/><Relationship Id="rId79" Type="http://schemas.openxmlformats.org/officeDocument/2006/relationships/image" Target="../media/image558.png"/><Relationship Id="rId102" Type="http://schemas.openxmlformats.org/officeDocument/2006/relationships/customXml" Target="../ink/ink749.xml"/><Relationship Id="rId123" Type="http://schemas.openxmlformats.org/officeDocument/2006/relationships/image" Target="../media/image580.png"/><Relationship Id="rId144" Type="http://schemas.openxmlformats.org/officeDocument/2006/relationships/customXml" Target="../ink/ink770.xml"/><Relationship Id="rId330" Type="http://schemas.openxmlformats.org/officeDocument/2006/relationships/customXml" Target="../ink/ink863.xml"/><Relationship Id="rId90" Type="http://schemas.openxmlformats.org/officeDocument/2006/relationships/customXml" Target="../ink/ink743.xml"/><Relationship Id="rId165" Type="http://schemas.openxmlformats.org/officeDocument/2006/relationships/image" Target="../media/image601.png"/><Relationship Id="rId186" Type="http://schemas.openxmlformats.org/officeDocument/2006/relationships/customXml" Target="../ink/ink791.xml"/><Relationship Id="rId211" Type="http://schemas.openxmlformats.org/officeDocument/2006/relationships/image" Target="../media/image622.png"/><Relationship Id="rId232" Type="http://schemas.openxmlformats.org/officeDocument/2006/relationships/customXml" Target="../ink/ink814.xml"/><Relationship Id="rId253" Type="http://schemas.openxmlformats.org/officeDocument/2006/relationships/image" Target="../media/image642.png"/><Relationship Id="rId274" Type="http://schemas.openxmlformats.org/officeDocument/2006/relationships/customXml" Target="../ink/ink835.xml"/><Relationship Id="rId295" Type="http://schemas.openxmlformats.org/officeDocument/2006/relationships/image" Target="../media/image663.png"/><Relationship Id="rId309" Type="http://schemas.openxmlformats.org/officeDocument/2006/relationships/image" Target="../media/image670.png"/><Relationship Id="rId27" Type="http://schemas.openxmlformats.org/officeDocument/2006/relationships/image" Target="../media/image467.png"/><Relationship Id="rId48" Type="http://schemas.openxmlformats.org/officeDocument/2006/relationships/customXml" Target="../ink/ink722.xml"/><Relationship Id="rId69" Type="http://schemas.openxmlformats.org/officeDocument/2006/relationships/image" Target="../media/image553.png"/><Relationship Id="rId113" Type="http://schemas.openxmlformats.org/officeDocument/2006/relationships/image" Target="../media/image575.png"/><Relationship Id="rId134" Type="http://schemas.openxmlformats.org/officeDocument/2006/relationships/customXml" Target="../ink/ink765.xml"/><Relationship Id="rId320" Type="http://schemas.openxmlformats.org/officeDocument/2006/relationships/customXml" Target="../ink/ink858.xml"/><Relationship Id="rId80" Type="http://schemas.openxmlformats.org/officeDocument/2006/relationships/customXml" Target="../ink/ink738.xml"/><Relationship Id="rId155" Type="http://schemas.openxmlformats.org/officeDocument/2006/relationships/image" Target="../media/image596.png"/><Relationship Id="rId176" Type="http://schemas.openxmlformats.org/officeDocument/2006/relationships/customXml" Target="../ink/ink786.xml"/><Relationship Id="rId197" Type="http://schemas.openxmlformats.org/officeDocument/2006/relationships/image" Target="../media/image615.png"/><Relationship Id="rId341" Type="http://schemas.openxmlformats.org/officeDocument/2006/relationships/image" Target="../media/image686.png"/><Relationship Id="rId201" Type="http://schemas.openxmlformats.org/officeDocument/2006/relationships/image" Target="../media/image617.png"/><Relationship Id="rId222" Type="http://schemas.openxmlformats.org/officeDocument/2006/relationships/customXml" Target="../ink/ink809.xml"/><Relationship Id="rId243" Type="http://schemas.openxmlformats.org/officeDocument/2006/relationships/image" Target="../media/image637.png"/><Relationship Id="rId264" Type="http://schemas.openxmlformats.org/officeDocument/2006/relationships/customXml" Target="../ink/ink830.xml"/><Relationship Id="rId285" Type="http://schemas.openxmlformats.org/officeDocument/2006/relationships/image" Target="../media/image658.png"/><Relationship Id="rId17" Type="http://schemas.openxmlformats.org/officeDocument/2006/relationships/image" Target="../media/image489.png"/><Relationship Id="rId38" Type="http://schemas.openxmlformats.org/officeDocument/2006/relationships/customXml" Target="../ink/ink717.xml"/><Relationship Id="rId59" Type="http://schemas.openxmlformats.org/officeDocument/2006/relationships/image" Target="../media/image548.png"/><Relationship Id="rId103" Type="http://schemas.openxmlformats.org/officeDocument/2006/relationships/image" Target="../media/image570.png"/><Relationship Id="rId124" Type="http://schemas.openxmlformats.org/officeDocument/2006/relationships/customXml" Target="../ink/ink760.xml"/><Relationship Id="rId310" Type="http://schemas.openxmlformats.org/officeDocument/2006/relationships/customXml" Target="../ink/ink853.xml"/><Relationship Id="rId70" Type="http://schemas.openxmlformats.org/officeDocument/2006/relationships/customXml" Target="../ink/ink733.xml"/><Relationship Id="rId91" Type="http://schemas.openxmlformats.org/officeDocument/2006/relationships/image" Target="../media/image564.png"/><Relationship Id="rId145" Type="http://schemas.openxmlformats.org/officeDocument/2006/relationships/image" Target="../media/image591.png"/><Relationship Id="rId166" Type="http://schemas.openxmlformats.org/officeDocument/2006/relationships/customXml" Target="../ink/ink781.xml"/><Relationship Id="rId187" Type="http://schemas.openxmlformats.org/officeDocument/2006/relationships/image" Target="../media/image610.png"/><Relationship Id="rId331" Type="http://schemas.openxmlformats.org/officeDocument/2006/relationships/image" Target="../media/image6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04.xml"/><Relationship Id="rId233" Type="http://schemas.openxmlformats.org/officeDocument/2006/relationships/image" Target="../media/image632.png"/><Relationship Id="rId254" Type="http://schemas.openxmlformats.org/officeDocument/2006/relationships/customXml" Target="../ink/ink825.xml"/><Relationship Id="rId28" Type="http://schemas.openxmlformats.org/officeDocument/2006/relationships/customXml" Target="../ink/ink712.xml"/><Relationship Id="rId49" Type="http://schemas.openxmlformats.org/officeDocument/2006/relationships/image" Target="../media/image478.png"/><Relationship Id="rId114" Type="http://schemas.openxmlformats.org/officeDocument/2006/relationships/customXml" Target="../ink/ink755.xml"/><Relationship Id="rId275" Type="http://schemas.openxmlformats.org/officeDocument/2006/relationships/image" Target="../media/image653.png"/><Relationship Id="rId296" Type="http://schemas.openxmlformats.org/officeDocument/2006/relationships/customXml" Target="../ink/ink846.xml"/><Relationship Id="rId300" Type="http://schemas.openxmlformats.org/officeDocument/2006/relationships/customXml" Target="../ink/ink848.xml"/><Relationship Id="rId60" Type="http://schemas.openxmlformats.org/officeDocument/2006/relationships/customXml" Target="../ink/ink728.xml"/><Relationship Id="rId81" Type="http://schemas.openxmlformats.org/officeDocument/2006/relationships/image" Target="../media/image559.png"/><Relationship Id="rId135" Type="http://schemas.openxmlformats.org/officeDocument/2006/relationships/image" Target="../media/image586.png"/><Relationship Id="rId156" Type="http://schemas.openxmlformats.org/officeDocument/2006/relationships/customXml" Target="../ink/ink776.xml"/><Relationship Id="rId177" Type="http://schemas.openxmlformats.org/officeDocument/2006/relationships/image" Target="../media/image605.png"/><Relationship Id="rId198" Type="http://schemas.openxmlformats.org/officeDocument/2006/relationships/customXml" Target="../ink/ink797.xml"/><Relationship Id="rId321" Type="http://schemas.openxmlformats.org/officeDocument/2006/relationships/image" Target="../media/image676.png"/><Relationship Id="rId202" Type="http://schemas.openxmlformats.org/officeDocument/2006/relationships/customXml" Target="../ink/ink799.xml"/><Relationship Id="rId223" Type="http://schemas.openxmlformats.org/officeDocument/2006/relationships/image" Target="../media/image627.png"/><Relationship Id="rId244" Type="http://schemas.openxmlformats.org/officeDocument/2006/relationships/customXml" Target="../ink/ink820.xml"/><Relationship Id="rId18" Type="http://schemas.openxmlformats.org/officeDocument/2006/relationships/customXml" Target="../ink/ink707.xml"/><Relationship Id="rId39" Type="http://schemas.openxmlformats.org/officeDocument/2006/relationships/image" Target="../media/image473.png"/><Relationship Id="rId265" Type="http://schemas.openxmlformats.org/officeDocument/2006/relationships/image" Target="../media/image648.png"/><Relationship Id="rId286" Type="http://schemas.openxmlformats.org/officeDocument/2006/relationships/customXml" Target="../ink/ink841.xml"/><Relationship Id="rId50" Type="http://schemas.openxmlformats.org/officeDocument/2006/relationships/customXml" Target="../ink/ink723.xml"/><Relationship Id="rId104" Type="http://schemas.openxmlformats.org/officeDocument/2006/relationships/customXml" Target="../ink/ink750.xml"/><Relationship Id="rId125" Type="http://schemas.openxmlformats.org/officeDocument/2006/relationships/image" Target="../media/image581.png"/><Relationship Id="rId146" Type="http://schemas.openxmlformats.org/officeDocument/2006/relationships/customXml" Target="../ink/ink771.xml"/><Relationship Id="rId167" Type="http://schemas.openxmlformats.org/officeDocument/2006/relationships/image" Target="../media/image602.png"/><Relationship Id="rId188" Type="http://schemas.openxmlformats.org/officeDocument/2006/relationships/customXml" Target="../ink/ink792.xml"/><Relationship Id="rId311" Type="http://schemas.openxmlformats.org/officeDocument/2006/relationships/image" Target="../media/image671.png"/><Relationship Id="rId332" Type="http://schemas.openxmlformats.org/officeDocument/2006/relationships/customXml" Target="../ink/ink864.xml"/><Relationship Id="rId71" Type="http://schemas.openxmlformats.org/officeDocument/2006/relationships/image" Target="../media/image554.png"/><Relationship Id="rId92" Type="http://schemas.openxmlformats.org/officeDocument/2006/relationships/customXml" Target="../ink/ink744.xml"/><Relationship Id="rId213" Type="http://schemas.openxmlformats.org/officeDocument/2006/relationships/image" Target="../media/image623.png"/><Relationship Id="rId234" Type="http://schemas.openxmlformats.org/officeDocument/2006/relationships/customXml" Target="../ink/ink815.xml"/><Relationship Id="rId2" Type="http://schemas.openxmlformats.org/officeDocument/2006/relationships/customXml" Target="../ink/ink699.xml"/><Relationship Id="rId29" Type="http://schemas.openxmlformats.org/officeDocument/2006/relationships/image" Target="../media/image468.png"/><Relationship Id="rId255" Type="http://schemas.openxmlformats.org/officeDocument/2006/relationships/image" Target="../media/image643.png"/><Relationship Id="rId276" Type="http://schemas.openxmlformats.org/officeDocument/2006/relationships/customXml" Target="../ink/ink836.xml"/><Relationship Id="rId297" Type="http://schemas.openxmlformats.org/officeDocument/2006/relationships/image" Target="../media/image664.png"/><Relationship Id="rId40" Type="http://schemas.openxmlformats.org/officeDocument/2006/relationships/customXml" Target="../ink/ink718.xml"/><Relationship Id="rId115" Type="http://schemas.openxmlformats.org/officeDocument/2006/relationships/image" Target="../media/image576.png"/><Relationship Id="rId136" Type="http://schemas.openxmlformats.org/officeDocument/2006/relationships/customXml" Target="../ink/ink766.xml"/><Relationship Id="rId157" Type="http://schemas.openxmlformats.org/officeDocument/2006/relationships/image" Target="../media/image597.png"/><Relationship Id="rId178" Type="http://schemas.openxmlformats.org/officeDocument/2006/relationships/customXml" Target="../ink/ink787.xml"/><Relationship Id="rId301" Type="http://schemas.openxmlformats.org/officeDocument/2006/relationships/image" Target="../media/image666.png"/><Relationship Id="rId322" Type="http://schemas.openxmlformats.org/officeDocument/2006/relationships/customXml" Target="../ink/ink859.xml"/><Relationship Id="rId61" Type="http://schemas.openxmlformats.org/officeDocument/2006/relationships/image" Target="../media/image549.png"/><Relationship Id="rId82" Type="http://schemas.openxmlformats.org/officeDocument/2006/relationships/customXml" Target="../ink/ink739.xml"/><Relationship Id="rId199" Type="http://schemas.openxmlformats.org/officeDocument/2006/relationships/image" Target="../media/image616.png"/><Relationship Id="rId203" Type="http://schemas.openxmlformats.org/officeDocument/2006/relationships/image" Target="../media/image618.png"/><Relationship Id="rId19" Type="http://schemas.openxmlformats.org/officeDocument/2006/relationships/image" Target="../media/image490.png"/><Relationship Id="rId224" Type="http://schemas.openxmlformats.org/officeDocument/2006/relationships/customXml" Target="../ink/ink810.xml"/><Relationship Id="rId245" Type="http://schemas.openxmlformats.org/officeDocument/2006/relationships/image" Target="../media/image638.png"/><Relationship Id="rId266" Type="http://schemas.openxmlformats.org/officeDocument/2006/relationships/customXml" Target="../ink/ink831.xml"/><Relationship Id="rId287" Type="http://schemas.openxmlformats.org/officeDocument/2006/relationships/image" Target="../media/image659.png"/><Relationship Id="rId30" Type="http://schemas.openxmlformats.org/officeDocument/2006/relationships/customXml" Target="../ink/ink713.xml"/><Relationship Id="rId105" Type="http://schemas.openxmlformats.org/officeDocument/2006/relationships/image" Target="../media/image571.png"/><Relationship Id="rId126" Type="http://schemas.openxmlformats.org/officeDocument/2006/relationships/customXml" Target="../ink/ink761.xml"/><Relationship Id="rId147" Type="http://schemas.openxmlformats.org/officeDocument/2006/relationships/image" Target="../media/image592.png"/><Relationship Id="rId168" Type="http://schemas.openxmlformats.org/officeDocument/2006/relationships/customXml" Target="../ink/ink782.xml"/><Relationship Id="rId312" Type="http://schemas.openxmlformats.org/officeDocument/2006/relationships/customXml" Target="../ink/ink854.xml"/><Relationship Id="rId333" Type="http://schemas.openxmlformats.org/officeDocument/2006/relationships/image" Target="../media/image682.png"/><Relationship Id="rId51" Type="http://schemas.openxmlformats.org/officeDocument/2006/relationships/image" Target="../media/image479.png"/><Relationship Id="rId72" Type="http://schemas.openxmlformats.org/officeDocument/2006/relationships/customXml" Target="../ink/ink734.xml"/><Relationship Id="rId93" Type="http://schemas.openxmlformats.org/officeDocument/2006/relationships/image" Target="../media/image565.png"/><Relationship Id="rId189" Type="http://schemas.openxmlformats.org/officeDocument/2006/relationships/image" Target="../media/image611.png"/><Relationship Id="rId3" Type="http://schemas.openxmlformats.org/officeDocument/2006/relationships/image" Target="../media/image482.png"/><Relationship Id="rId214" Type="http://schemas.openxmlformats.org/officeDocument/2006/relationships/customXml" Target="../ink/ink805.xml"/><Relationship Id="rId235" Type="http://schemas.openxmlformats.org/officeDocument/2006/relationships/image" Target="../media/image633.png"/><Relationship Id="rId256" Type="http://schemas.openxmlformats.org/officeDocument/2006/relationships/customXml" Target="../ink/ink826.xml"/><Relationship Id="rId277" Type="http://schemas.openxmlformats.org/officeDocument/2006/relationships/image" Target="../media/image654.png"/><Relationship Id="rId298" Type="http://schemas.openxmlformats.org/officeDocument/2006/relationships/customXml" Target="../ink/ink847.xml"/><Relationship Id="rId116" Type="http://schemas.openxmlformats.org/officeDocument/2006/relationships/customXml" Target="../ink/ink756.xml"/><Relationship Id="rId137" Type="http://schemas.openxmlformats.org/officeDocument/2006/relationships/image" Target="../media/image587.png"/><Relationship Id="rId158" Type="http://schemas.openxmlformats.org/officeDocument/2006/relationships/customXml" Target="../ink/ink777.xml"/><Relationship Id="rId302" Type="http://schemas.openxmlformats.org/officeDocument/2006/relationships/customXml" Target="../ink/ink849.xml"/><Relationship Id="rId323" Type="http://schemas.openxmlformats.org/officeDocument/2006/relationships/image" Target="../media/image677.png"/><Relationship Id="rId20" Type="http://schemas.openxmlformats.org/officeDocument/2006/relationships/customXml" Target="../ink/ink708.xml"/><Relationship Id="rId41" Type="http://schemas.openxmlformats.org/officeDocument/2006/relationships/image" Target="../media/image474.png"/><Relationship Id="rId62" Type="http://schemas.openxmlformats.org/officeDocument/2006/relationships/customXml" Target="../ink/ink729.xml"/><Relationship Id="rId83" Type="http://schemas.openxmlformats.org/officeDocument/2006/relationships/image" Target="../media/image560.png"/><Relationship Id="rId179" Type="http://schemas.openxmlformats.org/officeDocument/2006/relationships/image" Target="../media/image606.png"/><Relationship Id="rId190" Type="http://schemas.openxmlformats.org/officeDocument/2006/relationships/customXml" Target="../ink/ink793.xml"/><Relationship Id="rId204" Type="http://schemas.openxmlformats.org/officeDocument/2006/relationships/customXml" Target="../ink/ink800.xml"/><Relationship Id="rId225" Type="http://schemas.openxmlformats.org/officeDocument/2006/relationships/image" Target="../media/image628.png"/><Relationship Id="rId246" Type="http://schemas.openxmlformats.org/officeDocument/2006/relationships/customXml" Target="../ink/ink821.xml"/><Relationship Id="rId267" Type="http://schemas.openxmlformats.org/officeDocument/2006/relationships/image" Target="../media/image649.png"/><Relationship Id="rId288" Type="http://schemas.openxmlformats.org/officeDocument/2006/relationships/customXml" Target="../ink/ink842.xml"/><Relationship Id="rId106" Type="http://schemas.openxmlformats.org/officeDocument/2006/relationships/customXml" Target="../ink/ink751.xml"/><Relationship Id="rId127" Type="http://schemas.openxmlformats.org/officeDocument/2006/relationships/image" Target="../media/image582.png"/><Relationship Id="rId313" Type="http://schemas.openxmlformats.org/officeDocument/2006/relationships/image" Target="../media/image672.png"/><Relationship Id="rId10" Type="http://schemas.openxmlformats.org/officeDocument/2006/relationships/customXml" Target="../ink/ink703.xml"/><Relationship Id="rId31" Type="http://schemas.openxmlformats.org/officeDocument/2006/relationships/image" Target="../media/image469.png"/><Relationship Id="rId52" Type="http://schemas.openxmlformats.org/officeDocument/2006/relationships/customXml" Target="../ink/ink724.xml"/><Relationship Id="rId73" Type="http://schemas.openxmlformats.org/officeDocument/2006/relationships/image" Target="../media/image555.png"/><Relationship Id="rId94" Type="http://schemas.openxmlformats.org/officeDocument/2006/relationships/customXml" Target="../ink/ink745.xml"/><Relationship Id="rId148" Type="http://schemas.openxmlformats.org/officeDocument/2006/relationships/customXml" Target="../ink/ink772.xml"/><Relationship Id="rId169" Type="http://schemas.openxmlformats.org/officeDocument/2006/relationships/image" Target="../media/image5060.png"/><Relationship Id="rId334" Type="http://schemas.openxmlformats.org/officeDocument/2006/relationships/customXml" Target="../ink/ink865.xml"/><Relationship Id="rId4" Type="http://schemas.openxmlformats.org/officeDocument/2006/relationships/customXml" Target="../ink/ink700.xml"/><Relationship Id="rId180" Type="http://schemas.openxmlformats.org/officeDocument/2006/relationships/customXml" Target="../ink/ink788.xml"/><Relationship Id="rId215" Type="http://schemas.openxmlformats.org/officeDocument/2006/relationships/image" Target="../media/image213.png"/><Relationship Id="rId236" Type="http://schemas.openxmlformats.org/officeDocument/2006/relationships/customXml" Target="../ink/ink816.xml"/><Relationship Id="rId257" Type="http://schemas.openxmlformats.org/officeDocument/2006/relationships/image" Target="../media/image644.png"/><Relationship Id="rId278" Type="http://schemas.openxmlformats.org/officeDocument/2006/relationships/customXml" Target="../ink/ink837.xml"/><Relationship Id="rId303" Type="http://schemas.openxmlformats.org/officeDocument/2006/relationships/image" Target="../media/image667.png"/><Relationship Id="rId42" Type="http://schemas.openxmlformats.org/officeDocument/2006/relationships/customXml" Target="../ink/ink719.xml"/><Relationship Id="rId84" Type="http://schemas.openxmlformats.org/officeDocument/2006/relationships/customXml" Target="../ink/ink740.xml"/><Relationship Id="rId138" Type="http://schemas.openxmlformats.org/officeDocument/2006/relationships/customXml" Target="../ink/ink767.xml"/><Relationship Id="rId191" Type="http://schemas.openxmlformats.org/officeDocument/2006/relationships/image" Target="../media/image612.png"/><Relationship Id="rId205" Type="http://schemas.openxmlformats.org/officeDocument/2006/relationships/image" Target="../media/image619.png"/><Relationship Id="rId247" Type="http://schemas.openxmlformats.org/officeDocument/2006/relationships/image" Target="../media/image639.png"/><Relationship Id="rId107" Type="http://schemas.openxmlformats.org/officeDocument/2006/relationships/image" Target="../media/image572.png"/><Relationship Id="rId289" Type="http://schemas.openxmlformats.org/officeDocument/2006/relationships/image" Target="../media/image660.png"/><Relationship Id="rId11" Type="http://schemas.openxmlformats.org/officeDocument/2006/relationships/image" Target="../media/image486.png"/><Relationship Id="rId53" Type="http://schemas.openxmlformats.org/officeDocument/2006/relationships/image" Target="../media/image480.png"/><Relationship Id="rId149" Type="http://schemas.openxmlformats.org/officeDocument/2006/relationships/image" Target="../media/image593.png"/><Relationship Id="rId314" Type="http://schemas.openxmlformats.org/officeDocument/2006/relationships/customXml" Target="../ink/ink855.xml"/><Relationship Id="rId95" Type="http://schemas.openxmlformats.org/officeDocument/2006/relationships/image" Target="../media/image566.png"/><Relationship Id="rId160" Type="http://schemas.openxmlformats.org/officeDocument/2006/relationships/customXml" Target="../ink/ink778.xml"/><Relationship Id="rId216" Type="http://schemas.openxmlformats.org/officeDocument/2006/relationships/customXml" Target="../ink/ink806.xml"/><Relationship Id="rId258" Type="http://schemas.openxmlformats.org/officeDocument/2006/relationships/customXml" Target="../ink/ink827.xml"/><Relationship Id="rId22" Type="http://schemas.openxmlformats.org/officeDocument/2006/relationships/customXml" Target="../ink/ink709.xml"/><Relationship Id="rId64" Type="http://schemas.openxmlformats.org/officeDocument/2006/relationships/customXml" Target="../ink/ink730.xml"/><Relationship Id="rId118" Type="http://schemas.openxmlformats.org/officeDocument/2006/relationships/customXml" Target="../ink/ink757.xml"/><Relationship Id="rId325" Type="http://schemas.openxmlformats.org/officeDocument/2006/relationships/image" Target="../media/image678.png"/><Relationship Id="rId171" Type="http://schemas.openxmlformats.org/officeDocument/2006/relationships/image" Target="../media/image5070.png"/><Relationship Id="rId227" Type="http://schemas.openxmlformats.org/officeDocument/2006/relationships/image" Target="../media/image629.png"/><Relationship Id="rId269" Type="http://schemas.openxmlformats.org/officeDocument/2006/relationships/image" Target="../media/image650.png"/><Relationship Id="rId33" Type="http://schemas.openxmlformats.org/officeDocument/2006/relationships/image" Target="../media/image470.png"/><Relationship Id="rId129" Type="http://schemas.openxmlformats.org/officeDocument/2006/relationships/image" Target="../media/image583.png"/><Relationship Id="rId280" Type="http://schemas.openxmlformats.org/officeDocument/2006/relationships/customXml" Target="../ink/ink838.xml"/><Relationship Id="rId336" Type="http://schemas.openxmlformats.org/officeDocument/2006/relationships/customXml" Target="../ink/ink866.xml"/><Relationship Id="rId75" Type="http://schemas.openxmlformats.org/officeDocument/2006/relationships/image" Target="../media/image556.png"/><Relationship Id="rId140" Type="http://schemas.openxmlformats.org/officeDocument/2006/relationships/customXml" Target="../ink/ink768.xml"/><Relationship Id="rId182" Type="http://schemas.openxmlformats.org/officeDocument/2006/relationships/customXml" Target="../ink/ink789.xml"/><Relationship Id="rId6" Type="http://schemas.openxmlformats.org/officeDocument/2006/relationships/customXml" Target="../ink/ink701.xml"/><Relationship Id="rId238" Type="http://schemas.openxmlformats.org/officeDocument/2006/relationships/customXml" Target="../ink/ink817.xml"/><Relationship Id="rId291" Type="http://schemas.openxmlformats.org/officeDocument/2006/relationships/image" Target="../media/image661.png"/><Relationship Id="rId305" Type="http://schemas.openxmlformats.org/officeDocument/2006/relationships/image" Target="../media/image668.png"/><Relationship Id="rId44" Type="http://schemas.openxmlformats.org/officeDocument/2006/relationships/customXml" Target="../ink/ink720.xml"/><Relationship Id="rId86" Type="http://schemas.openxmlformats.org/officeDocument/2006/relationships/customXml" Target="../ink/ink741.xml"/><Relationship Id="rId151" Type="http://schemas.openxmlformats.org/officeDocument/2006/relationships/image" Target="../media/image594.png"/><Relationship Id="rId193" Type="http://schemas.openxmlformats.org/officeDocument/2006/relationships/image" Target="../media/image613.png"/><Relationship Id="rId207" Type="http://schemas.openxmlformats.org/officeDocument/2006/relationships/image" Target="../media/image620.png"/><Relationship Id="rId249" Type="http://schemas.openxmlformats.org/officeDocument/2006/relationships/image" Target="../media/image640.png"/><Relationship Id="rId13" Type="http://schemas.openxmlformats.org/officeDocument/2006/relationships/image" Target="../media/image487.png"/><Relationship Id="rId109" Type="http://schemas.openxmlformats.org/officeDocument/2006/relationships/image" Target="../media/image573.png"/><Relationship Id="rId260" Type="http://schemas.openxmlformats.org/officeDocument/2006/relationships/customXml" Target="../ink/ink828.xml"/><Relationship Id="rId316" Type="http://schemas.openxmlformats.org/officeDocument/2006/relationships/customXml" Target="../ink/ink856.xml"/><Relationship Id="rId55" Type="http://schemas.openxmlformats.org/officeDocument/2006/relationships/image" Target="../media/image546.png"/><Relationship Id="rId97" Type="http://schemas.openxmlformats.org/officeDocument/2006/relationships/image" Target="../media/image567.png"/><Relationship Id="rId120" Type="http://schemas.openxmlformats.org/officeDocument/2006/relationships/customXml" Target="../ink/ink758.xml"/><Relationship Id="rId162" Type="http://schemas.openxmlformats.org/officeDocument/2006/relationships/customXml" Target="../ink/ink779.xml"/><Relationship Id="rId218" Type="http://schemas.openxmlformats.org/officeDocument/2006/relationships/customXml" Target="../ink/ink807.xml"/><Relationship Id="rId271" Type="http://schemas.openxmlformats.org/officeDocument/2006/relationships/image" Target="../media/image651.png"/><Relationship Id="rId24" Type="http://schemas.openxmlformats.org/officeDocument/2006/relationships/customXml" Target="../ink/ink710.xml"/><Relationship Id="rId66" Type="http://schemas.openxmlformats.org/officeDocument/2006/relationships/customXml" Target="../ink/ink731.xml"/><Relationship Id="rId131" Type="http://schemas.openxmlformats.org/officeDocument/2006/relationships/image" Target="../media/image584.png"/><Relationship Id="rId327" Type="http://schemas.openxmlformats.org/officeDocument/2006/relationships/image" Target="../media/image679.png"/><Relationship Id="rId173" Type="http://schemas.openxmlformats.org/officeDocument/2006/relationships/image" Target="../media/image603.png"/><Relationship Id="rId229" Type="http://schemas.openxmlformats.org/officeDocument/2006/relationships/image" Target="../media/image63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9.png"/><Relationship Id="rId21" Type="http://schemas.openxmlformats.org/officeDocument/2006/relationships/image" Target="../media/image583.png"/><Relationship Id="rId63" Type="http://schemas.openxmlformats.org/officeDocument/2006/relationships/image" Target="../media/image692.png"/><Relationship Id="rId159" Type="http://schemas.openxmlformats.org/officeDocument/2006/relationships/image" Target="../media/image738.png"/><Relationship Id="rId170" Type="http://schemas.openxmlformats.org/officeDocument/2006/relationships/customXml" Target="../ink/ink953.xml"/><Relationship Id="rId191" Type="http://schemas.openxmlformats.org/officeDocument/2006/relationships/image" Target="../media/image754.png"/><Relationship Id="rId205" Type="http://schemas.openxmlformats.org/officeDocument/2006/relationships/image" Target="../media/image761.png"/><Relationship Id="rId226" Type="http://schemas.openxmlformats.org/officeDocument/2006/relationships/customXml" Target="../ink/ink981.xml"/><Relationship Id="rId247" Type="http://schemas.openxmlformats.org/officeDocument/2006/relationships/image" Target="../media/image782.png"/><Relationship Id="rId107" Type="http://schemas.openxmlformats.org/officeDocument/2006/relationships/image" Target="../media/image714.png"/><Relationship Id="rId11" Type="http://schemas.openxmlformats.org/officeDocument/2006/relationships/image" Target="../media/image578.png"/><Relationship Id="rId32" Type="http://schemas.openxmlformats.org/officeDocument/2006/relationships/customXml" Target="../ink/ink884.xml"/><Relationship Id="rId53" Type="http://schemas.openxmlformats.org/officeDocument/2006/relationships/image" Target="../media/image597.png"/><Relationship Id="rId74" Type="http://schemas.openxmlformats.org/officeDocument/2006/relationships/customXml" Target="../ink/ink905.xml"/><Relationship Id="rId128" Type="http://schemas.openxmlformats.org/officeDocument/2006/relationships/customXml" Target="../ink/ink932.xml"/><Relationship Id="rId149" Type="http://schemas.openxmlformats.org/officeDocument/2006/relationships/image" Target="../media/image735.png"/><Relationship Id="rId5" Type="http://schemas.openxmlformats.org/officeDocument/2006/relationships/image" Target="../media/image575.png"/><Relationship Id="rId95" Type="http://schemas.openxmlformats.org/officeDocument/2006/relationships/image" Target="../media/image708.png"/><Relationship Id="rId160" Type="http://schemas.openxmlformats.org/officeDocument/2006/relationships/customXml" Target="../ink/ink948.xml"/><Relationship Id="rId181" Type="http://schemas.openxmlformats.org/officeDocument/2006/relationships/image" Target="../media/image749.png"/><Relationship Id="rId216" Type="http://schemas.openxmlformats.org/officeDocument/2006/relationships/customXml" Target="../ink/ink976.xml"/><Relationship Id="rId237" Type="http://schemas.openxmlformats.org/officeDocument/2006/relationships/image" Target="../media/image777.png"/><Relationship Id="rId258" Type="http://schemas.openxmlformats.org/officeDocument/2006/relationships/customXml" Target="../ink/ink997.xml"/><Relationship Id="rId22" Type="http://schemas.openxmlformats.org/officeDocument/2006/relationships/customXml" Target="../ink/ink879.xml"/><Relationship Id="rId43" Type="http://schemas.openxmlformats.org/officeDocument/2006/relationships/image" Target="../media/image592.png"/><Relationship Id="rId64" Type="http://schemas.openxmlformats.org/officeDocument/2006/relationships/customXml" Target="../ink/ink900.xml"/><Relationship Id="rId118" Type="http://schemas.openxmlformats.org/officeDocument/2006/relationships/customXml" Target="../ink/ink927.xml"/><Relationship Id="rId139" Type="http://schemas.openxmlformats.org/officeDocument/2006/relationships/image" Target="../media/image730.png"/><Relationship Id="rId85" Type="http://schemas.openxmlformats.org/officeDocument/2006/relationships/image" Target="../media/image703.png"/><Relationship Id="rId150" Type="http://schemas.openxmlformats.org/officeDocument/2006/relationships/customXml" Target="../ink/ink943.xml"/><Relationship Id="rId171" Type="http://schemas.openxmlformats.org/officeDocument/2006/relationships/image" Target="../media/image744.png"/><Relationship Id="rId192" Type="http://schemas.openxmlformats.org/officeDocument/2006/relationships/customXml" Target="../ink/ink964.xml"/><Relationship Id="rId206" Type="http://schemas.openxmlformats.org/officeDocument/2006/relationships/customXml" Target="../ink/ink971.xml"/><Relationship Id="rId227" Type="http://schemas.openxmlformats.org/officeDocument/2006/relationships/image" Target="../media/image772.png"/><Relationship Id="rId248" Type="http://schemas.openxmlformats.org/officeDocument/2006/relationships/customXml" Target="../ink/ink992.xml"/><Relationship Id="rId12" Type="http://schemas.openxmlformats.org/officeDocument/2006/relationships/customXml" Target="../ink/ink874.xml"/><Relationship Id="rId33" Type="http://schemas.openxmlformats.org/officeDocument/2006/relationships/image" Target="../media/image588.png"/><Relationship Id="rId108" Type="http://schemas.openxmlformats.org/officeDocument/2006/relationships/customXml" Target="../ink/ink922.xml"/><Relationship Id="rId129" Type="http://schemas.openxmlformats.org/officeDocument/2006/relationships/image" Target="../media/image725.png"/><Relationship Id="rId54" Type="http://schemas.openxmlformats.org/officeDocument/2006/relationships/customXml" Target="../ink/ink895.xml"/><Relationship Id="rId75" Type="http://schemas.openxmlformats.org/officeDocument/2006/relationships/image" Target="../media/image698.png"/><Relationship Id="rId96" Type="http://schemas.openxmlformats.org/officeDocument/2006/relationships/customXml" Target="../ink/ink916.xml"/><Relationship Id="rId140" Type="http://schemas.openxmlformats.org/officeDocument/2006/relationships/customXml" Target="../ink/ink938.xml"/><Relationship Id="rId161" Type="http://schemas.openxmlformats.org/officeDocument/2006/relationships/image" Target="../media/image739.png"/><Relationship Id="rId182" Type="http://schemas.openxmlformats.org/officeDocument/2006/relationships/customXml" Target="../ink/ink959.xml"/><Relationship Id="rId217" Type="http://schemas.openxmlformats.org/officeDocument/2006/relationships/image" Target="../media/image767.png"/><Relationship Id="rId6" Type="http://schemas.openxmlformats.org/officeDocument/2006/relationships/customXml" Target="../ink/ink871.xml"/><Relationship Id="rId238" Type="http://schemas.openxmlformats.org/officeDocument/2006/relationships/customXml" Target="../ink/ink987.xml"/><Relationship Id="rId259" Type="http://schemas.openxmlformats.org/officeDocument/2006/relationships/image" Target="../media/image788.png"/><Relationship Id="rId23" Type="http://schemas.openxmlformats.org/officeDocument/2006/relationships/image" Target="../media/image687.png"/><Relationship Id="rId119" Type="http://schemas.openxmlformats.org/officeDocument/2006/relationships/image" Target="../media/image720.png"/><Relationship Id="rId44" Type="http://schemas.openxmlformats.org/officeDocument/2006/relationships/customXml" Target="../ink/ink890.xml"/><Relationship Id="rId65" Type="http://schemas.openxmlformats.org/officeDocument/2006/relationships/image" Target="../media/image693.png"/><Relationship Id="rId86" Type="http://schemas.openxmlformats.org/officeDocument/2006/relationships/customXml" Target="../ink/ink911.xml"/><Relationship Id="rId130" Type="http://schemas.openxmlformats.org/officeDocument/2006/relationships/customXml" Target="../ink/ink933.xml"/><Relationship Id="rId151" Type="http://schemas.openxmlformats.org/officeDocument/2006/relationships/image" Target="../media/image736.png"/><Relationship Id="rId172" Type="http://schemas.openxmlformats.org/officeDocument/2006/relationships/customXml" Target="../ink/ink954.xml"/><Relationship Id="rId193" Type="http://schemas.openxmlformats.org/officeDocument/2006/relationships/image" Target="../media/image755.png"/><Relationship Id="rId207" Type="http://schemas.openxmlformats.org/officeDocument/2006/relationships/image" Target="../media/image762.png"/><Relationship Id="rId228" Type="http://schemas.openxmlformats.org/officeDocument/2006/relationships/customXml" Target="../ink/ink982.xml"/><Relationship Id="rId249" Type="http://schemas.openxmlformats.org/officeDocument/2006/relationships/image" Target="../media/image783.png"/><Relationship Id="rId13" Type="http://schemas.openxmlformats.org/officeDocument/2006/relationships/image" Target="../media/image579.png"/><Relationship Id="rId109" Type="http://schemas.openxmlformats.org/officeDocument/2006/relationships/image" Target="../media/image715.png"/><Relationship Id="rId260" Type="http://schemas.openxmlformats.org/officeDocument/2006/relationships/customXml" Target="../ink/ink998.xml"/><Relationship Id="rId34" Type="http://schemas.openxmlformats.org/officeDocument/2006/relationships/customXml" Target="../ink/ink885.xml"/><Relationship Id="rId55" Type="http://schemas.openxmlformats.org/officeDocument/2006/relationships/image" Target="../media/image598.png"/><Relationship Id="rId76" Type="http://schemas.openxmlformats.org/officeDocument/2006/relationships/customXml" Target="../ink/ink906.xml"/><Relationship Id="rId97" Type="http://schemas.openxmlformats.org/officeDocument/2006/relationships/image" Target="../media/image709.png"/><Relationship Id="rId120" Type="http://schemas.openxmlformats.org/officeDocument/2006/relationships/customXml" Target="../ink/ink928.xml"/><Relationship Id="rId141" Type="http://schemas.openxmlformats.org/officeDocument/2006/relationships/image" Target="../media/image731.png"/><Relationship Id="rId7" Type="http://schemas.openxmlformats.org/officeDocument/2006/relationships/image" Target="../media/image576.png"/><Relationship Id="rId162" Type="http://schemas.openxmlformats.org/officeDocument/2006/relationships/customXml" Target="../ink/ink949.xml"/><Relationship Id="rId183" Type="http://schemas.openxmlformats.org/officeDocument/2006/relationships/image" Target="../media/image750.png"/><Relationship Id="rId218" Type="http://schemas.openxmlformats.org/officeDocument/2006/relationships/customXml" Target="../ink/ink977.xml"/><Relationship Id="rId239" Type="http://schemas.openxmlformats.org/officeDocument/2006/relationships/image" Target="../media/image778.png"/><Relationship Id="rId250" Type="http://schemas.openxmlformats.org/officeDocument/2006/relationships/customXml" Target="../ink/ink993.xml"/><Relationship Id="rId24" Type="http://schemas.openxmlformats.org/officeDocument/2006/relationships/customXml" Target="../ink/ink880.xml"/><Relationship Id="rId45" Type="http://schemas.openxmlformats.org/officeDocument/2006/relationships/image" Target="../media/image593.png"/><Relationship Id="rId66" Type="http://schemas.openxmlformats.org/officeDocument/2006/relationships/customXml" Target="../ink/ink901.xml"/><Relationship Id="rId87" Type="http://schemas.openxmlformats.org/officeDocument/2006/relationships/image" Target="../media/image704.png"/><Relationship Id="rId110" Type="http://schemas.openxmlformats.org/officeDocument/2006/relationships/customXml" Target="../ink/ink923.xml"/><Relationship Id="rId131" Type="http://schemas.openxmlformats.org/officeDocument/2006/relationships/image" Target="../media/image726.png"/><Relationship Id="rId152" Type="http://schemas.openxmlformats.org/officeDocument/2006/relationships/customXml" Target="../ink/ink944.xml"/><Relationship Id="rId173" Type="http://schemas.openxmlformats.org/officeDocument/2006/relationships/image" Target="../media/image745.png"/><Relationship Id="rId194" Type="http://schemas.openxmlformats.org/officeDocument/2006/relationships/customXml" Target="../ink/ink965.xml"/><Relationship Id="rId208" Type="http://schemas.openxmlformats.org/officeDocument/2006/relationships/customXml" Target="../ink/ink972.xml"/><Relationship Id="rId229" Type="http://schemas.openxmlformats.org/officeDocument/2006/relationships/image" Target="../media/image773.png"/><Relationship Id="rId240" Type="http://schemas.openxmlformats.org/officeDocument/2006/relationships/customXml" Target="../ink/ink988.xml"/><Relationship Id="rId261" Type="http://schemas.openxmlformats.org/officeDocument/2006/relationships/image" Target="../media/image789.png"/><Relationship Id="rId14" Type="http://schemas.openxmlformats.org/officeDocument/2006/relationships/customXml" Target="../ink/ink875.xml"/><Relationship Id="rId35" Type="http://schemas.openxmlformats.org/officeDocument/2006/relationships/image" Target="../media/image589.png"/><Relationship Id="rId56" Type="http://schemas.openxmlformats.org/officeDocument/2006/relationships/customXml" Target="../ink/ink896.xml"/><Relationship Id="rId77" Type="http://schemas.openxmlformats.org/officeDocument/2006/relationships/image" Target="../media/image699.png"/><Relationship Id="rId100" Type="http://schemas.openxmlformats.org/officeDocument/2006/relationships/customXml" Target="../ink/ink918.xml"/><Relationship Id="rId8" Type="http://schemas.openxmlformats.org/officeDocument/2006/relationships/customXml" Target="../ink/ink872.xml"/><Relationship Id="rId98" Type="http://schemas.openxmlformats.org/officeDocument/2006/relationships/customXml" Target="../ink/ink917.xml"/><Relationship Id="rId121" Type="http://schemas.openxmlformats.org/officeDocument/2006/relationships/image" Target="../media/image721.png"/><Relationship Id="rId142" Type="http://schemas.openxmlformats.org/officeDocument/2006/relationships/customXml" Target="../ink/ink939.xml"/><Relationship Id="rId163" Type="http://schemas.openxmlformats.org/officeDocument/2006/relationships/image" Target="../media/image740.png"/><Relationship Id="rId184" Type="http://schemas.openxmlformats.org/officeDocument/2006/relationships/customXml" Target="../ink/ink960.xml"/><Relationship Id="rId219" Type="http://schemas.openxmlformats.org/officeDocument/2006/relationships/image" Target="../media/image768.png"/><Relationship Id="rId230" Type="http://schemas.openxmlformats.org/officeDocument/2006/relationships/customXml" Target="../ink/ink983.xml"/><Relationship Id="rId251" Type="http://schemas.openxmlformats.org/officeDocument/2006/relationships/image" Target="../media/image784.png"/><Relationship Id="rId25" Type="http://schemas.openxmlformats.org/officeDocument/2006/relationships/image" Target="../media/image584.png"/><Relationship Id="rId46" Type="http://schemas.openxmlformats.org/officeDocument/2006/relationships/customXml" Target="../ink/ink891.xml"/><Relationship Id="rId67" Type="http://schemas.openxmlformats.org/officeDocument/2006/relationships/image" Target="../media/image694.png"/><Relationship Id="rId88" Type="http://schemas.openxmlformats.org/officeDocument/2006/relationships/customXml" Target="../ink/ink912.xml"/><Relationship Id="rId111" Type="http://schemas.openxmlformats.org/officeDocument/2006/relationships/image" Target="../media/image716.png"/><Relationship Id="rId132" Type="http://schemas.openxmlformats.org/officeDocument/2006/relationships/customXml" Target="../ink/ink934.xml"/><Relationship Id="rId153" Type="http://schemas.openxmlformats.org/officeDocument/2006/relationships/image" Target="../media/image737.png"/><Relationship Id="rId174" Type="http://schemas.openxmlformats.org/officeDocument/2006/relationships/customXml" Target="../ink/ink955.xml"/><Relationship Id="rId195" Type="http://schemas.openxmlformats.org/officeDocument/2006/relationships/image" Target="../media/image756.png"/><Relationship Id="rId209" Type="http://schemas.openxmlformats.org/officeDocument/2006/relationships/image" Target="../media/image763.png"/><Relationship Id="rId220" Type="http://schemas.openxmlformats.org/officeDocument/2006/relationships/customXml" Target="../ink/ink978.xml"/><Relationship Id="rId241" Type="http://schemas.openxmlformats.org/officeDocument/2006/relationships/image" Target="../media/image779.png"/><Relationship Id="rId15" Type="http://schemas.openxmlformats.org/officeDocument/2006/relationships/image" Target="../media/image580.png"/><Relationship Id="rId36" Type="http://schemas.openxmlformats.org/officeDocument/2006/relationships/customXml" Target="../ink/ink886.xml"/><Relationship Id="rId57" Type="http://schemas.openxmlformats.org/officeDocument/2006/relationships/image" Target="../media/image689.png"/><Relationship Id="rId78" Type="http://schemas.openxmlformats.org/officeDocument/2006/relationships/customXml" Target="../ink/ink907.xml"/><Relationship Id="rId99" Type="http://schemas.openxmlformats.org/officeDocument/2006/relationships/image" Target="../media/image710.png"/><Relationship Id="rId101" Type="http://schemas.openxmlformats.org/officeDocument/2006/relationships/image" Target="../media/image711.png"/><Relationship Id="rId122" Type="http://schemas.openxmlformats.org/officeDocument/2006/relationships/customXml" Target="../ink/ink929.xml"/><Relationship Id="rId143" Type="http://schemas.openxmlformats.org/officeDocument/2006/relationships/image" Target="../media/image732.png"/><Relationship Id="rId164" Type="http://schemas.openxmlformats.org/officeDocument/2006/relationships/customXml" Target="../ink/ink950.xml"/><Relationship Id="rId185" Type="http://schemas.openxmlformats.org/officeDocument/2006/relationships/image" Target="../media/image751.png"/><Relationship Id="rId9" Type="http://schemas.openxmlformats.org/officeDocument/2006/relationships/image" Target="../media/image577.png"/><Relationship Id="rId210" Type="http://schemas.openxmlformats.org/officeDocument/2006/relationships/customXml" Target="../ink/ink973.xml"/><Relationship Id="rId26" Type="http://schemas.openxmlformats.org/officeDocument/2006/relationships/customXml" Target="../ink/ink881.xml"/><Relationship Id="rId231" Type="http://schemas.openxmlformats.org/officeDocument/2006/relationships/image" Target="../media/image774.png"/><Relationship Id="rId252" Type="http://schemas.openxmlformats.org/officeDocument/2006/relationships/customXml" Target="../ink/ink994.xml"/><Relationship Id="rId47" Type="http://schemas.openxmlformats.org/officeDocument/2006/relationships/image" Target="../media/image594.png"/><Relationship Id="rId68" Type="http://schemas.openxmlformats.org/officeDocument/2006/relationships/customXml" Target="../ink/ink902.xml"/><Relationship Id="rId89" Type="http://schemas.openxmlformats.org/officeDocument/2006/relationships/image" Target="../media/image705.png"/><Relationship Id="rId112" Type="http://schemas.openxmlformats.org/officeDocument/2006/relationships/customXml" Target="../ink/ink924.xml"/><Relationship Id="rId133" Type="http://schemas.openxmlformats.org/officeDocument/2006/relationships/image" Target="../media/image727.png"/><Relationship Id="rId154" Type="http://schemas.openxmlformats.org/officeDocument/2006/relationships/customXml" Target="../ink/ink945.xml"/><Relationship Id="rId175" Type="http://schemas.openxmlformats.org/officeDocument/2006/relationships/image" Target="../media/image746.png"/><Relationship Id="rId196" Type="http://schemas.openxmlformats.org/officeDocument/2006/relationships/customXml" Target="../ink/ink966.xml"/><Relationship Id="rId200" Type="http://schemas.openxmlformats.org/officeDocument/2006/relationships/customXml" Target="../ink/ink968.xml"/><Relationship Id="rId16" Type="http://schemas.openxmlformats.org/officeDocument/2006/relationships/customXml" Target="../ink/ink876.xml"/><Relationship Id="rId221" Type="http://schemas.openxmlformats.org/officeDocument/2006/relationships/image" Target="../media/image769.png"/><Relationship Id="rId242" Type="http://schemas.openxmlformats.org/officeDocument/2006/relationships/customXml" Target="../ink/ink989.xml"/><Relationship Id="rId37" Type="http://schemas.openxmlformats.org/officeDocument/2006/relationships/image" Target="../media/image590.png"/><Relationship Id="rId58" Type="http://schemas.openxmlformats.org/officeDocument/2006/relationships/customXml" Target="../ink/ink897.xml"/><Relationship Id="rId79" Type="http://schemas.openxmlformats.org/officeDocument/2006/relationships/image" Target="../media/image700.png"/><Relationship Id="rId102" Type="http://schemas.openxmlformats.org/officeDocument/2006/relationships/customXml" Target="../ink/ink919.xml"/><Relationship Id="rId123" Type="http://schemas.openxmlformats.org/officeDocument/2006/relationships/image" Target="../media/image722.png"/><Relationship Id="rId144" Type="http://schemas.openxmlformats.org/officeDocument/2006/relationships/customXml" Target="../ink/ink940.xml"/><Relationship Id="rId90" Type="http://schemas.openxmlformats.org/officeDocument/2006/relationships/customXml" Target="../ink/ink913.xml"/><Relationship Id="rId165" Type="http://schemas.openxmlformats.org/officeDocument/2006/relationships/image" Target="../media/image741.png"/><Relationship Id="rId186" Type="http://schemas.openxmlformats.org/officeDocument/2006/relationships/customXml" Target="../ink/ink961.xml"/><Relationship Id="rId211" Type="http://schemas.openxmlformats.org/officeDocument/2006/relationships/image" Target="../media/image764.png"/><Relationship Id="rId232" Type="http://schemas.openxmlformats.org/officeDocument/2006/relationships/customXml" Target="../ink/ink984.xml"/><Relationship Id="rId253" Type="http://schemas.openxmlformats.org/officeDocument/2006/relationships/image" Target="../media/image785.png"/><Relationship Id="rId27" Type="http://schemas.openxmlformats.org/officeDocument/2006/relationships/image" Target="../media/image585.png"/><Relationship Id="rId48" Type="http://schemas.openxmlformats.org/officeDocument/2006/relationships/customXml" Target="../ink/ink892.xml"/><Relationship Id="rId69" Type="http://schemas.openxmlformats.org/officeDocument/2006/relationships/image" Target="../media/image695.png"/><Relationship Id="rId113" Type="http://schemas.openxmlformats.org/officeDocument/2006/relationships/image" Target="../media/image717.png"/><Relationship Id="rId134" Type="http://schemas.openxmlformats.org/officeDocument/2006/relationships/customXml" Target="../ink/ink935.xml"/><Relationship Id="rId80" Type="http://schemas.openxmlformats.org/officeDocument/2006/relationships/customXml" Target="../ink/ink908.xml"/><Relationship Id="rId155" Type="http://schemas.openxmlformats.org/officeDocument/2006/relationships/image" Target="../media/image213.png"/><Relationship Id="rId176" Type="http://schemas.openxmlformats.org/officeDocument/2006/relationships/customXml" Target="../ink/ink956.xml"/><Relationship Id="rId197" Type="http://schemas.openxmlformats.org/officeDocument/2006/relationships/image" Target="../media/image757.png"/><Relationship Id="rId201" Type="http://schemas.openxmlformats.org/officeDocument/2006/relationships/image" Target="../media/image759.png"/><Relationship Id="rId222" Type="http://schemas.openxmlformats.org/officeDocument/2006/relationships/customXml" Target="../ink/ink979.xml"/><Relationship Id="rId243" Type="http://schemas.openxmlformats.org/officeDocument/2006/relationships/image" Target="../media/image780.png"/><Relationship Id="rId17" Type="http://schemas.openxmlformats.org/officeDocument/2006/relationships/image" Target="../media/image581.png"/><Relationship Id="rId38" Type="http://schemas.openxmlformats.org/officeDocument/2006/relationships/customXml" Target="../ink/ink887.xml"/><Relationship Id="rId59" Type="http://schemas.openxmlformats.org/officeDocument/2006/relationships/image" Target="../media/image690.png"/><Relationship Id="rId103" Type="http://schemas.openxmlformats.org/officeDocument/2006/relationships/image" Target="../media/image712.png"/><Relationship Id="rId124" Type="http://schemas.openxmlformats.org/officeDocument/2006/relationships/customXml" Target="../ink/ink930.xml"/><Relationship Id="rId70" Type="http://schemas.openxmlformats.org/officeDocument/2006/relationships/customXml" Target="../ink/ink903.xml"/><Relationship Id="rId91" Type="http://schemas.openxmlformats.org/officeDocument/2006/relationships/image" Target="../media/image706.png"/><Relationship Id="rId145" Type="http://schemas.openxmlformats.org/officeDocument/2006/relationships/image" Target="../media/image733.png"/><Relationship Id="rId166" Type="http://schemas.openxmlformats.org/officeDocument/2006/relationships/customXml" Target="../ink/ink951.xml"/><Relationship Id="rId187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74.xml"/><Relationship Id="rId233" Type="http://schemas.openxmlformats.org/officeDocument/2006/relationships/image" Target="../media/image775.png"/><Relationship Id="rId254" Type="http://schemas.openxmlformats.org/officeDocument/2006/relationships/customXml" Target="../ink/ink995.xml"/><Relationship Id="rId28" Type="http://schemas.openxmlformats.org/officeDocument/2006/relationships/customXml" Target="../ink/ink882.xml"/><Relationship Id="rId49" Type="http://schemas.openxmlformats.org/officeDocument/2006/relationships/image" Target="../media/image595.png"/><Relationship Id="rId114" Type="http://schemas.openxmlformats.org/officeDocument/2006/relationships/customXml" Target="../ink/ink925.xml"/><Relationship Id="rId60" Type="http://schemas.openxmlformats.org/officeDocument/2006/relationships/customXml" Target="../ink/ink898.xml"/><Relationship Id="rId81" Type="http://schemas.openxmlformats.org/officeDocument/2006/relationships/image" Target="../media/image701.png"/><Relationship Id="rId135" Type="http://schemas.openxmlformats.org/officeDocument/2006/relationships/image" Target="../media/image728.png"/><Relationship Id="rId156" Type="http://schemas.openxmlformats.org/officeDocument/2006/relationships/customXml" Target="../ink/ink946.xml"/><Relationship Id="rId177" Type="http://schemas.openxmlformats.org/officeDocument/2006/relationships/image" Target="../media/image747.png"/><Relationship Id="rId198" Type="http://schemas.openxmlformats.org/officeDocument/2006/relationships/customXml" Target="../ink/ink967.xml"/><Relationship Id="rId202" Type="http://schemas.openxmlformats.org/officeDocument/2006/relationships/customXml" Target="../ink/ink969.xml"/><Relationship Id="rId223" Type="http://schemas.openxmlformats.org/officeDocument/2006/relationships/image" Target="../media/image770.png"/><Relationship Id="rId244" Type="http://schemas.openxmlformats.org/officeDocument/2006/relationships/customXml" Target="../ink/ink990.xml"/><Relationship Id="rId18" Type="http://schemas.openxmlformats.org/officeDocument/2006/relationships/customXml" Target="../ink/ink877.xml"/><Relationship Id="rId39" Type="http://schemas.openxmlformats.org/officeDocument/2006/relationships/image" Target="../media/image591.png"/><Relationship Id="rId50" Type="http://schemas.openxmlformats.org/officeDocument/2006/relationships/customXml" Target="../ink/ink893.xml"/><Relationship Id="rId104" Type="http://schemas.openxmlformats.org/officeDocument/2006/relationships/customXml" Target="../ink/ink920.xml"/><Relationship Id="rId125" Type="http://schemas.openxmlformats.org/officeDocument/2006/relationships/image" Target="../media/image723.png"/><Relationship Id="rId146" Type="http://schemas.openxmlformats.org/officeDocument/2006/relationships/customXml" Target="../ink/ink941.xml"/><Relationship Id="rId167" Type="http://schemas.openxmlformats.org/officeDocument/2006/relationships/image" Target="../media/image742.png"/><Relationship Id="rId188" Type="http://schemas.openxmlformats.org/officeDocument/2006/relationships/customXml" Target="../ink/ink962.xml"/><Relationship Id="rId71" Type="http://schemas.openxmlformats.org/officeDocument/2006/relationships/image" Target="../media/image696.png"/><Relationship Id="rId92" Type="http://schemas.openxmlformats.org/officeDocument/2006/relationships/customXml" Target="../ink/ink914.xml"/><Relationship Id="rId213" Type="http://schemas.openxmlformats.org/officeDocument/2006/relationships/image" Target="../media/image765.png"/><Relationship Id="rId234" Type="http://schemas.openxmlformats.org/officeDocument/2006/relationships/customXml" Target="../ink/ink985.xml"/><Relationship Id="rId2" Type="http://schemas.openxmlformats.org/officeDocument/2006/relationships/customXml" Target="../ink/ink869.xml"/><Relationship Id="rId29" Type="http://schemas.openxmlformats.org/officeDocument/2006/relationships/image" Target="../media/image586.png"/><Relationship Id="rId255" Type="http://schemas.openxmlformats.org/officeDocument/2006/relationships/image" Target="../media/image786.png"/><Relationship Id="rId40" Type="http://schemas.openxmlformats.org/officeDocument/2006/relationships/customXml" Target="../ink/ink888.xml"/><Relationship Id="rId115" Type="http://schemas.openxmlformats.org/officeDocument/2006/relationships/image" Target="../media/image718.png"/><Relationship Id="rId136" Type="http://schemas.openxmlformats.org/officeDocument/2006/relationships/customXml" Target="../ink/ink936.xml"/><Relationship Id="rId157" Type="http://schemas.openxmlformats.org/officeDocument/2006/relationships/image" Target="../media/image359.png"/><Relationship Id="rId178" Type="http://schemas.openxmlformats.org/officeDocument/2006/relationships/customXml" Target="../ink/ink957.xml"/><Relationship Id="rId61" Type="http://schemas.openxmlformats.org/officeDocument/2006/relationships/image" Target="../media/image691.png"/><Relationship Id="rId82" Type="http://schemas.openxmlformats.org/officeDocument/2006/relationships/customXml" Target="../ink/ink909.xml"/><Relationship Id="rId199" Type="http://schemas.openxmlformats.org/officeDocument/2006/relationships/image" Target="../media/image758.png"/><Relationship Id="rId203" Type="http://schemas.openxmlformats.org/officeDocument/2006/relationships/image" Target="../media/image760.png"/><Relationship Id="rId19" Type="http://schemas.openxmlformats.org/officeDocument/2006/relationships/image" Target="../media/image582.png"/><Relationship Id="rId224" Type="http://schemas.openxmlformats.org/officeDocument/2006/relationships/customXml" Target="../ink/ink980.xml"/><Relationship Id="rId245" Type="http://schemas.openxmlformats.org/officeDocument/2006/relationships/image" Target="../media/image781.png"/><Relationship Id="rId30" Type="http://schemas.openxmlformats.org/officeDocument/2006/relationships/customXml" Target="../ink/ink883.xml"/><Relationship Id="rId105" Type="http://schemas.openxmlformats.org/officeDocument/2006/relationships/image" Target="../media/image713.png"/><Relationship Id="rId126" Type="http://schemas.openxmlformats.org/officeDocument/2006/relationships/customXml" Target="../ink/ink931.xml"/><Relationship Id="rId147" Type="http://schemas.openxmlformats.org/officeDocument/2006/relationships/image" Target="../media/image734.png"/><Relationship Id="rId168" Type="http://schemas.openxmlformats.org/officeDocument/2006/relationships/customXml" Target="../ink/ink952.xml"/><Relationship Id="rId51" Type="http://schemas.openxmlformats.org/officeDocument/2006/relationships/image" Target="../media/image596.png"/><Relationship Id="rId72" Type="http://schemas.openxmlformats.org/officeDocument/2006/relationships/customXml" Target="../ink/ink904.xml"/><Relationship Id="rId93" Type="http://schemas.openxmlformats.org/officeDocument/2006/relationships/image" Target="../media/image707.png"/><Relationship Id="rId189" Type="http://schemas.openxmlformats.org/officeDocument/2006/relationships/image" Target="../media/image753.png"/><Relationship Id="rId3" Type="http://schemas.openxmlformats.org/officeDocument/2006/relationships/image" Target="../media/image574.png"/><Relationship Id="rId214" Type="http://schemas.openxmlformats.org/officeDocument/2006/relationships/customXml" Target="../ink/ink975.xml"/><Relationship Id="rId235" Type="http://schemas.openxmlformats.org/officeDocument/2006/relationships/image" Target="../media/image776.png"/><Relationship Id="rId256" Type="http://schemas.openxmlformats.org/officeDocument/2006/relationships/customXml" Target="../ink/ink996.xml"/><Relationship Id="rId116" Type="http://schemas.openxmlformats.org/officeDocument/2006/relationships/customXml" Target="../ink/ink926.xml"/><Relationship Id="rId137" Type="http://schemas.openxmlformats.org/officeDocument/2006/relationships/image" Target="../media/image729.png"/><Relationship Id="rId158" Type="http://schemas.openxmlformats.org/officeDocument/2006/relationships/customXml" Target="../ink/ink947.xml"/><Relationship Id="rId20" Type="http://schemas.openxmlformats.org/officeDocument/2006/relationships/customXml" Target="../ink/ink878.xml"/><Relationship Id="rId41" Type="http://schemas.openxmlformats.org/officeDocument/2006/relationships/image" Target="../media/image688.png"/><Relationship Id="rId62" Type="http://schemas.openxmlformats.org/officeDocument/2006/relationships/customXml" Target="../ink/ink899.xml"/><Relationship Id="rId83" Type="http://schemas.openxmlformats.org/officeDocument/2006/relationships/image" Target="../media/image702.png"/><Relationship Id="rId179" Type="http://schemas.openxmlformats.org/officeDocument/2006/relationships/image" Target="../media/image748.png"/><Relationship Id="rId190" Type="http://schemas.openxmlformats.org/officeDocument/2006/relationships/customXml" Target="../ink/ink963.xml"/><Relationship Id="rId204" Type="http://schemas.openxmlformats.org/officeDocument/2006/relationships/customXml" Target="../ink/ink970.xml"/><Relationship Id="rId225" Type="http://schemas.openxmlformats.org/officeDocument/2006/relationships/image" Target="../media/image771.png"/><Relationship Id="rId246" Type="http://schemas.openxmlformats.org/officeDocument/2006/relationships/customXml" Target="../ink/ink991.xml"/><Relationship Id="rId106" Type="http://schemas.openxmlformats.org/officeDocument/2006/relationships/customXml" Target="../ink/ink921.xml"/><Relationship Id="rId127" Type="http://schemas.openxmlformats.org/officeDocument/2006/relationships/image" Target="../media/image724.png"/><Relationship Id="rId10" Type="http://schemas.openxmlformats.org/officeDocument/2006/relationships/customXml" Target="../ink/ink873.xml"/><Relationship Id="rId31" Type="http://schemas.openxmlformats.org/officeDocument/2006/relationships/image" Target="../media/image587.png"/><Relationship Id="rId52" Type="http://schemas.openxmlformats.org/officeDocument/2006/relationships/customXml" Target="../ink/ink894.xml"/><Relationship Id="rId73" Type="http://schemas.openxmlformats.org/officeDocument/2006/relationships/image" Target="../media/image697.png"/><Relationship Id="rId94" Type="http://schemas.openxmlformats.org/officeDocument/2006/relationships/customXml" Target="../ink/ink915.xml"/><Relationship Id="rId148" Type="http://schemas.openxmlformats.org/officeDocument/2006/relationships/customXml" Target="../ink/ink942.xml"/><Relationship Id="rId169" Type="http://schemas.openxmlformats.org/officeDocument/2006/relationships/image" Target="../media/image743.png"/><Relationship Id="rId4" Type="http://schemas.openxmlformats.org/officeDocument/2006/relationships/customXml" Target="../ink/ink870.xml"/><Relationship Id="rId180" Type="http://schemas.openxmlformats.org/officeDocument/2006/relationships/customXml" Target="../ink/ink958.xml"/><Relationship Id="rId215" Type="http://schemas.openxmlformats.org/officeDocument/2006/relationships/image" Target="../media/image766.png"/><Relationship Id="rId236" Type="http://schemas.openxmlformats.org/officeDocument/2006/relationships/customXml" Target="../ink/ink986.xml"/><Relationship Id="rId257" Type="http://schemas.openxmlformats.org/officeDocument/2006/relationships/image" Target="../media/image787.png"/><Relationship Id="rId42" Type="http://schemas.openxmlformats.org/officeDocument/2006/relationships/customXml" Target="../ink/ink889.xml"/><Relationship Id="rId84" Type="http://schemas.openxmlformats.org/officeDocument/2006/relationships/customXml" Target="../ink/ink910.xml"/><Relationship Id="rId138" Type="http://schemas.openxmlformats.org/officeDocument/2006/relationships/customXml" Target="../ink/ink937.xml"/></Relationships>
</file>

<file path=ppt/slides/_rels/slide12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1038.xml"/><Relationship Id="rId273" Type="http://schemas.openxmlformats.org/officeDocument/2006/relationships/image" Target="../media/image805.png"/><Relationship Id="rId294" Type="http://schemas.openxmlformats.org/officeDocument/2006/relationships/customXml" Target="../ink/ink1059.xml"/><Relationship Id="rId299" Type="http://schemas.openxmlformats.org/officeDocument/2006/relationships/image" Target="../media/image818.png"/><Relationship Id="rId175" Type="http://schemas.openxmlformats.org/officeDocument/2006/relationships/image" Target="../media/image746.png"/><Relationship Id="rId170" Type="http://schemas.openxmlformats.org/officeDocument/2006/relationships/customXml" Target="../ink/ink1005.xml"/><Relationship Id="rId191" Type="http://schemas.openxmlformats.org/officeDocument/2006/relationships/image" Target="../media/image793.png"/><Relationship Id="rId196" Type="http://schemas.openxmlformats.org/officeDocument/2006/relationships/customXml" Target="../ink/ink1018.xml"/><Relationship Id="rId200" Type="http://schemas.openxmlformats.org/officeDocument/2006/relationships/customXml" Target="../ink/ink1020.xml"/><Relationship Id="rId205" Type="http://schemas.openxmlformats.org/officeDocument/2006/relationships/image" Target="../media/image761.png"/><Relationship Id="rId226" Type="http://schemas.openxmlformats.org/officeDocument/2006/relationships/customXml" Target="../ink/ink1033.xml"/><Relationship Id="rId247" Type="http://schemas.openxmlformats.org/officeDocument/2006/relationships/image" Target="../media/image782.png"/><Relationship Id="rId221" Type="http://schemas.openxmlformats.org/officeDocument/2006/relationships/image" Target="../media/image769.png"/><Relationship Id="rId263" Type="http://schemas.openxmlformats.org/officeDocument/2006/relationships/image" Target="../media/image800.png"/><Relationship Id="rId268" Type="http://schemas.openxmlformats.org/officeDocument/2006/relationships/customXml" Target="../ink/ink1046.xml"/><Relationship Id="rId284" Type="http://schemas.openxmlformats.org/officeDocument/2006/relationships/customXml" Target="../ink/ink1054.xml"/><Relationship Id="rId289" Type="http://schemas.openxmlformats.org/officeDocument/2006/relationships/image" Target="../media/image813.png"/><Relationship Id="rId5" Type="http://schemas.openxmlformats.org/officeDocument/2006/relationships/image" Target="../media/image791.png"/><Relationship Id="rId165" Type="http://schemas.openxmlformats.org/officeDocument/2006/relationships/image" Target="../media/image741.png"/><Relationship Id="rId181" Type="http://schemas.openxmlformats.org/officeDocument/2006/relationships/image" Target="../media/image749.png"/><Relationship Id="rId186" Type="http://schemas.openxmlformats.org/officeDocument/2006/relationships/customXml" Target="../ink/ink1013.xml"/><Relationship Id="rId216" Type="http://schemas.openxmlformats.org/officeDocument/2006/relationships/customXml" Target="../ink/ink1028.xml"/><Relationship Id="rId211" Type="http://schemas.openxmlformats.org/officeDocument/2006/relationships/image" Target="../media/image764.png"/><Relationship Id="rId253" Type="http://schemas.openxmlformats.org/officeDocument/2006/relationships/image" Target="../media/image785.png"/><Relationship Id="rId258" Type="http://schemas.openxmlformats.org/officeDocument/2006/relationships/customXml" Target="../ink/ink1041.xml"/><Relationship Id="rId274" Type="http://schemas.openxmlformats.org/officeDocument/2006/relationships/customXml" Target="../ink/ink1049.xml"/><Relationship Id="rId279" Type="http://schemas.openxmlformats.org/officeDocument/2006/relationships/image" Target="../media/image808.png"/><Relationship Id="rId295" Type="http://schemas.openxmlformats.org/officeDocument/2006/relationships/image" Target="../media/image816.png"/><Relationship Id="rId290" Type="http://schemas.openxmlformats.org/officeDocument/2006/relationships/customXml" Target="../ink/ink1057.xml"/><Relationship Id="rId171" Type="http://schemas.openxmlformats.org/officeDocument/2006/relationships/image" Target="../media/image744.png"/><Relationship Id="rId176" Type="http://schemas.openxmlformats.org/officeDocument/2006/relationships/customXml" Target="../ink/ink1008.xml"/><Relationship Id="rId192" Type="http://schemas.openxmlformats.org/officeDocument/2006/relationships/customXml" Target="../ink/ink1016.xml"/><Relationship Id="rId197" Type="http://schemas.openxmlformats.org/officeDocument/2006/relationships/image" Target="../media/image757.png"/><Relationship Id="rId206" Type="http://schemas.openxmlformats.org/officeDocument/2006/relationships/customXml" Target="../ink/ink1023.xml"/><Relationship Id="rId201" Type="http://schemas.openxmlformats.org/officeDocument/2006/relationships/image" Target="../media/image759.png"/><Relationship Id="rId222" Type="http://schemas.openxmlformats.org/officeDocument/2006/relationships/customXml" Target="../ink/ink1031.xml"/><Relationship Id="rId243" Type="http://schemas.openxmlformats.org/officeDocument/2006/relationships/image" Target="../media/image780.png"/><Relationship Id="rId248" Type="http://schemas.openxmlformats.org/officeDocument/2006/relationships/customXml" Target="../ink/ink1036.xml"/><Relationship Id="rId264" Type="http://schemas.openxmlformats.org/officeDocument/2006/relationships/customXml" Target="../ink/ink1044.xml"/><Relationship Id="rId269" Type="http://schemas.openxmlformats.org/officeDocument/2006/relationships/image" Target="../media/image803.png"/><Relationship Id="rId285" Type="http://schemas.openxmlformats.org/officeDocument/2006/relationships/image" Target="../media/image811.png"/><Relationship Id="rId280" Type="http://schemas.openxmlformats.org/officeDocument/2006/relationships/customXml" Target="../ink/ink1052.xml"/><Relationship Id="rId166" Type="http://schemas.openxmlformats.org/officeDocument/2006/relationships/customXml" Target="../ink/ink1003.xml"/><Relationship Id="rId182" Type="http://schemas.openxmlformats.org/officeDocument/2006/relationships/customXml" Target="../ink/ink1011.xml"/><Relationship Id="rId187" Type="http://schemas.openxmlformats.org/officeDocument/2006/relationships/image" Target="../media/image752.png"/><Relationship Id="rId217" Type="http://schemas.openxmlformats.org/officeDocument/2006/relationships/image" Target="../media/image7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1.xml"/><Relationship Id="rId212" Type="http://schemas.openxmlformats.org/officeDocument/2006/relationships/customXml" Target="../ink/ink1026.xml"/><Relationship Id="rId254" Type="http://schemas.openxmlformats.org/officeDocument/2006/relationships/customXml" Target="../ink/ink1039.xml"/><Relationship Id="rId259" Type="http://schemas.openxmlformats.org/officeDocument/2006/relationships/image" Target="../media/image798.png"/><Relationship Id="rId270" Type="http://schemas.openxmlformats.org/officeDocument/2006/relationships/customXml" Target="../ink/ink1047.xml"/><Relationship Id="rId275" Type="http://schemas.openxmlformats.org/officeDocument/2006/relationships/image" Target="../media/image806.png"/><Relationship Id="rId291" Type="http://schemas.openxmlformats.org/officeDocument/2006/relationships/image" Target="../media/image814.png"/><Relationship Id="rId296" Type="http://schemas.openxmlformats.org/officeDocument/2006/relationships/customXml" Target="../ink/ink1060.xml"/><Relationship Id="rId177" Type="http://schemas.openxmlformats.org/officeDocument/2006/relationships/image" Target="../media/image747.png"/><Relationship Id="rId198" Type="http://schemas.openxmlformats.org/officeDocument/2006/relationships/customXml" Target="../ink/ink1019.xml"/><Relationship Id="rId172" Type="http://schemas.openxmlformats.org/officeDocument/2006/relationships/customXml" Target="../ink/ink1006.xml"/><Relationship Id="rId193" Type="http://schemas.openxmlformats.org/officeDocument/2006/relationships/image" Target="../media/image755.png"/><Relationship Id="rId202" Type="http://schemas.openxmlformats.org/officeDocument/2006/relationships/customXml" Target="../ink/ink1021.xml"/><Relationship Id="rId207" Type="http://schemas.openxmlformats.org/officeDocument/2006/relationships/image" Target="../media/image762.png"/><Relationship Id="rId223" Type="http://schemas.openxmlformats.org/officeDocument/2006/relationships/image" Target="../media/image794.png"/><Relationship Id="rId244" Type="http://schemas.openxmlformats.org/officeDocument/2006/relationships/customXml" Target="../ink/ink1034.xml"/><Relationship Id="rId249" Type="http://schemas.openxmlformats.org/officeDocument/2006/relationships/image" Target="../media/image783.png"/><Relationship Id="rId260" Type="http://schemas.openxmlformats.org/officeDocument/2006/relationships/customXml" Target="../ink/ink1042.xml"/><Relationship Id="rId265" Type="http://schemas.openxmlformats.org/officeDocument/2006/relationships/image" Target="../media/image801.png"/><Relationship Id="rId281" Type="http://schemas.openxmlformats.org/officeDocument/2006/relationships/image" Target="../media/image809.png"/><Relationship Id="rId286" Type="http://schemas.openxmlformats.org/officeDocument/2006/relationships/customXml" Target="../ink/ink1055.xml"/><Relationship Id="rId167" Type="http://schemas.openxmlformats.org/officeDocument/2006/relationships/image" Target="../media/image742.png"/><Relationship Id="rId188" Type="http://schemas.openxmlformats.org/officeDocument/2006/relationships/customXml" Target="../ink/ink1014.xml"/><Relationship Id="rId7" Type="http://schemas.openxmlformats.org/officeDocument/2006/relationships/image" Target="../media/image792.png"/><Relationship Id="rId183" Type="http://schemas.openxmlformats.org/officeDocument/2006/relationships/image" Target="../media/image750.png"/><Relationship Id="rId213" Type="http://schemas.openxmlformats.org/officeDocument/2006/relationships/image" Target="../media/image765.png"/><Relationship Id="rId218" Type="http://schemas.openxmlformats.org/officeDocument/2006/relationships/customXml" Target="../ink/ink1029.xml"/><Relationship Id="rId2" Type="http://schemas.openxmlformats.org/officeDocument/2006/relationships/customXml" Target="../ink/ink999.xml"/><Relationship Id="rId250" Type="http://schemas.openxmlformats.org/officeDocument/2006/relationships/customXml" Target="../ink/ink1037.xml"/><Relationship Id="rId255" Type="http://schemas.openxmlformats.org/officeDocument/2006/relationships/image" Target="../media/image796.png"/><Relationship Id="rId271" Type="http://schemas.openxmlformats.org/officeDocument/2006/relationships/image" Target="../media/image804.png"/><Relationship Id="rId276" Type="http://schemas.openxmlformats.org/officeDocument/2006/relationships/customXml" Target="../ink/ink1050.xml"/><Relationship Id="rId292" Type="http://schemas.openxmlformats.org/officeDocument/2006/relationships/customXml" Target="../ink/ink1058.xml"/><Relationship Id="rId297" Type="http://schemas.openxmlformats.org/officeDocument/2006/relationships/image" Target="../media/image817.png"/><Relationship Id="rId178" Type="http://schemas.openxmlformats.org/officeDocument/2006/relationships/customXml" Target="../ink/ink1009.xml"/><Relationship Id="rId173" Type="http://schemas.openxmlformats.org/officeDocument/2006/relationships/image" Target="../media/image745.png"/><Relationship Id="rId194" Type="http://schemas.openxmlformats.org/officeDocument/2006/relationships/customXml" Target="../ink/ink1017.xml"/><Relationship Id="rId199" Type="http://schemas.openxmlformats.org/officeDocument/2006/relationships/image" Target="../media/image758.png"/><Relationship Id="rId203" Type="http://schemas.openxmlformats.org/officeDocument/2006/relationships/image" Target="../media/image760.png"/><Relationship Id="rId208" Type="http://schemas.openxmlformats.org/officeDocument/2006/relationships/customXml" Target="../ink/ink1024.xml"/><Relationship Id="rId224" Type="http://schemas.openxmlformats.org/officeDocument/2006/relationships/customXml" Target="../ink/ink1032.xml"/><Relationship Id="rId245" Type="http://schemas.openxmlformats.org/officeDocument/2006/relationships/image" Target="../media/image781.png"/><Relationship Id="rId261" Type="http://schemas.openxmlformats.org/officeDocument/2006/relationships/image" Target="../media/image799.png"/><Relationship Id="rId266" Type="http://schemas.openxmlformats.org/officeDocument/2006/relationships/customXml" Target="../ink/ink1045.xml"/><Relationship Id="rId287" Type="http://schemas.openxmlformats.org/officeDocument/2006/relationships/image" Target="../media/image812.png"/><Relationship Id="rId168" Type="http://schemas.openxmlformats.org/officeDocument/2006/relationships/customXml" Target="../ink/ink1004.xml"/><Relationship Id="rId282" Type="http://schemas.openxmlformats.org/officeDocument/2006/relationships/customXml" Target="../ink/ink1053.xml"/><Relationship Id="rId8" Type="http://schemas.openxmlformats.org/officeDocument/2006/relationships/customXml" Target="../ink/ink1002.xml"/><Relationship Id="rId184" Type="http://schemas.openxmlformats.org/officeDocument/2006/relationships/customXml" Target="../ink/ink1012.xml"/><Relationship Id="rId189" Type="http://schemas.openxmlformats.org/officeDocument/2006/relationships/image" Target="../media/image753.png"/><Relationship Id="rId219" Type="http://schemas.openxmlformats.org/officeDocument/2006/relationships/image" Target="../media/image768.png"/><Relationship Id="rId3" Type="http://schemas.openxmlformats.org/officeDocument/2006/relationships/image" Target="../media/image790.png"/><Relationship Id="rId214" Type="http://schemas.openxmlformats.org/officeDocument/2006/relationships/customXml" Target="../ink/ink1027.xml"/><Relationship Id="rId251" Type="http://schemas.openxmlformats.org/officeDocument/2006/relationships/image" Target="../media/image784.png"/><Relationship Id="rId256" Type="http://schemas.openxmlformats.org/officeDocument/2006/relationships/customXml" Target="../ink/ink1040.xml"/><Relationship Id="rId277" Type="http://schemas.openxmlformats.org/officeDocument/2006/relationships/image" Target="../media/image807.png"/><Relationship Id="rId298" Type="http://schemas.openxmlformats.org/officeDocument/2006/relationships/customXml" Target="../ink/ink1061.xml"/><Relationship Id="rId272" Type="http://schemas.openxmlformats.org/officeDocument/2006/relationships/customXml" Target="../ink/ink1048.xml"/><Relationship Id="rId293" Type="http://schemas.openxmlformats.org/officeDocument/2006/relationships/image" Target="../media/image815.png"/><Relationship Id="rId174" Type="http://schemas.openxmlformats.org/officeDocument/2006/relationships/customXml" Target="../ink/ink1007.xml"/><Relationship Id="rId179" Type="http://schemas.openxmlformats.org/officeDocument/2006/relationships/image" Target="../media/image748.png"/><Relationship Id="rId195" Type="http://schemas.openxmlformats.org/officeDocument/2006/relationships/image" Target="../media/image756.png"/><Relationship Id="rId209" Type="http://schemas.openxmlformats.org/officeDocument/2006/relationships/image" Target="../media/image763.png"/><Relationship Id="rId190" Type="http://schemas.openxmlformats.org/officeDocument/2006/relationships/customXml" Target="../ink/ink1015.xml"/><Relationship Id="rId204" Type="http://schemas.openxmlformats.org/officeDocument/2006/relationships/customXml" Target="../ink/ink1022.xml"/><Relationship Id="rId220" Type="http://schemas.openxmlformats.org/officeDocument/2006/relationships/customXml" Target="../ink/ink1030.xml"/><Relationship Id="rId225" Type="http://schemas.openxmlformats.org/officeDocument/2006/relationships/image" Target="../media/image795.png"/><Relationship Id="rId246" Type="http://schemas.openxmlformats.org/officeDocument/2006/relationships/customXml" Target="../ink/ink1035.xml"/><Relationship Id="rId267" Type="http://schemas.openxmlformats.org/officeDocument/2006/relationships/image" Target="../media/image802.png"/><Relationship Id="rId288" Type="http://schemas.openxmlformats.org/officeDocument/2006/relationships/customXml" Target="../ink/ink1056.xml"/><Relationship Id="rId262" Type="http://schemas.openxmlformats.org/officeDocument/2006/relationships/customXml" Target="../ink/ink1043.xml"/><Relationship Id="rId283" Type="http://schemas.openxmlformats.org/officeDocument/2006/relationships/image" Target="../media/image810.png"/><Relationship Id="rId169" Type="http://schemas.openxmlformats.org/officeDocument/2006/relationships/image" Target="../media/image743.png"/><Relationship Id="rId185" Type="http://schemas.openxmlformats.org/officeDocument/2006/relationships/image" Target="../media/image751.png"/><Relationship Id="rId4" Type="http://schemas.openxmlformats.org/officeDocument/2006/relationships/customXml" Target="../ink/ink1000.xml"/><Relationship Id="rId180" Type="http://schemas.openxmlformats.org/officeDocument/2006/relationships/customXml" Target="../ink/ink1010.xml"/><Relationship Id="rId210" Type="http://schemas.openxmlformats.org/officeDocument/2006/relationships/customXml" Target="../ink/ink1025.xml"/><Relationship Id="rId215" Type="http://schemas.openxmlformats.org/officeDocument/2006/relationships/image" Target="../media/image766.png"/><Relationship Id="rId257" Type="http://schemas.openxmlformats.org/officeDocument/2006/relationships/image" Target="../media/image797.png"/><Relationship Id="rId278" Type="http://schemas.openxmlformats.org/officeDocument/2006/relationships/customXml" Target="../ink/ink1051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41.png"/><Relationship Id="rId21" Type="http://schemas.openxmlformats.org/officeDocument/2006/relationships/image" Target="../media/image515.png"/><Relationship Id="rId63" Type="http://schemas.openxmlformats.org/officeDocument/2006/relationships/image" Target="../media/image536.png"/><Relationship Id="rId159" Type="http://schemas.openxmlformats.org/officeDocument/2006/relationships/image" Target="../media/image862.png"/><Relationship Id="rId170" Type="http://schemas.openxmlformats.org/officeDocument/2006/relationships/customXml" Target="../ink/ink1146.xml"/><Relationship Id="rId226" Type="http://schemas.openxmlformats.org/officeDocument/2006/relationships/customXml" Target="../ink/ink1174.xml"/><Relationship Id="rId268" Type="http://schemas.openxmlformats.org/officeDocument/2006/relationships/customXml" Target="../ink/ink1195.xml"/><Relationship Id="rId11" Type="http://schemas.openxmlformats.org/officeDocument/2006/relationships/image" Target="../media/image510.png"/><Relationship Id="rId32" Type="http://schemas.openxmlformats.org/officeDocument/2006/relationships/customXml" Target="../ink/ink1077.xml"/><Relationship Id="rId53" Type="http://schemas.openxmlformats.org/officeDocument/2006/relationships/image" Target="../media/image531.png"/><Relationship Id="rId74" Type="http://schemas.openxmlformats.org/officeDocument/2006/relationships/customXml" Target="../ink/ink1098.xml"/><Relationship Id="rId128" Type="http://schemas.openxmlformats.org/officeDocument/2006/relationships/customXml" Target="../ink/ink1125.xml"/><Relationship Id="rId149" Type="http://schemas.openxmlformats.org/officeDocument/2006/relationships/image" Target="../media/image857.png"/><Relationship Id="rId5" Type="http://schemas.openxmlformats.org/officeDocument/2006/relationships/image" Target="../media/image507.png"/><Relationship Id="rId95" Type="http://schemas.openxmlformats.org/officeDocument/2006/relationships/image" Target="../media/image830.png"/><Relationship Id="rId160" Type="http://schemas.openxmlformats.org/officeDocument/2006/relationships/customXml" Target="../ink/ink1141.xml"/><Relationship Id="rId181" Type="http://schemas.openxmlformats.org/officeDocument/2006/relationships/image" Target="../media/image873.png"/><Relationship Id="rId216" Type="http://schemas.openxmlformats.org/officeDocument/2006/relationships/customXml" Target="../ink/ink1169.xml"/><Relationship Id="rId237" Type="http://schemas.openxmlformats.org/officeDocument/2006/relationships/image" Target="../media/image901.png"/><Relationship Id="rId258" Type="http://schemas.openxmlformats.org/officeDocument/2006/relationships/customXml" Target="../ink/ink1190.xml"/><Relationship Id="rId22" Type="http://schemas.openxmlformats.org/officeDocument/2006/relationships/customXml" Target="../ink/ink1072.xml"/><Relationship Id="rId43" Type="http://schemas.openxmlformats.org/officeDocument/2006/relationships/image" Target="../media/image526.png"/><Relationship Id="rId64" Type="http://schemas.openxmlformats.org/officeDocument/2006/relationships/customXml" Target="../ink/ink1093.xml"/><Relationship Id="rId118" Type="http://schemas.openxmlformats.org/officeDocument/2006/relationships/customXml" Target="../ink/ink1120.xml"/><Relationship Id="rId139" Type="http://schemas.openxmlformats.org/officeDocument/2006/relationships/image" Target="../media/image852.png"/><Relationship Id="rId85" Type="http://schemas.openxmlformats.org/officeDocument/2006/relationships/image" Target="../media/image825.png"/><Relationship Id="rId150" Type="http://schemas.openxmlformats.org/officeDocument/2006/relationships/customXml" Target="../ink/ink1136.xml"/><Relationship Id="rId171" Type="http://schemas.openxmlformats.org/officeDocument/2006/relationships/image" Target="../media/image868.png"/><Relationship Id="rId192" Type="http://schemas.openxmlformats.org/officeDocument/2006/relationships/customXml" Target="../ink/ink1157.xml"/><Relationship Id="rId206" Type="http://schemas.openxmlformats.org/officeDocument/2006/relationships/customXml" Target="../ink/ink1164.xml"/><Relationship Id="rId227" Type="http://schemas.openxmlformats.org/officeDocument/2006/relationships/image" Target="../media/image896.png"/><Relationship Id="rId248" Type="http://schemas.openxmlformats.org/officeDocument/2006/relationships/customXml" Target="../ink/ink1185.xml"/><Relationship Id="rId269" Type="http://schemas.openxmlformats.org/officeDocument/2006/relationships/image" Target="../media/image917.png"/><Relationship Id="rId12" Type="http://schemas.openxmlformats.org/officeDocument/2006/relationships/customXml" Target="../ink/ink1067.xml"/><Relationship Id="rId33" Type="http://schemas.openxmlformats.org/officeDocument/2006/relationships/image" Target="../media/image521.png"/><Relationship Id="rId108" Type="http://schemas.openxmlformats.org/officeDocument/2006/relationships/customXml" Target="../ink/ink1115.xml"/><Relationship Id="rId129" Type="http://schemas.openxmlformats.org/officeDocument/2006/relationships/image" Target="../media/image847.png"/><Relationship Id="rId54" Type="http://schemas.openxmlformats.org/officeDocument/2006/relationships/customXml" Target="../ink/ink1088.xml"/><Relationship Id="rId75" Type="http://schemas.openxmlformats.org/officeDocument/2006/relationships/image" Target="../media/image820.png"/><Relationship Id="rId96" Type="http://schemas.openxmlformats.org/officeDocument/2006/relationships/customXml" Target="../ink/ink1109.xml"/><Relationship Id="rId140" Type="http://schemas.openxmlformats.org/officeDocument/2006/relationships/customXml" Target="../ink/ink1131.xml"/><Relationship Id="rId161" Type="http://schemas.openxmlformats.org/officeDocument/2006/relationships/image" Target="../media/image863.png"/><Relationship Id="rId182" Type="http://schemas.openxmlformats.org/officeDocument/2006/relationships/customXml" Target="../ink/ink1152.xml"/><Relationship Id="rId217" Type="http://schemas.openxmlformats.org/officeDocument/2006/relationships/image" Target="../media/image891.png"/><Relationship Id="rId6" Type="http://schemas.openxmlformats.org/officeDocument/2006/relationships/customXml" Target="../ink/ink1064.xml"/><Relationship Id="rId238" Type="http://schemas.openxmlformats.org/officeDocument/2006/relationships/customXml" Target="../ink/ink1180.xml"/><Relationship Id="rId259" Type="http://schemas.openxmlformats.org/officeDocument/2006/relationships/image" Target="../media/image912.png"/><Relationship Id="rId23" Type="http://schemas.openxmlformats.org/officeDocument/2006/relationships/image" Target="../media/image516.png"/><Relationship Id="rId119" Type="http://schemas.openxmlformats.org/officeDocument/2006/relationships/image" Target="../media/image842.png"/><Relationship Id="rId270" Type="http://schemas.openxmlformats.org/officeDocument/2006/relationships/customXml" Target="../ink/ink1196.xml"/><Relationship Id="rId44" Type="http://schemas.openxmlformats.org/officeDocument/2006/relationships/customXml" Target="../ink/ink1083.xml"/><Relationship Id="rId65" Type="http://schemas.openxmlformats.org/officeDocument/2006/relationships/image" Target="../media/image537.png"/><Relationship Id="rId86" Type="http://schemas.openxmlformats.org/officeDocument/2006/relationships/customXml" Target="../ink/ink1104.xml"/><Relationship Id="rId130" Type="http://schemas.openxmlformats.org/officeDocument/2006/relationships/customXml" Target="../ink/ink1126.xml"/><Relationship Id="rId151" Type="http://schemas.openxmlformats.org/officeDocument/2006/relationships/image" Target="../media/image858.png"/><Relationship Id="rId172" Type="http://schemas.openxmlformats.org/officeDocument/2006/relationships/customXml" Target="../ink/ink1147.xml"/><Relationship Id="rId193" Type="http://schemas.openxmlformats.org/officeDocument/2006/relationships/image" Target="../media/image879.png"/><Relationship Id="rId207" Type="http://schemas.openxmlformats.org/officeDocument/2006/relationships/image" Target="../media/image886.png"/><Relationship Id="rId228" Type="http://schemas.openxmlformats.org/officeDocument/2006/relationships/customXml" Target="../ink/ink1175.xml"/><Relationship Id="rId249" Type="http://schemas.openxmlformats.org/officeDocument/2006/relationships/image" Target="../media/image907.png"/><Relationship Id="rId13" Type="http://schemas.openxmlformats.org/officeDocument/2006/relationships/image" Target="../media/image511.png"/><Relationship Id="rId109" Type="http://schemas.openxmlformats.org/officeDocument/2006/relationships/image" Target="../media/image837.png"/><Relationship Id="rId260" Type="http://schemas.openxmlformats.org/officeDocument/2006/relationships/customXml" Target="../ink/ink1191.xml"/><Relationship Id="rId34" Type="http://schemas.openxmlformats.org/officeDocument/2006/relationships/customXml" Target="../ink/ink1078.xml"/><Relationship Id="rId55" Type="http://schemas.openxmlformats.org/officeDocument/2006/relationships/image" Target="../media/image532.png"/><Relationship Id="rId76" Type="http://schemas.openxmlformats.org/officeDocument/2006/relationships/customXml" Target="../ink/ink1099.xml"/><Relationship Id="rId97" Type="http://schemas.openxmlformats.org/officeDocument/2006/relationships/image" Target="../media/image831.png"/><Relationship Id="rId120" Type="http://schemas.openxmlformats.org/officeDocument/2006/relationships/customXml" Target="../ink/ink1121.xml"/><Relationship Id="rId141" Type="http://schemas.openxmlformats.org/officeDocument/2006/relationships/image" Target="../media/image853.png"/><Relationship Id="rId7" Type="http://schemas.openxmlformats.org/officeDocument/2006/relationships/image" Target="../media/image508.png"/><Relationship Id="rId162" Type="http://schemas.openxmlformats.org/officeDocument/2006/relationships/customXml" Target="../ink/ink1142.xml"/><Relationship Id="rId183" Type="http://schemas.openxmlformats.org/officeDocument/2006/relationships/image" Target="../media/image874.png"/><Relationship Id="rId218" Type="http://schemas.openxmlformats.org/officeDocument/2006/relationships/customXml" Target="../ink/ink1170.xml"/><Relationship Id="rId239" Type="http://schemas.openxmlformats.org/officeDocument/2006/relationships/image" Target="../media/image902.png"/><Relationship Id="rId250" Type="http://schemas.openxmlformats.org/officeDocument/2006/relationships/customXml" Target="../ink/ink1186.xml"/><Relationship Id="rId271" Type="http://schemas.openxmlformats.org/officeDocument/2006/relationships/image" Target="../media/image918.png"/><Relationship Id="rId24" Type="http://schemas.openxmlformats.org/officeDocument/2006/relationships/customXml" Target="../ink/ink1073.xml"/><Relationship Id="rId45" Type="http://schemas.openxmlformats.org/officeDocument/2006/relationships/image" Target="../media/image527.png"/><Relationship Id="rId66" Type="http://schemas.openxmlformats.org/officeDocument/2006/relationships/customXml" Target="../ink/ink1094.xml"/><Relationship Id="rId87" Type="http://schemas.openxmlformats.org/officeDocument/2006/relationships/image" Target="../media/image826.png"/><Relationship Id="rId110" Type="http://schemas.openxmlformats.org/officeDocument/2006/relationships/customXml" Target="../ink/ink1116.xml"/><Relationship Id="rId131" Type="http://schemas.openxmlformats.org/officeDocument/2006/relationships/image" Target="../media/image848.png"/><Relationship Id="rId152" Type="http://schemas.openxmlformats.org/officeDocument/2006/relationships/customXml" Target="../ink/ink1137.xml"/><Relationship Id="rId173" Type="http://schemas.openxmlformats.org/officeDocument/2006/relationships/image" Target="../media/image869.png"/><Relationship Id="rId194" Type="http://schemas.openxmlformats.org/officeDocument/2006/relationships/customXml" Target="../ink/ink1158.xml"/><Relationship Id="rId208" Type="http://schemas.openxmlformats.org/officeDocument/2006/relationships/customXml" Target="../ink/ink1165.xml"/><Relationship Id="rId229" Type="http://schemas.openxmlformats.org/officeDocument/2006/relationships/image" Target="../media/image897.png"/><Relationship Id="rId240" Type="http://schemas.openxmlformats.org/officeDocument/2006/relationships/customXml" Target="../ink/ink1181.xml"/><Relationship Id="rId261" Type="http://schemas.openxmlformats.org/officeDocument/2006/relationships/image" Target="../media/image913.png"/><Relationship Id="rId14" Type="http://schemas.openxmlformats.org/officeDocument/2006/relationships/customXml" Target="../ink/ink1068.xml"/><Relationship Id="rId35" Type="http://schemas.openxmlformats.org/officeDocument/2006/relationships/image" Target="../media/image522.png"/><Relationship Id="rId56" Type="http://schemas.openxmlformats.org/officeDocument/2006/relationships/customXml" Target="../ink/ink1089.xml"/><Relationship Id="rId77" Type="http://schemas.openxmlformats.org/officeDocument/2006/relationships/image" Target="../media/image821.png"/><Relationship Id="rId100" Type="http://schemas.openxmlformats.org/officeDocument/2006/relationships/customXml" Target="../ink/ink1111.xml"/><Relationship Id="rId8" Type="http://schemas.openxmlformats.org/officeDocument/2006/relationships/customXml" Target="../ink/ink1065.xml"/><Relationship Id="rId98" Type="http://schemas.openxmlformats.org/officeDocument/2006/relationships/customXml" Target="../ink/ink1110.xml"/><Relationship Id="rId121" Type="http://schemas.openxmlformats.org/officeDocument/2006/relationships/image" Target="../media/image843.png"/><Relationship Id="rId142" Type="http://schemas.openxmlformats.org/officeDocument/2006/relationships/customXml" Target="../ink/ink1132.xml"/><Relationship Id="rId163" Type="http://schemas.openxmlformats.org/officeDocument/2006/relationships/image" Target="../media/image864.png"/><Relationship Id="rId184" Type="http://schemas.openxmlformats.org/officeDocument/2006/relationships/customXml" Target="../ink/ink1153.xml"/><Relationship Id="rId219" Type="http://schemas.openxmlformats.org/officeDocument/2006/relationships/image" Target="../media/image892.png"/><Relationship Id="rId230" Type="http://schemas.openxmlformats.org/officeDocument/2006/relationships/customXml" Target="../ink/ink1176.xml"/><Relationship Id="rId251" Type="http://schemas.openxmlformats.org/officeDocument/2006/relationships/image" Target="../media/image908.png"/><Relationship Id="rId25" Type="http://schemas.openxmlformats.org/officeDocument/2006/relationships/image" Target="../media/image517.png"/><Relationship Id="rId46" Type="http://schemas.openxmlformats.org/officeDocument/2006/relationships/customXml" Target="../ink/ink1084.xml"/><Relationship Id="rId67" Type="http://schemas.openxmlformats.org/officeDocument/2006/relationships/image" Target="../media/image538.png"/><Relationship Id="rId88" Type="http://schemas.openxmlformats.org/officeDocument/2006/relationships/customXml" Target="../ink/ink1105.xml"/><Relationship Id="rId111" Type="http://schemas.openxmlformats.org/officeDocument/2006/relationships/image" Target="../media/image838.png"/><Relationship Id="rId132" Type="http://schemas.openxmlformats.org/officeDocument/2006/relationships/customXml" Target="../ink/ink1127.xml"/><Relationship Id="rId153" Type="http://schemas.openxmlformats.org/officeDocument/2006/relationships/image" Target="../media/image859.png"/><Relationship Id="rId174" Type="http://schemas.openxmlformats.org/officeDocument/2006/relationships/customXml" Target="../ink/ink1148.xml"/><Relationship Id="rId195" Type="http://schemas.openxmlformats.org/officeDocument/2006/relationships/image" Target="../media/image880.png"/><Relationship Id="rId209" Type="http://schemas.openxmlformats.org/officeDocument/2006/relationships/image" Target="../media/image887.png"/><Relationship Id="rId220" Type="http://schemas.openxmlformats.org/officeDocument/2006/relationships/customXml" Target="../ink/ink1171.xml"/><Relationship Id="rId241" Type="http://schemas.openxmlformats.org/officeDocument/2006/relationships/image" Target="../media/image903.png"/><Relationship Id="rId15" Type="http://schemas.openxmlformats.org/officeDocument/2006/relationships/image" Target="../media/image512.png"/><Relationship Id="rId36" Type="http://schemas.openxmlformats.org/officeDocument/2006/relationships/customXml" Target="../ink/ink1079.xml"/><Relationship Id="rId57" Type="http://schemas.openxmlformats.org/officeDocument/2006/relationships/image" Target="../media/image533.png"/><Relationship Id="rId262" Type="http://schemas.openxmlformats.org/officeDocument/2006/relationships/customXml" Target="../ink/ink1192.xml"/><Relationship Id="rId78" Type="http://schemas.openxmlformats.org/officeDocument/2006/relationships/customXml" Target="../ink/ink1100.xml"/><Relationship Id="rId99" Type="http://schemas.openxmlformats.org/officeDocument/2006/relationships/image" Target="../media/image832.png"/><Relationship Id="rId101" Type="http://schemas.openxmlformats.org/officeDocument/2006/relationships/image" Target="../media/image833.png"/><Relationship Id="rId122" Type="http://schemas.openxmlformats.org/officeDocument/2006/relationships/customXml" Target="../ink/ink1122.xml"/><Relationship Id="rId143" Type="http://schemas.openxmlformats.org/officeDocument/2006/relationships/image" Target="../media/image854.png"/><Relationship Id="rId164" Type="http://schemas.openxmlformats.org/officeDocument/2006/relationships/customXml" Target="../ink/ink1143.xml"/><Relationship Id="rId185" Type="http://schemas.openxmlformats.org/officeDocument/2006/relationships/image" Target="../media/image875.png"/><Relationship Id="rId9" Type="http://schemas.openxmlformats.org/officeDocument/2006/relationships/image" Target="../media/image509.png"/><Relationship Id="rId210" Type="http://schemas.openxmlformats.org/officeDocument/2006/relationships/customXml" Target="../ink/ink1166.xml"/><Relationship Id="rId26" Type="http://schemas.openxmlformats.org/officeDocument/2006/relationships/customXml" Target="../ink/ink1074.xml"/><Relationship Id="rId231" Type="http://schemas.openxmlformats.org/officeDocument/2006/relationships/image" Target="../media/image898.png"/><Relationship Id="rId252" Type="http://schemas.openxmlformats.org/officeDocument/2006/relationships/customXml" Target="../ink/ink1187.xml"/><Relationship Id="rId47" Type="http://schemas.openxmlformats.org/officeDocument/2006/relationships/image" Target="../media/image528.png"/><Relationship Id="rId68" Type="http://schemas.openxmlformats.org/officeDocument/2006/relationships/customXml" Target="../ink/ink1095.xml"/><Relationship Id="rId89" Type="http://schemas.openxmlformats.org/officeDocument/2006/relationships/image" Target="../media/image827.png"/><Relationship Id="rId112" Type="http://schemas.openxmlformats.org/officeDocument/2006/relationships/customXml" Target="../ink/ink1117.xml"/><Relationship Id="rId133" Type="http://schemas.openxmlformats.org/officeDocument/2006/relationships/image" Target="../media/image849.png"/><Relationship Id="rId154" Type="http://schemas.openxmlformats.org/officeDocument/2006/relationships/customXml" Target="../ink/ink1138.xml"/><Relationship Id="rId175" Type="http://schemas.openxmlformats.org/officeDocument/2006/relationships/image" Target="../media/image870.png"/><Relationship Id="rId196" Type="http://schemas.openxmlformats.org/officeDocument/2006/relationships/customXml" Target="../ink/ink1159.xml"/><Relationship Id="rId200" Type="http://schemas.openxmlformats.org/officeDocument/2006/relationships/customXml" Target="../ink/ink1161.xml"/><Relationship Id="rId16" Type="http://schemas.openxmlformats.org/officeDocument/2006/relationships/customXml" Target="../ink/ink1069.xml"/><Relationship Id="rId221" Type="http://schemas.openxmlformats.org/officeDocument/2006/relationships/image" Target="../media/image893.png"/><Relationship Id="rId242" Type="http://schemas.openxmlformats.org/officeDocument/2006/relationships/customXml" Target="../ink/ink1182.xml"/><Relationship Id="rId263" Type="http://schemas.openxmlformats.org/officeDocument/2006/relationships/image" Target="../media/image914.png"/><Relationship Id="rId37" Type="http://schemas.openxmlformats.org/officeDocument/2006/relationships/image" Target="../media/image523.png"/><Relationship Id="rId58" Type="http://schemas.openxmlformats.org/officeDocument/2006/relationships/customXml" Target="../ink/ink1090.xml"/><Relationship Id="rId79" Type="http://schemas.openxmlformats.org/officeDocument/2006/relationships/image" Target="../media/image822.png"/><Relationship Id="rId102" Type="http://schemas.openxmlformats.org/officeDocument/2006/relationships/customXml" Target="../ink/ink1112.xml"/><Relationship Id="rId123" Type="http://schemas.openxmlformats.org/officeDocument/2006/relationships/image" Target="../media/image844.png"/><Relationship Id="rId144" Type="http://schemas.openxmlformats.org/officeDocument/2006/relationships/customXml" Target="../ink/ink1133.xml"/><Relationship Id="rId90" Type="http://schemas.openxmlformats.org/officeDocument/2006/relationships/customXml" Target="../ink/ink1106.xml"/><Relationship Id="rId165" Type="http://schemas.openxmlformats.org/officeDocument/2006/relationships/image" Target="../media/image865.png"/><Relationship Id="rId186" Type="http://schemas.openxmlformats.org/officeDocument/2006/relationships/customXml" Target="../ink/ink1154.xml"/><Relationship Id="rId211" Type="http://schemas.openxmlformats.org/officeDocument/2006/relationships/image" Target="../media/image888.png"/><Relationship Id="rId232" Type="http://schemas.openxmlformats.org/officeDocument/2006/relationships/customXml" Target="../ink/ink1177.xml"/><Relationship Id="rId253" Type="http://schemas.openxmlformats.org/officeDocument/2006/relationships/image" Target="../media/image909.png"/><Relationship Id="rId27" Type="http://schemas.openxmlformats.org/officeDocument/2006/relationships/image" Target="../media/image518.png"/><Relationship Id="rId48" Type="http://schemas.openxmlformats.org/officeDocument/2006/relationships/customXml" Target="../ink/ink1085.xml"/><Relationship Id="rId69" Type="http://schemas.openxmlformats.org/officeDocument/2006/relationships/image" Target="../media/image539.png"/><Relationship Id="rId113" Type="http://schemas.openxmlformats.org/officeDocument/2006/relationships/image" Target="../media/image839.png"/><Relationship Id="rId134" Type="http://schemas.openxmlformats.org/officeDocument/2006/relationships/customXml" Target="../ink/ink1128.xml"/><Relationship Id="rId80" Type="http://schemas.openxmlformats.org/officeDocument/2006/relationships/customXml" Target="../ink/ink1101.xml"/><Relationship Id="rId155" Type="http://schemas.openxmlformats.org/officeDocument/2006/relationships/image" Target="../media/image860.png"/><Relationship Id="rId176" Type="http://schemas.openxmlformats.org/officeDocument/2006/relationships/customXml" Target="../ink/ink1149.xml"/><Relationship Id="rId197" Type="http://schemas.openxmlformats.org/officeDocument/2006/relationships/image" Target="../media/image881.png"/><Relationship Id="rId201" Type="http://schemas.openxmlformats.org/officeDocument/2006/relationships/image" Target="../media/image883.png"/><Relationship Id="rId222" Type="http://schemas.openxmlformats.org/officeDocument/2006/relationships/customXml" Target="../ink/ink1172.xml"/><Relationship Id="rId243" Type="http://schemas.openxmlformats.org/officeDocument/2006/relationships/image" Target="../media/image904.png"/><Relationship Id="rId264" Type="http://schemas.openxmlformats.org/officeDocument/2006/relationships/customXml" Target="../ink/ink1193.xml"/><Relationship Id="rId17" Type="http://schemas.openxmlformats.org/officeDocument/2006/relationships/image" Target="../media/image513.png"/><Relationship Id="rId38" Type="http://schemas.openxmlformats.org/officeDocument/2006/relationships/customXml" Target="../ink/ink1080.xml"/><Relationship Id="rId59" Type="http://schemas.openxmlformats.org/officeDocument/2006/relationships/image" Target="../media/image534.png"/><Relationship Id="rId103" Type="http://schemas.openxmlformats.org/officeDocument/2006/relationships/image" Target="../media/image834.png"/><Relationship Id="rId124" Type="http://schemas.openxmlformats.org/officeDocument/2006/relationships/customXml" Target="../ink/ink1123.xml"/><Relationship Id="rId70" Type="http://schemas.openxmlformats.org/officeDocument/2006/relationships/customXml" Target="../ink/ink1096.xml"/><Relationship Id="rId91" Type="http://schemas.openxmlformats.org/officeDocument/2006/relationships/image" Target="../media/image828.png"/><Relationship Id="rId145" Type="http://schemas.openxmlformats.org/officeDocument/2006/relationships/image" Target="../media/image855.png"/><Relationship Id="rId166" Type="http://schemas.openxmlformats.org/officeDocument/2006/relationships/customXml" Target="../ink/ink1144.xml"/><Relationship Id="rId187" Type="http://schemas.openxmlformats.org/officeDocument/2006/relationships/image" Target="../media/image87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67.xml"/><Relationship Id="rId233" Type="http://schemas.openxmlformats.org/officeDocument/2006/relationships/image" Target="../media/image899.png"/><Relationship Id="rId254" Type="http://schemas.openxmlformats.org/officeDocument/2006/relationships/customXml" Target="../ink/ink1188.xml"/><Relationship Id="rId28" Type="http://schemas.openxmlformats.org/officeDocument/2006/relationships/customXml" Target="../ink/ink1075.xml"/><Relationship Id="rId49" Type="http://schemas.openxmlformats.org/officeDocument/2006/relationships/image" Target="../media/image529.png"/><Relationship Id="rId114" Type="http://schemas.openxmlformats.org/officeDocument/2006/relationships/customXml" Target="../ink/ink1118.xml"/><Relationship Id="rId60" Type="http://schemas.openxmlformats.org/officeDocument/2006/relationships/customXml" Target="../ink/ink1091.xml"/><Relationship Id="rId81" Type="http://schemas.openxmlformats.org/officeDocument/2006/relationships/image" Target="../media/image823.png"/><Relationship Id="rId135" Type="http://schemas.openxmlformats.org/officeDocument/2006/relationships/image" Target="../media/image850.png"/><Relationship Id="rId156" Type="http://schemas.openxmlformats.org/officeDocument/2006/relationships/customXml" Target="../ink/ink1139.xml"/><Relationship Id="rId177" Type="http://schemas.openxmlformats.org/officeDocument/2006/relationships/image" Target="../media/image871.png"/><Relationship Id="rId198" Type="http://schemas.openxmlformats.org/officeDocument/2006/relationships/customXml" Target="../ink/ink1160.xml"/><Relationship Id="rId202" Type="http://schemas.openxmlformats.org/officeDocument/2006/relationships/customXml" Target="../ink/ink1162.xml"/><Relationship Id="rId223" Type="http://schemas.openxmlformats.org/officeDocument/2006/relationships/image" Target="../media/image894.png"/><Relationship Id="rId244" Type="http://schemas.openxmlformats.org/officeDocument/2006/relationships/customXml" Target="../ink/ink1183.xml"/><Relationship Id="rId18" Type="http://schemas.openxmlformats.org/officeDocument/2006/relationships/customXml" Target="../ink/ink1070.xml"/><Relationship Id="rId39" Type="http://schemas.openxmlformats.org/officeDocument/2006/relationships/image" Target="../media/image524.png"/><Relationship Id="rId265" Type="http://schemas.openxmlformats.org/officeDocument/2006/relationships/image" Target="../media/image915.png"/><Relationship Id="rId50" Type="http://schemas.openxmlformats.org/officeDocument/2006/relationships/customXml" Target="../ink/ink1086.xml"/><Relationship Id="rId104" Type="http://schemas.openxmlformats.org/officeDocument/2006/relationships/customXml" Target="../ink/ink1113.xml"/><Relationship Id="rId125" Type="http://schemas.openxmlformats.org/officeDocument/2006/relationships/image" Target="../media/image845.png"/><Relationship Id="rId146" Type="http://schemas.openxmlformats.org/officeDocument/2006/relationships/customXml" Target="../ink/ink1134.xml"/><Relationship Id="rId167" Type="http://schemas.openxmlformats.org/officeDocument/2006/relationships/image" Target="../media/image866.png"/><Relationship Id="rId188" Type="http://schemas.openxmlformats.org/officeDocument/2006/relationships/customXml" Target="../ink/ink1155.xml"/><Relationship Id="rId71" Type="http://schemas.openxmlformats.org/officeDocument/2006/relationships/image" Target="../media/image540.png"/><Relationship Id="rId92" Type="http://schemas.openxmlformats.org/officeDocument/2006/relationships/customXml" Target="../ink/ink1107.xml"/><Relationship Id="rId213" Type="http://schemas.openxmlformats.org/officeDocument/2006/relationships/image" Target="../media/image889.png"/><Relationship Id="rId234" Type="http://schemas.openxmlformats.org/officeDocument/2006/relationships/customXml" Target="../ink/ink1178.xml"/><Relationship Id="rId2" Type="http://schemas.openxmlformats.org/officeDocument/2006/relationships/customXml" Target="../ink/ink1062.xml"/><Relationship Id="rId29" Type="http://schemas.openxmlformats.org/officeDocument/2006/relationships/image" Target="../media/image519.png"/><Relationship Id="rId255" Type="http://schemas.openxmlformats.org/officeDocument/2006/relationships/image" Target="../media/image910.png"/><Relationship Id="rId40" Type="http://schemas.openxmlformats.org/officeDocument/2006/relationships/customXml" Target="../ink/ink1081.xml"/><Relationship Id="rId115" Type="http://schemas.openxmlformats.org/officeDocument/2006/relationships/image" Target="../media/image840.png"/><Relationship Id="rId136" Type="http://schemas.openxmlformats.org/officeDocument/2006/relationships/customXml" Target="../ink/ink1129.xml"/><Relationship Id="rId157" Type="http://schemas.openxmlformats.org/officeDocument/2006/relationships/image" Target="../media/image861.png"/><Relationship Id="rId178" Type="http://schemas.openxmlformats.org/officeDocument/2006/relationships/customXml" Target="../ink/ink1150.xml"/><Relationship Id="rId61" Type="http://schemas.openxmlformats.org/officeDocument/2006/relationships/image" Target="../media/image535.png"/><Relationship Id="rId82" Type="http://schemas.openxmlformats.org/officeDocument/2006/relationships/customXml" Target="../ink/ink1102.xml"/><Relationship Id="rId199" Type="http://schemas.openxmlformats.org/officeDocument/2006/relationships/image" Target="../media/image882.png"/><Relationship Id="rId203" Type="http://schemas.openxmlformats.org/officeDocument/2006/relationships/image" Target="../media/image884.png"/><Relationship Id="rId19" Type="http://schemas.openxmlformats.org/officeDocument/2006/relationships/image" Target="../media/image514.png"/><Relationship Id="rId224" Type="http://schemas.openxmlformats.org/officeDocument/2006/relationships/customXml" Target="../ink/ink1173.xml"/><Relationship Id="rId245" Type="http://schemas.openxmlformats.org/officeDocument/2006/relationships/image" Target="../media/image905.png"/><Relationship Id="rId266" Type="http://schemas.openxmlformats.org/officeDocument/2006/relationships/customXml" Target="../ink/ink1194.xml"/><Relationship Id="rId30" Type="http://schemas.openxmlformats.org/officeDocument/2006/relationships/customXml" Target="../ink/ink1076.xml"/><Relationship Id="rId105" Type="http://schemas.openxmlformats.org/officeDocument/2006/relationships/image" Target="../media/image835.png"/><Relationship Id="rId126" Type="http://schemas.openxmlformats.org/officeDocument/2006/relationships/customXml" Target="../ink/ink1124.xml"/><Relationship Id="rId147" Type="http://schemas.openxmlformats.org/officeDocument/2006/relationships/image" Target="../media/image856.png"/><Relationship Id="rId168" Type="http://schemas.openxmlformats.org/officeDocument/2006/relationships/customXml" Target="../ink/ink1145.xml"/><Relationship Id="rId51" Type="http://schemas.openxmlformats.org/officeDocument/2006/relationships/image" Target="../media/image530.png"/><Relationship Id="rId72" Type="http://schemas.openxmlformats.org/officeDocument/2006/relationships/customXml" Target="../ink/ink1097.xml"/><Relationship Id="rId93" Type="http://schemas.openxmlformats.org/officeDocument/2006/relationships/image" Target="../media/image829.png"/><Relationship Id="rId189" Type="http://schemas.openxmlformats.org/officeDocument/2006/relationships/image" Target="../media/image877.png"/><Relationship Id="rId3" Type="http://schemas.openxmlformats.org/officeDocument/2006/relationships/image" Target="../media/image506.png"/><Relationship Id="rId214" Type="http://schemas.openxmlformats.org/officeDocument/2006/relationships/customXml" Target="../ink/ink1168.xml"/><Relationship Id="rId235" Type="http://schemas.openxmlformats.org/officeDocument/2006/relationships/image" Target="../media/image900.png"/><Relationship Id="rId256" Type="http://schemas.openxmlformats.org/officeDocument/2006/relationships/customXml" Target="../ink/ink1189.xml"/><Relationship Id="rId116" Type="http://schemas.openxmlformats.org/officeDocument/2006/relationships/customXml" Target="../ink/ink1119.xml"/><Relationship Id="rId137" Type="http://schemas.openxmlformats.org/officeDocument/2006/relationships/image" Target="../media/image851.png"/><Relationship Id="rId158" Type="http://schemas.openxmlformats.org/officeDocument/2006/relationships/customXml" Target="../ink/ink1140.xml"/><Relationship Id="rId20" Type="http://schemas.openxmlformats.org/officeDocument/2006/relationships/customXml" Target="../ink/ink1071.xml"/><Relationship Id="rId41" Type="http://schemas.openxmlformats.org/officeDocument/2006/relationships/image" Target="../media/image525.png"/><Relationship Id="rId62" Type="http://schemas.openxmlformats.org/officeDocument/2006/relationships/customXml" Target="../ink/ink1092.xml"/><Relationship Id="rId83" Type="http://schemas.openxmlformats.org/officeDocument/2006/relationships/image" Target="../media/image824.png"/><Relationship Id="rId179" Type="http://schemas.openxmlformats.org/officeDocument/2006/relationships/image" Target="../media/image872.png"/><Relationship Id="rId190" Type="http://schemas.openxmlformats.org/officeDocument/2006/relationships/customXml" Target="../ink/ink1156.xml"/><Relationship Id="rId204" Type="http://schemas.openxmlformats.org/officeDocument/2006/relationships/customXml" Target="../ink/ink1163.xml"/><Relationship Id="rId225" Type="http://schemas.openxmlformats.org/officeDocument/2006/relationships/image" Target="../media/image895.png"/><Relationship Id="rId246" Type="http://schemas.openxmlformats.org/officeDocument/2006/relationships/customXml" Target="../ink/ink1184.xml"/><Relationship Id="rId267" Type="http://schemas.openxmlformats.org/officeDocument/2006/relationships/image" Target="../media/image916.png"/><Relationship Id="rId106" Type="http://schemas.openxmlformats.org/officeDocument/2006/relationships/customXml" Target="../ink/ink1114.xml"/><Relationship Id="rId127" Type="http://schemas.openxmlformats.org/officeDocument/2006/relationships/image" Target="../media/image846.png"/><Relationship Id="rId10" Type="http://schemas.openxmlformats.org/officeDocument/2006/relationships/customXml" Target="../ink/ink1066.xml"/><Relationship Id="rId31" Type="http://schemas.openxmlformats.org/officeDocument/2006/relationships/image" Target="../media/image520.png"/><Relationship Id="rId52" Type="http://schemas.openxmlformats.org/officeDocument/2006/relationships/customXml" Target="../ink/ink1087.xml"/><Relationship Id="rId73" Type="http://schemas.openxmlformats.org/officeDocument/2006/relationships/image" Target="../media/image819.png"/><Relationship Id="rId94" Type="http://schemas.openxmlformats.org/officeDocument/2006/relationships/customXml" Target="../ink/ink1108.xml"/><Relationship Id="rId148" Type="http://schemas.openxmlformats.org/officeDocument/2006/relationships/customXml" Target="../ink/ink1135.xml"/><Relationship Id="rId169" Type="http://schemas.openxmlformats.org/officeDocument/2006/relationships/image" Target="../media/image867.png"/><Relationship Id="rId4" Type="http://schemas.openxmlformats.org/officeDocument/2006/relationships/customXml" Target="../ink/ink1063.xml"/><Relationship Id="rId180" Type="http://schemas.openxmlformats.org/officeDocument/2006/relationships/customXml" Target="../ink/ink1151.xml"/><Relationship Id="rId215" Type="http://schemas.openxmlformats.org/officeDocument/2006/relationships/image" Target="../media/image890.png"/><Relationship Id="rId236" Type="http://schemas.openxmlformats.org/officeDocument/2006/relationships/customXml" Target="../ink/ink1179.xml"/><Relationship Id="rId257" Type="http://schemas.openxmlformats.org/officeDocument/2006/relationships/image" Target="../media/image911.png"/><Relationship Id="rId42" Type="http://schemas.openxmlformats.org/officeDocument/2006/relationships/customXml" Target="../ink/ink1082.xml"/><Relationship Id="rId84" Type="http://schemas.openxmlformats.org/officeDocument/2006/relationships/customXml" Target="../ink/ink1103.xml"/><Relationship Id="rId138" Type="http://schemas.openxmlformats.org/officeDocument/2006/relationships/customXml" Target="../ink/ink1130.xml"/><Relationship Id="rId191" Type="http://schemas.openxmlformats.org/officeDocument/2006/relationships/image" Target="../media/image878.png"/><Relationship Id="rId205" Type="http://schemas.openxmlformats.org/officeDocument/2006/relationships/image" Target="../media/image885.png"/><Relationship Id="rId247" Type="http://schemas.openxmlformats.org/officeDocument/2006/relationships/image" Target="../media/image906.png"/><Relationship Id="rId107" Type="http://schemas.openxmlformats.org/officeDocument/2006/relationships/image" Target="../media/image836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6.png"/><Relationship Id="rId21" Type="http://schemas.openxmlformats.org/officeDocument/2006/relationships/image" Target="../media/image928.png"/><Relationship Id="rId42" Type="http://schemas.openxmlformats.org/officeDocument/2006/relationships/customXml" Target="../ink/ink1217.xml"/><Relationship Id="rId63" Type="http://schemas.openxmlformats.org/officeDocument/2006/relationships/image" Target="../media/image949.png"/><Relationship Id="rId84" Type="http://schemas.openxmlformats.org/officeDocument/2006/relationships/customXml" Target="../ink/ink1238.xml"/><Relationship Id="rId138" Type="http://schemas.openxmlformats.org/officeDocument/2006/relationships/customXml" Target="../ink/ink1265.xml"/><Relationship Id="rId159" Type="http://schemas.openxmlformats.org/officeDocument/2006/relationships/image" Target="../media/image997.png"/><Relationship Id="rId170" Type="http://schemas.openxmlformats.org/officeDocument/2006/relationships/customXml" Target="../ink/ink1281.xml"/><Relationship Id="rId107" Type="http://schemas.openxmlformats.org/officeDocument/2006/relationships/image" Target="../media/image971.png"/><Relationship Id="rId11" Type="http://schemas.openxmlformats.org/officeDocument/2006/relationships/image" Target="../media/image923.png"/><Relationship Id="rId32" Type="http://schemas.openxmlformats.org/officeDocument/2006/relationships/customXml" Target="../ink/ink1212.xml"/><Relationship Id="rId53" Type="http://schemas.openxmlformats.org/officeDocument/2006/relationships/image" Target="../media/image944.png"/><Relationship Id="rId74" Type="http://schemas.openxmlformats.org/officeDocument/2006/relationships/customXml" Target="../ink/ink1233.xml"/><Relationship Id="rId128" Type="http://schemas.openxmlformats.org/officeDocument/2006/relationships/customXml" Target="../ink/ink1260.xml"/><Relationship Id="rId149" Type="http://schemas.openxmlformats.org/officeDocument/2006/relationships/image" Target="../media/image992.png"/><Relationship Id="rId5" Type="http://schemas.openxmlformats.org/officeDocument/2006/relationships/image" Target="../media/image920.png"/><Relationship Id="rId95" Type="http://schemas.openxmlformats.org/officeDocument/2006/relationships/image" Target="../media/image965.png"/><Relationship Id="rId160" Type="http://schemas.openxmlformats.org/officeDocument/2006/relationships/customXml" Target="../ink/ink1276.xml"/><Relationship Id="rId22" Type="http://schemas.openxmlformats.org/officeDocument/2006/relationships/customXml" Target="../ink/ink1207.xml"/><Relationship Id="rId43" Type="http://schemas.openxmlformats.org/officeDocument/2006/relationships/image" Target="../media/image939.png"/><Relationship Id="rId64" Type="http://schemas.openxmlformats.org/officeDocument/2006/relationships/customXml" Target="../ink/ink1228.xml"/><Relationship Id="rId118" Type="http://schemas.openxmlformats.org/officeDocument/2006/relationships/customXml" Target="../ink/ink1255.xml"/><Relationship Id="rId139" Type="http://schemas.openxmlformats.org/officeDocument/2006/relationships/image" Target="../media/image987.png"/><Relationship Id="rId85" Type="http://schemas.openxmlformats.org/officeDocument/2006/relationships/image" Target="../media/image960.png"/><Relationship Id="rId150" Type="http://schemas.openxmlformats.org/officeDocument/2006/relationships/customXml" Target="../ink/ink1271.xml"/><Relationship Id="rId171" Type="http://schemas.openxmlformats.org/officeDocument/2006/relationships/image" Target="../media/image1003.png"/><Relationship Id="rId12" Type="http://schemas.openxmlformats.org/officeDocument/2006/relationships/customXml" Target="../ink/ink1202.xml"/><Relationship Id="rId33" Type="http://schemas.openxmlformats.org/officeDocument/2006/relationships/image" Target="../media/image934.png"/><Relationship Id="rId108" Type="http://schemas.openxmlformats.org/officeDocument/2006/relationships/customXml" Target="../ink/ink1250.xml"/><Relationship Id="rId129" Type="http://schemas.openxmlformats.org/officeDocument/2006/relationships/image" Target="../media/image982.png"/><Relationship Id="rId54" Type="http://schemas.openxmlformats.org/officeDocument/2006/relationships/customXml" Target="../ink/ink1223.xml"/><Relationship Id="rId75" Type="http://schemas.openxmlformats.org/officeDocument/2006/relationships/image" Target="../media/image955.png"/><Relationship Id="rId96" Type="http://schemas.openxmlformats.org/officeDocument/2006/relationships/customXml" Target="../ink/ink1244.xml"/><Relationship Id="rId140" Type="http://schemas.openxmlformats.org/officeDocument/2006/relationships/customXml" Target="../ink/ink1266.xml"/><Relationship Id="rId161" Type="http://schemas.openxmlformats.org/officeDocument/2006/relationships/image" Target="../media/image998.png"/><Relationship Id="rId6" Type="http://schemas.openxmlformats.org/officeDocument/2006/relationships/customXml" Target="../ink/ink1199.xml"/><Relationship Id="rId23" Type="http://schemas.openxmlformats.org/officeDocument/2006/relationships/image" Target="../media/image929.png"/><Relationship Id="rId28" Type="http://schemas.openxmlformats.org/officeDocument/2006/relationships/customXml" Target="../ink/ink1210.xml"/><Relationship Id="rId49" Type="http://schemas.openxmlformats.org/officeDocument/2006/relationships/image" Target="../media/image942.png"/><Relationship Id="rId114" Type="http://schemas.openxmlformats.org/officeDocument/2006/relationships/customXml" Target="../ink/ink1253.xml"/><Relationship Id="rId119" Type="http://schemas.openxmlformats.org/officeDocument/2006/relationships/image" Target="../media/image977.png"/><Relationship Id="rId44" Type="http://schemas.openxmlformats.org/officeDocument/2006/relationships/customXml" Target="../ink/ink1218.xml"/><Relationship Id="rId60" Type="http://schemas.openxmlformats.org/officeDocument/2006/relationships/customXml" Target="../ink/ink1226.xml"/><Relationship Id="rId65" Type="http://schemas.openxmlformats.org/officeDocument/2006/relationships/image" Target="../media/image950.png"/><Relationship Id="rId81" Type="http://schemas.openxmlformats.org/officeDocument/2006/relationships/image" Target="../media/image958.png"/><Relationship Id="rId86" Type="http://schemas.openxmlformats.org/officeDocument/2006/relationships/customXml" Target="../ink/ink1239.xml"/><Relationship Id="rId130" Type="http://schemas.openxmlformats.org/officeDocument/2006/relationships/customXml" Target="../ink/ink1261.xml"/><Relationship Id="rId135" Type="http://schemas.openxmlformats.org/officeDocument/2006/relationships/image" Target="../media/image985.png"/><Relationship Id="rId151" Type="http://schemas.openxmlformats.org/officeDocument/2006/relationships/image" Target="../media/image993.png"/><Relationship Id="rId156" Type="http://schemas.openxmlformats.org/officeDocument/2006/relationships/customXml" Target="../ink/ink1274.xml"/><Relationship Id="rId177" Type="http://schemas.openxmlformats.org/officeDocument/2006/relationships/image" Target="../media/image1006.png"/><Relationship Id="rId172" Type="http://schemas.openxmlformats.org/officeDocument/2006/relationships/customXml" Target="../ink/ink1282.xml"/><Relationship Id="rId13" Type="http://schemas.openxmlformats.org/officeDocument/2006/relationships/image" Target="../media/image924.png"/><Relationship Id="rId18" Type="http://schemas.openxmlformats.org/officeDocument/2006/relationships/customXml" Target="../ink/ink1205.xml"/><Relationship Id="rId39" Type="http://schemas.openxmlformats.org/officeDocument/2006/relationships/image" Target="../media/image937.png"/><Relationship Id="rId109" Type="http://schemas.openxmlformats.org/officeDocument/2006/relationships/image" Target="../media/image972.png"/><Relationship Id="rId34" Type="http://schemas.openxmlformats.org/officeDocument/2006/relationships/customXml" Target="../ink/ink1213.xml"/><Relationship Id="rId50" Type="http://schemas.openxmlformats.org/officeDocument/2006/relationships/customXml" Target="../ink/ink1221.xml"/><Relationship Id="rId55" Type="http://schemas.openxmlformats.org/officeDocument/2006/relationships/image" Target="../media/image945.png"/><Relationship Id="rId76" Type="http://schemas.openxmlformats.org/officeDocument/2006/relationships/customXml" Target="../ink/ink1234.xml"/><Relationship Id="rId97" Type="http://schemas.openxmlformats.org/officeDocument/2006/relationships/image" Target="../media/image966.png"/><Relationship Id="rId104" Type="http://schemas.openxmlformats.org/officeDocument/2006/relationships/customXml" Target="../ink/ink1248.xml"/><Relationship Id="rId120" Type="http://schemas.openxmlformats.org/officeDocument/2006/relationships/customXml" Target="../ink/ink1256.xml"/><Relationship Id="rId125" Type="http://schemas.openxmlformats.org/officeDocument/2006/relationships/image" Target="../media/image980.png"/><Relationship Id="rId141" Type="http://schemas.openxmlformats.org/officeDocument/2006/relationships/image" Target="../media/image988.png"/><Relationship Id="rId146" Type="http://schemas.openxmlformats.org/officeDocument/2006/relationships/customXml" Target="../ink/ink1269.xml"/><Relationship Id="rId167" Type="http://schemas.openxmlformats.org/officeDocument/2006/relationships/image" Target="../media/image1001.png"/><Relationship Id="rId7" Type="http://schemas.openxmlformats.org/officeDocument/2006/relationships/image" Target="../media/image921.png"/><Relationship Id="rId71" Type="http://schemas.openxmlformats.org/officeDocument/2006/relationships/image" Target="../media/image953.png"/><Relationship Id="rId92" Type="http://schemas.openxmlformats.org/officeDocument/2006/relationships/customXml" Target="../ink/ink1242.xml"/><Relationship Id="rId162" Type="http://schemas.openxmlformats.org/officeDocument/2006/relationships/customXml" Target="../ink/ink1277.xml"/><Relationship Id="rId2" Type="http://schemas.openxmlformats.org/officeDocument/2006/relationships/customXml" Target="../ink/ink1197.xml"/><Relationship Id="rId29" Type="http://schemas.openxmlformats.org/officeDocument/2006/relationships/image" Target="../media/image932.png"/><Relationship Id="rId24" Type="http://schemas.openxmlformats.org/officeDocument/2006/relationships/customXml" Target="../ink/ink1208.xml"/><Relationship Id="rId40" Type="http://schemas.openxmlformats.org/officeDocument/2006/relationships/customXml" Target="../ink/ink1216.xml"/><Relationship Id="rId45" Type="http://schemas.openxmlformats.org/officeDocument/2006/relationships/image" Target="../media/image940.png"/><Relationship Id="rId66" Type="http://schemas.openxmlformats.org/officeDocument/2006/relationships/customXml" Target="../ink/ink1229.xml"/><Relationship Id="rId87" Type="http://schemas.openxmlformats.org/officeDocument/2006/relationships/image" Target="../media/image961.png"/><Relationship Id="rId110" Type="http://schemas.openxmlformats.org/officeDocument/2006/relationships/customXml" Target="../ink/ink1251.xml"/><Relationship Id="rId115" Type="http://schemas.openxmlformats.org/officeDocument/2006/relationships/image" Target="../media/image975.png"/><Relationship Id="rId131" Type="http://schemas.openxmlformats.org/officeDocument/2006/relationships/image" Target="../media/image983.png"/><Relationship Id="rId136" Type="http://schemas.openxmlformats.org/officeDocument/2006/relationships/customXml" Target="../ink/ink1264.xml"/><Relationship Id="rId157" Type="http://schemas.openxmlformats.org/officeDocument/2006/relationships/image" Target="../media/image996.png"/><Relationship Id="rId61" Type="http://schemas.openxmlformats.org/officeDocument/2006/relationships/image" Target="../media/image948.png"/><Relationship Id="rId82" Type="http://schemas.openxmlformats.org/officeDocument/2006/relationships/customXml" Target="../ink/ink1237.xml"/><Relationship Id="rId152" Type="http://schemas.openxmlformats.org/officeDocument/2006/relationships/customXml" Target="../ink/ink1272.xml"/><Relationship Id="rId173" Type="http://schemas.openxmlformats.org/officeDocument/2006/relationships/image" Target="../media/image1004.png"/><Relationship Id="rId19" Type="http://schemas.openxmlformats.org/officeDocument/2006/relationships/image" Target="../media/image927.png"/><Relationship Id="rId14" Type="http://schemas.openxmlformats.org/officeDocument/2006/relationships/customXml" Target="../ink/ink1203.xml"/><Relationship Id="rId30" Type="http://schemas.openxmlformats.org/officeDocument/2006/relationships/customXml" Target="../ink/ink1211.xml"/><Relationship Id="rId35" Type="http://schemas.openxmlformats.org/officeDocument/2006/relationships/image" Target="../media/image935.png"/><Relationship Id="rId56" Type="http://schemas.openxmlformats.org/officeDocument/2006/relationships/customXml" Target="../ink/ink1224.xml"/><Relationship Id="rId77" Type="http://schemas.openxmlformats.org/officeDocument/2006/relationships/image" Target="../media/image956.png"/><Relationship Id="rId100" Type="http://schemas.openxmlformats.org/officeDocument/2006/relationships/customXml" Target="../ink/ink1246.xml"/><Relationship Id="rId105" Type="http://schemas.openxmlformats.org/officeDocument/2006/relationships/image" Target="../media/image970.png"/><Relationship Id="rId126" Type="http://schemas.openxmlformats.org/officeDocument/2006/relationships/customXml" Target="../ink/ink1259.xml"/><Relationship Id="rId147" Type="http://schemas.openxmlformats.org/officeDocument/2006/relationships/image" Target="../media/image991.png"/><Relationship Id="rId168" Type="http://schemas.openxmlformats.org/officeDocument/2006/relationships/customXml" Target="../ink/ink1280.xml"/><Relationship Id="rId8" Type="http://schemas.openxmlformats.org/officeDocument/2006/relationships/customXml" Target="../ink/ink1200.xml"/><Relationship Id="rId51" Type="http://schemas.openxmlformats.org/officeDocument/2006/relationships/image" Target="../media/image943.png"/><Relationship Id="rId72" Type="http://schemas.openxmlformats.org/officeDocument/2006/relationships/customXml" Target="../ink/ink1232.xml"/><Relationship Id="rId93" Type="http://schemas.openxmlformats.org/officeDocument/2006/relationships/image" Target="../media/image964.png"/><Relationship Id="rId98" Type="http://schemas.openxmlformats.org/officeDocument/2006/relationships/customXml" Target="../ink/ink1245.xml"/><Relationship Id="rId121" Type="http://schemas.openxmlformats.org/officeDocument/2006/relationships/image" Target="../media/image978.png"/><Relationship Id="rId142" Type="http://schemas.openxmlformats.org/officeDocument/2006/relationships/customXml" Target="../ink/ink1267.xml"/><Relationship Id="rId163" Type="http://schemas.openxmlformats.org/officeDocument/2006/relationships/image" Target="../media/image999.png"/><Relationship Id="rId3" Type="http://schemas.openxmlformats.org/officeDocument/2006/relationships/image" Target="../media/image919.png"/><Relationship Id="rId25" Type="http://schemas.openxmlformats.org/officeDocument/2006/relationships/image" Target="../media/image930.png"/><Relationship Id="rId46" Type="http://schemas.openxmlformats.org/officeDocument/2006/relationships/customXml" Target="../ink/ink1219.xml"/><Relationship Id="rId67" Type="http://schemas.openxmlformats.org/officeDocument/2006/relationships/image" Target="../media/image951.png"/><Relationship Id="rId116" Type="http://schemas.openxmlformats.org/officeDocument/2006/relationships/customXml" Target="../ink/ink1254.xml"/><Relationship Id="rId137" Type="http://schemas.openxmlformats.org/officeDocument/2006/relationships/image" Target="../media/image986.png"/><Relationship Id="rId158" Type="http://schemas.openxmlformats.org/officeDocument/2006/relationships/customXml" Target="../ink/ink1275.xml"/><Relationship Id="rId20" Type="http://schemas.openxmlformats.org/officeDocument/2006/relationships/customXml" Target="../ink/ink1206.xml"/><Relationship Id="rId41" Type="http://schemas.openxmlformats.org/officeDocument/2006/relationships/image" Target="../media/image938.png"/><Relationship Id="rId62" Type="http://schemas.openxmlformats.org/officeDocument/2006/relationships/customXml" Target="../ink/ink1227.xml"/><Relationship Id="rId83" Type="http://schemas.openxmlformats.org/officeDocument/2006/relationships/image" Target="../media/image959.png"/><Relationship Id="rId88" Type="http://schemas.openxmlformats.org/officeDocument/2006/relationships/customXml" Target="../ink/ink1240.xml"/><Relationship Id="rId111" Type="http://schemas.openxmlformats.org/officeDocument/2006/relationships/image" Target="../media/image973.png"/><Relationship Id="rId132" Type="http://schemas.openxmlformats.org/officeDocument/2006/relationships/customXml" Target="../ink/ink1262.xml"/><Relationship Id="rId153" Type="http://schemas.openxmlformats.org/officeDocument/2006/relationships/image" Target="../media/image994.png"/><Relationship Id="rId174" Type="http://schemas.openxmlformats.org/officeDocument/2006/relationships/customXml" Target="../ink/ink1283.xml"/><Relationship Id="rId15" Type="http://schemas.openxmlformats.org/officeDocument/2006/relationships/image" Target="../media/image925.png"/><Relationship Id="rId36" Type="http://schemas.openxmlformats.org/officeDocument/2006/relationships/customXml" Target="../ink/ink1214.xml"/><Relationship Id="rId57" Type="http://schemas.openxmlformats.org/officeDocument/2006/relationships/image" Target="../media/image946.png"/><Relationship Id="rId106" Type="http://schemas.openxmlformats.org/officeDocument/2006/relationships/customXml" Target="../ink/ink1249.xml"/><Relationship Id="rId127" Type="http://schemas.openxmlformats.org/officeDocument/2006/relationships/image" Target="../media/image981.png"/><Relationship Id="rId10" Type="http://schemas.openxmlformats.org/officeDocument/2006/relationships/customXml" Target="../ink/ink1201.xml"/><Relationship Id="rId31" Type="http://schemas.openxmlformats.org/officeDocument/2006/relationships/image" Target="../media/image933.png"/><Relationship Id="rId52" Type="http://schemas.openxmlformats.org/officeDocument/2006/relationships/customXml" Target="../ink/ink1222.xml"/><Relationship Id="rId73" Type="http://schemas.openxmlformats.org/officeDocument/2006/relationships/image" Target="../media/image954.png"/><Relationship Id="rId78" Type="http://schemas.openxmlformats.org/officeDocument/2006/relationships/customXml" Target="../ink/ink1235.xml"/><Relationship Id="rId94" Type="http://schemas.openxmlformats.org/officeDocument/2006/relationships/customXml" Target="../ink/ink1243.xml"/><Relationship Id="rId99" Type="http://schemas.openxmlformats.org/officeDocument/2006/relationships/image" Target="../media/image967.png"/><Relationship Id="rId101" Type="http://schemas.openxmlformats.org/officeDocument/2006/relationships/image" Target="../media/image968.png"/><Relationship Id="rId122" Type="http://schemas.openxmlformats.org/officeDocument/2006/relationships/customXml" Target="../ink/ink1257.xml"/><Relationship Id="rId143" Type="http://schemas.openxmlformats.org/officeDocument/2006/relationships/image" Target="../media/image989.png"/><Relationship Id="rId148" Type="http://schemas.openxmlformats.org/officeDocument/2006/relationships/customXml" Target="../ink/ink1270.xml"/><Relationship Id="rId164" Type="http://schemas.openxmlformats.org/officeDocument/2006/relationships/customXml" Target="../ink/ink1278.xml"/><Relationship Id="rId169" Type="http://schemas.openxmlformats.org/officeDocument/2006/relationships/image" Target="../media/image1002.png"/><Relationship Id="rId4" Type="http://schemas.openxmlformats.org/officeDocument/2006/relationships/customXml" Target="../ink/ink1198.xml"/><Relationship Id="rId9" Type="http://schemas.openxmlformats.org/officeDocument/2006/relationships/image" Target="../media/image922.png"/><Relationship Id="rId26" Type="http://schemas.openxmlformats.org/officeDocument/2006/relationships/customXml" Target="../ink/ink1209.xml"/><Relationship Id="rId47" Type="http://schemas.openxmlformats.org/officeDocument/2006/relationships/image" Target="../media/image941.png"/><Relationship Id="rId68" Type="http://schemas.openxmlformats.org/officeDocument/2006/relationships/customXml" Target="../ink/ink1230.xml"/><Relationship Id="rId89" Type="http://schemas.openxmlformats.org/officeDocument/2006/relationships/image" Target="../media/image962.png"/><Relationship Id="rId112" Type="http://schemas.openxmlformats.org/officeDocument/2006/relationships/customXml" Target="../ink/ink1252.xml"/><Relationship Id="rId133" Type="http://schemas.openxmlformats.org/officeDocument/2006/relationships/image" Target="../media/image984.png"/><Relationship Id="rId154" Type="http://schemas.openxmlformats.org/officeDocument/2006/relationships/customXml" Target="../ink/ink1273.xml"/><Relationship Id="rId175" Type="http://schemas.openxmlformats.org/officeDocument/2006/relationships/image" Target="../media/image1005.png"/><Relationship Id="rId16" Type="http://schemas.openxmlformats.org/officeDocument/2006/relationships/customXml" Target="../ink/ink1204.xml"/><Relationship Id="rId37" Type="http://schemas.openxmlformats.org/officeDocument/2006/relationships/image" Target="../media/image936.png"/><Relationship Id="rId58" Type="http://schemas.openxmlformats.org/officeDocument/2006/relationships/customXml" Target="../ink/ink1225.xml"/><Relationship Id="rId79" Type="http://schemas.openxmlformats.org/officeDocument/2006/relationships/image" Target="../media/image957.png"/><Relationship Id="rId102" Type="http://schemas.openxmlformats.org/officeDocument/2006/relationships/customXml" Target="../ink/ink1247.xml"/><Relationship Id="rId123" Type="http://schemas.openxmlformats.org/officeDocument/2006/relationships/image" Target="../media/image979.png"/><Relationship Id="rId144" Type="http://schemas.openxmlformats.org/officeDocument/2006/relationships/customXml" Target="../ink/ink1268.xml"/><Relationship Id="rId90" Type="http://schemas.openxmlformats.org/officeDocument/2006/relationships/customXml" Target="../ink/ink1241.xml"/><Relationship Id="rId165" Type="http://schemas.openxmlformats.org/officeDocument/2006/relationships/image" Target="../media/image1000.png"/><Relationship Id="rId27" Type="http://schemas.openxmlformats.org/officeDocument/2006/relationships/image" Target="../media/image931.png"/><Relationship Id="rId48" Type="http://schemas.openxmlformats.org/officeDocument/2006/relationships/customXml" Target="../ink/ink1220.xml"/><Relationship Id="rId69" Type="http://schemas.openxmlformats.org/officeDocument/2006/relationships/image" Target="../media/image952.png"/><Relationship Id="rId113" Type="http://schemas.openxmlformats.org/officeDocument/2006/relationships/image" Target="../media/image974.png"/><Relationship Id="rId134" Type="http://schemas.openxmlformats.org/officeDocument/2006/relationships/customXml" Target="../ink/ink1263.xml"/><Relationship Id="rId80" Type="http://schemas.openxmlformats.org/officeDocument/2006/relationships/customXml" Target="../ink/ink1236.xml"/><Relationship Id="rId155" Type="http://schemas.openxmlformats.org/officeDocument/2006/relationships/image" Target="../media/image995.png"/><Relationship Id="rId176" Type="http://schemas.openxmlformats.org/officeDocument/2006/relationships/customXml" Target="../ink/ink1284.xml"/><Relationship Id="rId17" Type="http://schemas.openxmlformats.org/officeDocument/2006/relationships/image" Target="../media/image926.png"/><Relationship Id="rId38" Type="http://schemas.openxmlformats.org/officeDocument/2006/relationships/customXml" Target="../ink/ink1215.xml"/><Relationship Id="rId59" Type="http://schemas.openxmlformats.org/officeDocument/2006/relationships/image" Target="../media/image947.png"/><Relationship Id="rId103" Type="http://schemas.openxmlformats.org/officeDocument/2006/relationships/image" Target="../media/image969.png"/><Relationship Id="rId124" Type="http://schemas.openxmlformats.org/officeDocument/2006/relationships/customXml" Target="../ink/ink1258.xml"/><Relationship Id="rId70" Type="http://schemas.openxmlformats.org/officeDocument/2006/relationships/customXml" Target="../ink/ink1231.xml"/><Relationship Id="rId91" Type="http://schemas.openxmlformats.org/officeDocument/2006/relationships/image" Target="../media/image963.png"/><Relationship Id="rId145" Type="http://schemas.openxmlformats.org/officeDocument/2006/relationships/image" Target="../media/image990.png"/><Relationship Id="rId166" Type="http://schemas.openxmlformats.org/officeDocument/2006/relationships/customXml" Target="../ink/ink127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5.png"/><Relationship Id="rId299" Type="http://schemas.openxmlformats.org/officeDocument/2006/relationships/customXml" Target="../ink/ink1434.xml"/><Relationship Id="rId21" Type="http://schemas.openxmlformats.org/officeDocument/2006/relationships/image" Target="../media/image1017.png"/><Relationship Id="rId63" Type="http://schemas.openxmlformats.org/officeDocument/2006/relationships/image" Target="../media/image1038.png"/><Relationship Id="rId159" Type="http://schemas.openxmlformats.org/officeDocument/2006/relationships/image" Target="../media/image1086.png"/><Relationship Id="rId324" Type="http://schemas.openxmlformats.org/officeDocument/2006/relationships/customXml" Target="../ink/ink1447.xml"/><Relationship Id="rId366" Type="http://schemas.openxmlformats.org/officeDocument/2006/relationships/image" Target="../media/image1187.png"/><Relationship Id="rId170" Type="http://schemas.openxmlformats.org/officeDocument/2006/relationships/customXml" Target="../ink/ink1369.xml"/><Relationship Id="rId226" Type="http://schemas.openxmlformats.org/officeDocument/2006/relationships/customXml" Target="../ink/ink1397.xml"/><Relationship Id="rId268" Type="http://schemas.openxmlformats.org/officeDocument/2006/relationships/image" Target="../media/image1139.png"/><Relationship Id="rId32" Type="http://schemas.openxmlformats.org/officeDocument/2006/relationships/customXml" Target="../ink/ink1300.xml"/><Relationship Id="rId74" Type="http://schemas.openxmlformats.org/officeDocument/2006/relationships/customXml" Target="../ink/ink1321.xml"/><Relationship Id="rId128" Type="http://schemas.openxmlformats.org/officeDocument/2006/relationships/customXml" Target="../ink/ink1348.xml"/><Relationship Id="rId335" Type="http://schemas.openxmlformats.org/officeDocument/2006/relationships/customXml" Target="../ink/ink1453.xml"/><Relationship Id="rId377" Type="http://schemas.openxmlformats.org/officeDocument/2006/relationships/customXml" Target="../ink/ink1474.xml"/><Relationship Id="rId5" Type="http://schemas.openxmlformats.org/officeDocument/2006/relationships/image" Target="../media/image1009.png"/><Relationship Id="rId181" Type="http://schemas.openxmlformats.org/officeDocument/2006/relationships/image" Target="../media/image1097.png"/><Relationship Id="rId237" Type="http://schemas.openxmlformats.org/officeDocument/2006/relationships/image" Target="../media/image1124.png"/><Relationship Id="rId402" Type="http://schemas.openxmlformats.org/officeDocument/2006/relationships/image" Target="../media/image1205.png"/><Relationship Id="rId279" Type="http://schemas.openxmlformats.org/officeDocument/2006/relationships/customXml" Target="../ink/ink1424.xml"/><Relationship Id="rId43" Type="http://schemas.openxmlformats.org/officeDocument/2006/relationships/image" Target="../media/image1028.png"/><Relationship Id="rId139" Type="http://schemas.openxmlformats.org/officeDocument/2006/relationships/image" Target="../media/image1076.png"/><Relationship Id="rId290" Type="http://schemas.openxmlformats.org/officeDocument/2006/relationships/image" Target="../media/image1150.png"/><Relationship Id="rId304" Type="http://schemas.openxmlformats.org/officeDocument/2006/relationships/image" Target="../media/image1157.png"/><Relationship Id="rId346" Type="http://schemas.openxmlformats.org/officeDocument/2006/relationships/image" Target="../media/image1177.png"/><Relationship Id="rId388" Type="http://schemas.openxmlformats.org/officeDocument/2006/relationships/image" Target="../media/image1198.png"/><Relationship Id="rId85" Type="http://schemas.openxmlformats.org/officeDocument/2006/relationships/image" Target="../media/image1049.png"/><Relationship Id="rId150" Type="http://schemas.openxmlformats.org/officeDocument/2006/relationships/customXml" Target="../ink/ink1359.xml"/><Relationship Id="rId192" Type="http://schemas.openxmlformats.org/officeDocument/2006/relationships/customXml" Target="../ink/ink1380.xml"/><Relationship Id="rId206" Type="http://schemas.openxmlformats.org/officeDocument/2006/relationships/customXml" Target="../ink/ink1387.xml"/><Relationship Id="rId248" Type="http://schemas.openxmlformats.org/officeDocument/2006/relationships/image" Target="../media/image1129.png"/><Relationship Id="rId12" Type="http://schemas.openxmlformats.org/officeDocument/2006/relationships/customXml" Target="../ink/ink1290.xml"/><Relationship Id="rId108" Type="http://schemas.openxmlformats.org/officeDocument/2006/relationships/customXml" Target="../ink/ink1338.xml"/><Relationship Id="rId315" Type="http://schemas.openxmlformats.org/officeDocument/2006/relationships/image" Target="../media/image1162.png"/><Relationship Id="rId357" Type="http://schemas.openxmlformats.org/officeDocument/2006/relationships/customXml" Target="../ink/ink1464.xml"/><Relationship Id="rId54" Type="http://schemas.openxmlformats.org/officeDocument/2006/relationships/customXml" Target="../ink/ink1311.xml"/><Relationship Id="rId96" Type="http://schemas.openxmlformats.org/officeDocument/2006/relationships/customXml" Target="../ink/ink1332.xml"/><Relationship Id="rId161" Type="http://schemas.openxmlformats.org/officeDocument/2006/relationships/image" Target="../media/image1087.png"/><Relationship Id="rId217" Type="http://schemas.openxmlformats.org/officeDocument/2006/relationships/image" Target="../media/image1115.png"/><Relationship Id="rId399" Type="http://schemas.openxmlformats.org/officeDocument/2006/relationships/customXml" Target="../ink/ink1485.xml"/><Relationship Id="rId259" Type="http://schemas.openxmlformats.org/officeDocument/2006/relationships/customXml" Target="../ink/ink1414.xml"/><Relationship Id="rId23" Type="http://schemas.openxmlformats.org/officeDocument/2006/relationships/image" Target="../media/image1018.png"/><Relationship Id="rId119" Type="http://schemas.openxmlformats.org/officeDocument/2006/relationships/image" Target="../media/image1066.png"/><Relationship Id="rId270" Type="http://schemas.openxmlformats.org/officeDocument/2006/relationships/image" Target="../media/image1140.png"/><Relationship Id="rId326" Type="http://schemas.openxmlformats.org/officeDocument/2006/relationships/customXml" Target="../ink/ink1448.xml"/><Relationship Id="rId65" Type="http://schemas.openxmlformats.org/officeDocument/2006/relationships/image" Target="../media/image1039.png"/><Relationship Id="rId130" Type="http://schemas.openxmlformats.org/officeDocument/2006/relationships/customXml" Target="../ink/ink1349.xml"/><Relationship Id="rId368" Type="http://schemas.openxmlformats.org/officeDocument/2006/relationships/image" Target="../media/image1188.png"/><Relationship Id="rId172" Type="http://schemas.openxmlformats.org/officeDocument/2006/relationships/customXml" Target="../ink/ink1370.xml"/><Relationship Id="rId228" Type="http://schemas.openxmlformats.org/officeDocument/2006/relationships/customXml" Target="../ink/ink1398.xml"/><Relationship Id="rId281" Type="http://schemas.openxmlformats.org/officeDocument/2006/relationships/customXml" Target="../ink/ink1425.xml"/><Relationship Id="rId337" Type="http://schemas.openxmlformats.org/officeDocument/2006/relationships/customXml" Target="../ink/ink1454.xml"/><Relationship Id="rId34" Type="http://schemas.openxmlformats.org/officeDocument/2006/relationships/customXml" Target="../ink/ink1301.xml"/><Relationship Id="rId76" Type="http://schemas.openxmlformats.org/officeDocument/2006/relationships/customXml" Target="../ink/ink1322.xml"/><Relationship Id="rId141" Type="http://schemas.openxmlformats.org/officeDocument/2006/relationships/image" Target="../media/image1077.png"/><Relationship Id="rId379" Type="http://schemas.openxmlformats.org/officeDocument/2006/relationships/customXml" Target="../ink/ink1475.xml"/><Relationship Id="rId7" Type="http://schemas.openxmlformats.org/officeDocument/2006/relationships/image" Target="../media/image1010.png"/><Relationship Id="rId183" Type="http://schemas.openxmlformats.org/officeDocument/2006/relationships/image" Target="../media/image1098.png"/><Relationship Id="rId239" Type="http://schemas.openxmlformats.org/officeDocument/2006/relationships/image" Target="../media/image1125.png"/><Relationship Id="rId390" Type="http://schemas.openxmlformats.org/officeDocument/2006/relationships/image" Target="../media/image1199.png"/><Relationship Id="rId404" Type="http://schemas.openxmlformats.org/officeDocument/2006/relationships/image" Target="../media/image1206.png"/><Relationship Id="rId250" Type="http://schemas.openxmlformats.org/officeDocument/2006/relationships/image" Target="../media/image1130.png"/><Relationship Id="rId292" Type="http://schemas.openxmlformats.org/officeDocument/2006/relationships/image" Target="../media/image1151.png"/><Relationship Id="rId306" Type="http://schemas.openxmlformats.org/officeDocument/2006/relationships/image" Target="../media/image1158.png"/><Relationship Id="rId45" Type="http://schemas.openxmlformats.org/officeDocument/2006/relationships/image" Target="../media/image1029.png"/><Relationship Id="rId87" Type="http://schemas.openxmlformats.org/officeDocument/2006/relationships/image" Target="../media/image1050.png"/><Relationship Id="rId110" Type="http://schemas.openxmlformats.org/officeDocument/2006/relationships/customXml" Target="../ink/ink1339.xml"/><Relationship Id="rId348" Type="http://schemas.openxmlformats.org/officeDocument/2006/relationships/image" Target="../media/image1178.png"/><Relationship Id="rId152" Type="http://schemas.openxmlformats.org/officeDocument/2006/relationships/customXml" Target="../ink/ink1360.xml"/><Relationship Id="rId194" Type="http://schemas.openxmlformats.org/officeDocument/2006/relationships/customXml" Target="../ink/ink1381.xml"/><Relationship Id="rId208" Type="http://schemas.openxmlformats.org/officeDocument/2006/relationships/customXml" Target="../ink/ink1388.xml"/><Relationship Id="rId261" Type="http://schemas.openxmlformats.org/officeDocument/2006/relationships/customXml" Target="../ink/ink1415.xml"/><Relationship Id="rId14" Type="http://schemas.openxmlformats.org/officeDocument/2006/relationships/customXml" Target="../ink/ink1291.xml"/><Relationship Id="rId56" Type="http://schemas.openxmlformats.org/officeDocument/2006/relationships/customXml" Target="../ink/ink1312.xml"/><Relationship Id="rId317" Type="http://schemas.openxmlformats.org/officeDocument/2006/relationships/image" Target="../media/image1163.png"/><Relationship Id="rId359" Type="http://schemas.openxmlformats.org/officeDocument/2006/relationships/customXml" Target="../ink/ink1465.xml"/><Relationship Id="rId98" Type="http://schemas.openxmlformats.org/officeDocument/2006/relationships/customXml" Target="../ink/ink1333.xml"/><Relationship Id="rId121" Type="http://schemas.openxmlformats.org/officeDocument/2006/relationships/image" Target="../media/image1067.png"/><Relationship Id="rId163" Type="http://schemas.openxmlformats.org/officeDocument/2006/relationships/image" Target="../media/image1088.png"/><Relationship Id="rId219" Type="http://schemas.openxmlformats.org/officeDocument/2006/relationships/image" Target="../media/image386.png"/><Relationship Id="rId370" Type="http://schemas.openxmlformats.org/officeDocument/2006/relationships/image" Target="../media/image1189.png"/><Relationship Id="rId230" Type="http://schemas.openxmlformats.org/officeDocument/2006/relationships/customXml" Target="../ink/ink1399.xml"/><Relationship Id="rId25" Type="http://schemas.openxmlformats.org/officeDocument/2006/relationships/image" Target="../media/image1019.png"/><Relationship Id="rId67" Type="http://schemas.openxmlformats.org/officeDocument/2006/relationships/image" Target="../media/image1040.png"/><Relationship Id="rId272" Type="http://schemas.openxmlformats.org/officeDocument/2006/relationships/image" Target="../media/image1141.png"/><Relationship Id="rId328" Type="http://schemas.openxmlformats.org/officeDocument/2006/relationships/customXml" Target="../ink/ink1449.xml"/><Relationship Id="rId132" Type="http://schemas.openxmlformats.org/officeDocument/2006/relationships/customXml" Target="../ink/ink1350.xml"/><Relationship Id="rId174" Type="http://schemas.openxmlformats.org/officeDocument/2006/relationships/customXml" Target="../ink/ink1371.xml"/><Relationship Id="rId381" Type="http://schemas.openxmlformats.org/officeDocument/2006/relationships/customXml" Target="../ink/ink1476.xml"/><Relationship Id="rId241" Type="http://schemas.openxmlformats.org/officeDocument/2006/relationships/customXml" Target="../ink/ink1405.xml"/><Relationship Id="rId36" Type="http://schemas.openxmlformats.org/officeDocument/2006/relationships/customXml" Target="../ink/ink1302.xml"/><Relationship Id="rId283" Type="http://schemas.openxmlformats.org/officeDocument/2006/relationships/customXml" Target="../ink/ink1426.xml"/><Relationship Id="rId339" Type="http://schemas.openxmlformats.org/officeDocument/2006/relationships/customXml" Target="../ink/ink1455.xml"/><Relationship Id="rId78" Type="http://schemas.openxmlformats.org/officeDocument/2006/relationships/customXml" Target="../ink/ink1323.xml"/><Relationship Id="rId101" Type="http://schemas.openxmlformats.org/officeDocument/2006/relationships/image" Target="../media/image1057.png"/><Relationship Id="rId143" Type="http://schemas.openxmlformats.org/officeDocument/2006/relationships/image" Target="../media/image1078.png"/><Relationship Id="rId185" Type="http://schemas.openxmlformats.org/officeDocument/2006/relationships/image" Target="../media/image1099.png"/><Relationship Id="rId350" Type="http://schemas.openxmlformats.org/officeDocument/2006/relationships/image" Target="../media/image1179.png"/><Relationship Id="rId406" Type="http://schemas.openxmlformats.org/officeDocument/2006/relationships/image" Target="../media/image1207.png"/><Relationship Id="rId9" Type="http://schemas.openxmlformats.org/officeDocument/2006/relationships/image" Target="../media/image1011.png"/><Relationship Id="rId210" Type="http://schemas.openxmlformats.org/officeDocument/2006/relationships/customXml" Target="../ink/ink1389.xml"/><Relationship Id="rId392" Type="http://schemas.openxmlformats.org/officeDocument/2006/relationships/image" Target="../media/image1200.png"/><Relationship Id="rId252" Type="http://schemas.openxmlformats.org/officeDocument/2006/relationships/image" Target="../media/image1131.png"/><Relationship Id="rId294" Type="http://schemas.openxmlformats.org/officeDocument/2006/relationships/image" Target="../media/image1152.png"/><Relationship Id="rId308" Type="http://schemas.openxmlformats.org/officeDocument/2006/relationships/customXml" Target="../ink/ink1439.xml"/><Relationship Id="rId47" Type="http://schemas.openxmlformats.org/officeDocument/2006/relationships/image" Target="../media/image1030.png"/><Relationship Id="rId89" Type="http://schemas.openxmlformats.org/officeDocument/2006/relationships/image" Target="../media/image1051.png"/><Relationship Id="rId112" Type="http://schemas.openxmlformats.org/officeDocument/2006/relationships/customXml" Target="../ink/ink1340.xml"/><Relationship Id="rId154" Type="http://schemas.openxmlformats.org/officeDocument/2006/relationships/customXml" Target="../ink/ink1361.xml"/><Relationship Id="rId361" Type="http://schemas.openxmlformats.org/officeDocument/2006/relationships/customXml" Target="../ink/ink1466.xml"/><Relationship Id="rId196" Type="http://schemas.openxmlformats.org/officeDocument/2006/relationships/customXml" Target="../ink/ink1382.xml"/><Relationship Id="rId16" Type="http://schemas.openxmlformats.org/officeDocument/2006/relationships/customXml" Target="../ink/ink1292.xml"/><Relationship Id="rId221" Type="http://schemas.openxmlformats.org/officeDocument/2006/relationships/image" Target="../media/image1116.png"/><Relationship Id="rId263" Type="http://schemas.openxmlformats.org/officeDocument/2006/relationships/customXml" Target="../ink/ink1416.xml"/><Relationship Id="rId319" Type="http://schemas.openxmlformats.org/officeDocument/2006/relationships/image" Target="../media/image1164.png"/><Relationship Id="rId58" Type="http://schemas.openxmlformats.org/officeDocument/2006/relationships/customXml" Target="../ink/ink1313.xml"/><Relationship Id="rId123" Type="http://schemas.openxmlformats.org/officeDocument/2006/relationships/image" Target="../media/image1068.png"/><Relationship Id="rId330" Type="http://schemas.openxmlformats.org/officeDocument/2006/relationships/customXml" Target="../ink/ink1450.xml"/><Relationship Id="rId165" Type="http://schemas.openxmlformats.org/officeDocument/2006/relationships/image" Target="../media/image1089.png"/><Relationship Id="rId372" Type="http://schemas.openxmlformats.org/officeDocument/2006/relationships/image" Target="../media/image1190.png"/><Relationship Id="rId232" Type="http://schemas.openxmlformats.org/officeDocument/2006/relationships/customXml" Target="../ink/ink1400.xml"/><Relationship Id="rId274" Type="http://schemas.openxmlformats.org/officeDocument/2006/relationships/image" Target="../media/image1142.png"/><Relationship Id="rId27" Type="http://schemas.openxmlformats.org/officeDocument/2006/relationships/image" Target="../media/image1020.png"/><Relationship Id="rId48" Type="http://schemas.openxmlformats.org/officeDocument/2006/relationships/customXml" Target="../ink/ink1308.xml"/><Relationship Id="rId69" Type="http://schemas.openxmlformats.org/officeDocument/2006/relationships/image" Target="../media/image1041.png"/><Relationship Id="rId113" Type="http://schemas.openxmlformats.org/officeDocument/2006/relationships/image" Target="../media/image1063.png"/><Relationship Id="rId134" Type="http://schemas.openxmlformats.org/officeDocument/2006/relationships/customXml" Target="../ink/ink1351.xml"/><Relationship Id="rId320" Type="http://schemas.openxmlformats.org/officeDocument/2006/relationships/customXml" Target="../ink/ink1445.xml"/><Relationship Id="rId80" Type="http://schemas.openxmlformats.org/officeDocument/2006/relationships/customXml" Target="../ink/ink1324.xml"/><Relationship Id="rId155" Type="http://schemas.openxmlformats.org/officeDocument/2006/relationships/image" Target="../media/image1084.png"/><Relationship Id="rId176" Type="http://schemas.openxmlformats.org/officeDocument/2006/relationships/customXml" Target="../ink/ink1372.xml"/><Relationship Id="rId197" Type="http://schemas.openxmlformats.org/officeDocument/2006/relationships/image" Target="../media/image1105.png"/><Relationship Id="rId341" Type="http://schemas.openxmlformats.org/officeDocument/2006/relationships/customXml" Target="../ink/ink1456.xml"/><Relationship Id="rId362" Type="http://schemas.openxmlformats.org/officeDocument/2006/relationships/image" Target="../media/image1185.png"/><Relationship Id="rId383" Type="http://schemas.openxmlformats.org/officeDocument/2006/relationships/customXml" Target="../ink/ink1477.xml"/><Relationship Id="rId201" Type="http://schemas.openxmlformats.org/officeDocument/2006/relationships/image" Target="../media/image1107.png"/><Relationship Id="rId222" Type="http://schemas.openxmlformats.org/officeDocument/2006/relationships/customXml" Target="../ink/ink1395.xml"/><Relationship Id="rId243" Type="http://schemas.openxmlformats.org/officeDocument/2006/relationships/customXml" Target="../ink/ink1406.xml"/><Relationship Id="rId264" Type="http://schemas.openxmlformats.org/officeDocument/2006/relationships/image" Target="../media/image1137.png"/><Relationship Id="rId285" Type="http://schemas.openxmlformats.org/officeDocument/2006/relationships/customXml" Target="../ink/ink1427.xml"/><Relationship Id="rId17" Type="http://schemas.openxmlformats.org/officeDocument/2006/relationships/image" Target="../media/image1015.png"/><Relationship Id="rId38" Type="http://schemas.openxmlformats.org/officeDocument/2006/relationships/customXml" Target="../ink/ink1303.xml"/><Relationship Id="rId59" Type="http://schemas.openxmlformats.org/officeDocument/2006/relationships/image" Target="../media/image1036.png"/><Relationship Id="rId103" Type="http://schemas.openxmlformats.org/officeDocument/2006/relationships/image" Target="../media/image1058.png"/><Relationship Id="rId124" Type="http://schemas.openxmlformats.org/officeDocument/2006/relationships/customXml" Target="../ink/ink1346.xml"/><Relationship Id="rId310" Type="http://schemas.openxmlformats.org/officeDocument/2006/relationships/customXml" Target="../ink/ink1440.xml"/><Relationship Id="rId70" Type="http://schemas.openxmlformats.org/officeDocument/2006/relationships/customXml" Target="../ink/ink1319.xml"/><Relationship Id="rId91" Type="http://schemas.openxmlformats.org/officeDocument/2006/relationships/image" Target="../media/image1052.png"/><Relationship Id="rId145" Type="http://schemas.openxmlformats.org/officeDocument/2006/relationships/image" Target="../media/image1079.png"/><Relationship Id="rId166" Type="http://schemas.openxmlformats.org/officeDocument/2006/relationships/customXml" Target="../ink/ink1367.xml"/><Relationship Id="rId187" Type="http://schemas.openxmlformats.org/officeDocument/2006/relationships/image" Target="../media/image1100.png"/><Relationship Id="rId331" Type="http://schemas.openxmlformats.org/officeDocument/2006/relationships/image" Target="../media/image1170.png"/><Relationship Id="rId352" Type="http://schemas.openxmlformats.org/officeDocument/2006/relationships/image" Target="../media/image1180.png"/><Relationship Id="rId373" Type="http://schemas.openxmlformats.org/officeDocument/2006/relationships/customXml" Target="../ink/ink1472.xml"/><Relationship Id="rId394" Type="http://schemas.openxmlformats.org/officeDocument/2006/relationships/image" Target="../media/image1201.png"/><Relationship Id="rId408" Type="http://schemas.openxmlformats.org/officeDocument/2006/relationships/image" Target="../media/image120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90.xml"/><Relationship Id="rId233" Type="http://schemas.openxmlformats.org/officeDocument/2006/relationships/image" Target="../media/image1122.png"/><Relationship Id="rId254" Type="http://schemas.openxmlformats.org/officeDocument/2006/relationships/image" Target="../media/image1132.png"/><Relationship Id="rId28" Type="http://schemas.openxmlformats.org/officeDocument/2006/relationships/customXml" Target="../ink/ink1298.xml"/><Relationship Id="rId49" Type="http://schemas.openxmlformats.org/officeDocument/2006/relationships/image" Target="../media/image1031.png"/><Relationship Id="rId114" Type="http://schemas.openxmlformats.org/officeDocument/2006/relationships/customXml" Target="../ink/ink1341.xml"/><Relationship Id="rId275" Type="http://schemas.openxmlformats.org/officeDocument/2006/relationships/customXml" Target="../ink/ink1422.xml"/><Relationship Id="rId296" Type="http://schemas.openxmlformats.org/officeDocument/2006/relationships/image" Target="../media/image1153.png"/><Relationship Id="rId300" Type="http://schemas.openxmlformats.org/officeDocument/2006/relationships/image" Target="../media/image1155.png"/><Relationship Id="rId60" Type="http://schemas.openxmlformats.org/officeDocument/2006/relationships/customXml" Target="../ink/ink1314.xml"/><Relationship Id="rId81" Type="http://schemas.openxmlformats.org/officeDocument/2006/relationships/image" Target="../media/image1047.png"/><Relationship Id="rId135" Type="http://schemas.openxmlformats.org/officeDocument/2006/relationships/image" Target="../media/image1074.png"/><Relationship Id="rId156" Type="http://schemas.openxmlformats.org/officeDocument/2006/relationships/customXml" Target="../ink/ink1362.xml"/><Relationship Id="rId177" Type="http://schemas.openxmlformats.org/officeDocument/2006/relationships/image" Target="../media/image1095.png"/><Relationship Id="rId198" Type="http://schemas.openxmlformats.org/officeDocument/2006/relationships/customXml" Target="../ink/ink1383.xml"/><Relationship Id="rId321" Type="http://schemas.openxmlformats.org/officeDocument/2006/relationships/image" Target="../media/image1165.png"/><Relationship Id="rId342" Type="http://schemas.openxmlformats.org/officeDocument/2006/relationships/image" Target="../media/image1175.png"/><Relationship Id="rId363" Type="http://schemas.openxmlformats.org/officeDocument/2006/relationships/customXml" Target="../ink/ink1467.xml"/><Relationship Id="rId384" Type="http://schemas.openxmlformats.org/officeDocument/2006/relationships/image" Target="../media/image1196.png"/><Relationship Id="rId202" Type="http://schemas.openxmlformats.org/officeDocument/2006/relationships/customXml" Target="../ink/ink1385.xml"/><Relationship Id="rId223" Type="http://schemas.openxmlformats.org/officeDocument/2006/relationships/image" Target="../media/image1117.png"/><Relationship Id="rId244" Type="http://schemas.openxmlformats.org/officeDocument/2006/relationships/image" Target="../media/image1127.png"/><Relationship Id="rId18" Type="http://schemas.openxmlformats.org/officeDocument/2006/relationships/customXml" Target="../ink/ink1293.xml"/><Relationship Id="rId39" Type="http://schemas.openxmlformats.org/officeDocument/2006/relationships/image" Target="../media/image1026.png"/><Relationship Id="rId265" Type="http://schemas.openxmlformats.org/officeDocument/2006/relationships/customXml" Target="../ink/ink1417.xml"/><Relationship Id="rId286" Type="http://schemas.openxmlformats.org/officeDocument/2006/relationships/image" Target="../media/image1148.png"/><Relationship Id="rId50" Type="http://schemas.openxmlformats.org/officeDocument/2006/relationships/customXml" Target="../ink/ink1309.xml"/><Relationship Id="rId104" Type="http://schemas.openxmlformats.org/officeDocument/2006/relationships/customXml" Target="../ink/ink1336.xml"/><Relationship Id="rId125" Type="http://schemas.openxmlformats.org/officeDocument/2006/relationships/image" Target="../media/image1069.png"/><Relationship Id="rId146" Type="http://schemas.openxmlformats.org/officeDocument/2006/relationships/customXml" Target="../ink/ink1357.xml"/><Relationship Id="rId167" Type="http://schemas.openxmlformats.org/officeDocument/2006/relationships/image" Target="../media/image1090.png"/><Relationship Id="rId188" Type="http://schemas.openxmlformats.org/officeDocument/2006/relationships/customXml" Target="../ink/ink1378.xml"/><Relationship Id="rId311" Type="http://schemas.openxmlformats.org/officeDocument/2006/relationships/image" Target="../media/image1160.png"/><Relationship Id="rId332" Type="http://schemas.openxmlformats.org/officeDocument/2006/relationships/customXml" Target="../ink/ink1451.xml"/><Relationship Id="rId353" Type="http://schemas.openxmlformats.org/officeDocument/2006/relationships/customXml" Target="../ink/ink1462.xml"/><Relationship Id="rId374" Type="http://schemas.openxmlformats.org/officeDocument/2006/relationships/image" Target="../media/image1191.png"/><Relationship Id="rId395" Type="http://schemas.openxmlformats.org/officeDocument/2006/relationships/customXml" Target="../ink/ink1483.xml"/><Relationship Id="rId409" Type="http://schemas.openxmlformats.org/officeDocument/2006/relationships/customXml" Target="../ink/ink1490.xml"/><Relationship Id="rId71" Type="http://schemas.openxmlformats.org/officeDocument/2006/relationships/image" Target="../media/image1042.png"/><Relationship Id="rId92" Type="http://schemas.openxmlformats.org/officeDocument/2006/relationships/customXml" Target="../ink/ink1330.xml"/><Relationship Id="rId213" Type="http://schemas.openxmlformats.org/officeDocument/2006/relationships/image" Target="../media/image1113.png"/><Relationship Id="rId234" Type="http://schemas.openxmlformats.org/officeDocument/2006/relationships/customXml" Target="../ink/ink1401.xml"/><Relationship Id="rId2" Type="http://schemas.openxmlformats.org/officeDocument/2006/relationships/customXml" Target="../ink/ink1285.xml"/><Relationship Id="rId29" Type="http://schemas.openxmlformats.org/officeDocument/2006/relationships/image" Target="../media/image1021.png"/><Relationship Id="rId255" Type="http://schemas.openxmlformats.org/officeDocument/2006/relationships/customXml" Target="../ink/ink1412.xml"/><Relationship Id="rId276" Type="http://schemas.openxmlformats.org/officeDocument/2006/relationships/image" Target="../media/image1143.png"/><Relationship Id="rId297" Type="http://schemas.openxmlformats.org/officeDocument/2006/relationships/customXml" Target="../ink/ink1433.xml"/><Relationship Id="rId40" Type="http://schemas.openxmlformats.org/officeDocument/2006/relationships/customXml" Target="../ink/ink1304.xml"/><Relationship Id="rId115" Type="http://schemas.openxmlformats.org/officeDocument/2006/relationships/image" Target="../media/image1064.png"/><Relationship Id="rId136" Type="http://schemas.openxmlformats.org/officeDocument/2006/relationships/customXml" Target="../ink/ink1352.xml"/><Relationship Id="rId157" Type="http://schemas.openxmlformats.org/officeDocument/2006/relationships/image" Target="../media/image1085.png"/><Relationship Id="rId178" Type="http://schemas.openxmlformats.org/officeDocument/2006/relationships/customXml" Target="../ink/ink1373.xml"/><Relationship Id="rId301" Type="http://schemas.openxmlformats.org/officeDocument/2006/relationships/customXml" Target="../ink/ink1435.xml"/><Relationship Id="rId322" Type="http://schemas.openxmlformats.org/officeDocument/2006/relationships/customXml" Target="../ink/ink1446.xml"/><Relationship Id="rId343" Type="http://schemas.openxmlformats.org/officeDocument/2006/relationships/customXml" Target="../ink/ink1457.xml"/><Relationship Id="rId364" Type="http://schemas.openxmlformats.org/officeDocument/2006/relationships/image" Target="../media/image1186.png"/><Relationship Id="rId61" Type="http://schemas.openxmlformats.org/officeDocument/2006/relationships/image" Target="../media/image1037.png"/><Relationship Id="rId82" Type="http://schemas.openxmlformats.org/officeDocument/2006/relationships/customXml" Target="../ink/ink1325.xml"/><Relationship Id="rId199" Type="http://schemas.openxmlformats.org/officeDocument/2006/relationships/image" Target="../media/image1106.png"/><Relationship Id="rId203" Type="http://schemas.openxmlformats.org/officeDocument/2006/relationships/image" Target="../media/image1108.png"/><Relationship Id="rId385" Type="http://schemas.openxmlformats.org/officeDocument/2006/relationships/customXml" Target="../ink/ink1478.xml"/><Relationship Id="rId19" Type="http://schemas.openxmlformats.org/officeDocument/2006/relationships/image" Target="../media/image1016.png"/><Relationship Id="rId224" Type="http://schemas.openxmlformats.org/officeDocument/2006/relationships/customXml" Target="../ink/ink1396.xml"/><Relationship Id="rId245" Type="http://schemas.openxmlformats.org/officeDocument/2006/relationships/customXml" Target="../ink/ink1407.xml"/><Relationship Id="rId266" Type="http://schemas.openxmlformats.org/officeDocument/2006/relationships/image" Target="../media/image1138.png"/><Relationship Id="rId287" Type="http://schemas.openxmlformats.org/officeDocument/2006/relationships/customXml" Target="../ink/ink1428.xml"/><Relationship Id="rId30" Type="http://schemas.openxmlformats.org/officeDocument/2006/relationships/customXml" Target="../ink/ink1299.xml"/><Relationship Id="rId105" Type="http://schemas.openxmlformats.org/officeDocument/2006/relationships/image" Target="../media/image1059.png"/><Relationship Id="rId126" Type="http://schemas.openxmlformats.org/officeDocument/2006/relationships/customXml" Target="../ink/ink1347.xml"/><Relationship Id="rId147" Type="http://schemas.openxmlformats.org/officeDocument/2006/relationships/image" Target="../media/image1080.png"/><Relationship Id="rId168" Type="http://schemas.openxmlformats.org/officeDocument/2006/relationships/customXml" Target="../ink/ink1368.xml"/><Relationship Id="rId312" Type="http://schemas.openxmlformats.org/officeDocument/2006/relationships/customXml" Target="../ink/ink1441.xml"/><Relationship Id="rId333" Type="http://schemas.openxmlformats.org/officeDocument/2006/relationships/customXml" Target="../ink/ink1452.xml"/><Relationship Id="rId354" Type="http://schemas.openxmlformats.org/officeDocument/2006/relationships/image" Target="../media/image1181.png"/><Relationship Id="rId51" Type="http://schemas.openxmlformats.org/officeDocument/2006/relationships/image" Target="../media/image1032.png"/><Relationship Id="rId72" Type="http://schemas.openxmlformats.org/officeDocument/2006/relationships/customXml" Target="../ink/ink1320.xml"/><Relationship Id="rId93" Type="http://schemas.openxmlformats.org/officeDocument/2006/relationships/image" Target="../media/image1053.png"/><Relationship Id="rId189" Type="http://schemas.openxmlformats.org/officeDocument/2006/relationships/image" Target="../media/image1101.png"/><Relationship Id="rId375" Type="http://schemas.openxmlformats.org/officeDocument/2006/relationships/customXml" Target="../ink/ink1473.xml"/><Relationship Id="rId396" Type="http://schemas.openxmlformats.org/officeDocument/2006/relationships/image" Target="../media/image1202.png"/><Relationship Id="rId3" Type="http://schemas.openxmlformats.org/officeDocument/2006/relationships/image" Target="../media/image1008.png"/><Relationship Id="rId214" Type="http://schemas.openxmlformats.org/officeDocument/2006/relationships/customXml" Target="../ink/ink1391.xml"/><Relationship Id="rId235" Type="http://schemas.openxmlformats.org/officeDocument/2006/relationships/image" Target="../media/image1123.png"/><Relationship Id="rId256" Type="http://schemas.openxmlformats.org/officeDocument/2006/relationships/image" Target="../media/image1133.png"/><Relationship Id="rId277" Type="http://schemas.openxmlformats.org/officeDocument/2006/relationships/customXml" Target="../ink/ink1423.xml"/><Relationship Id="rId298" Type="http://schemas.openxmlformats.org/officeDocument/2006/relationships/image" Target="../media/image1154.png"/><Relationship Id="rId400" Type="http://schemas.openxmlformats.org/officeDocument/2006/relationships/image" Target="../media/image1204.png"/><Relationship Id="rId116" Type="http://schemas.openxmlformats.org/officeDocument/2006/relationships/customXml" Target="../ink/ink1342.xml"/><Relationship Id="rId137" Type="http://schemas.openxmlformats.org/officeDocument/2006/relationships/image" Target="../media/image1075.png"/><Relationship Id="rId158" Type="http://schemas.openxmlformats.org/officeDocument/2006/relationships/customXml" Target="../ink/ink1363.xml"/><Relationship Id="rId302" Type="http://schemas.openxmlformats.org/officeDocument/2006/relationships/image" Target="../media/image1156.png"/><Relationship Id="rId323" Type="http://schemas.openxmlformats.org/officeDocument/2006/relationships/image" Target="../media/image1166.png"/><Relationship Id="rId344" Type="http://schemas.openxmlformats.org/officeDocument/2006/relationships/image" Target="../media/image1176.png"/><Relationship Id="rId20" Type="http://schemas.openxmlformats.org/officeDocument/2006/relationships/customXml" Target="../ink/ink1294.xml"/><Relationship Id="rId41" Type="http://schemas.openxmlformats.org/officeDocument/2006/relationships/image" Target="../media/image1027.png"/><Relationship Id="rId62" Type="http://schemas.openxmlformats.org/officeDocument/2006/relationships/customXml" Target="../ink/ink1315.xml"/><Relationship Id="rId83" Type="http://schemas.openxmlformats.org/officeDocument/2006/relationships/image" Target="../media/image1048.png"/><Relationship Id="rId179" Type="http://schemas.openxmlformats.org/officeDocument/2006/relationships/image" Target="../media/image1096.png"/><Relationship Id="rId365" Type="http://schemas.openxmlformats.org/officeDocument/2006/relationships/customXml" Target="../ink/ink1468.xml"/><Relationship Id="rId386" Type="http://schemas.openxmlformats.org/officeDocument/2006/relationships/image" Target="../media/image1197.png"/><Relationship Id="rId190" Type="http://schemas.openxmlformats.org/officeDocument/2006/relationships/customXml" Target="../ink/ink1379.xml"/><Relationship Id="rId204" Type="http://schemas.openxmlformats.org/officeDocument/2006/relationships/customXml" Target="../ink/ink1386.xml"/><Relationship Id="rId225" Type="http://schemas.openxmlformats.org/officeDocument/2006/relationships/image" Target="../media/image1118.png"/><Relationship Id="rId246" Type="http://schemas.openxmlformats.org/officeDocument/2006/relationships/image" Target="../media/image1128.png"/><Relationship Id="rId267" Type="http://schemas.openxmlformats.org/officeDocument/2006/relationships/customXml" Target="../ink/ink1418.xml"/><Relationship Id="rId288" Type="http://schemas.openxmlformats.org/officeDocument/2006/relationships/image" Target="../media/image1149.png"/><Relationship Id="rId106" Type="http://schemas.openxmlformats.org/officeDocument/2006/relationships/customXml" Target="../ink/ink1337.xml"/><Relationship Id="rId127" Type="http://schemas.openxmlformats.org/officeDocument/2006/relationships/image" Target="../media/image1070.png"/><Relationship Id="rId313" Type="http://schemas.openxmlformats.org/officeDocument/2006/relationships/image" Target="../media/image1161.png"/><Relationship Id="rId10" Type="http://schemas.openxmlformats.org/officeDocument/2006/relationships/customXml" Target="../ink/ink1289.xml"/><Relationship Id="rId31" Type="http://schemas.openxmlformats.org/officeDocument/2006/relationships/image" Target="../media/image1022.png"/><Relationship Id="rId52" Type="http://schemas.openxmlformats.org/officeDocument/2006/relationships/customXml" Target="../ink/ink1310.xml"/><Relationship Id="rId73" Type="http://schemas.openxmlformats.org/officeDocument/2006/relationships/image" Target="../media/image1043.png"/><Relationship Id="rId94" Type="http://schemas.openxmlformats.org/officeDocument/2006/relationships/customXml" Target="../ink/ink1331.xml"/><Relationship Id="rId148" Type="http://schemas.openxmlformats.org/officeDocument/2006/relationships/customXml" Target="../ink/ink1358.xml"/><Relationship Id="rId169" Type="http://schemas.openxmlformats.org/officeDocument/2006/relationships/image" Target="../media/image1091.png"/><Relationship Id="rId334" Type="http://schemas.openxmlformats.org/officeDocument/2006/relationships/image" Target="../media/image1171.png"/><Relationship Id="rId355" Type="http://schemas.openxmlformats.org/officeDocument/2006/relationships/customXml" Target="../ink/ink1463.xml"/><Relationship Id="rId376" Type="http://schemas.openxmlformats.org/officeDocument/2006/relationships/image" Target="../media/image1192.png"/><Relationship Id="rId397" Type="http://schemas.openxmlformats.org/officeDocument/2006/relationships/customXml" Target="../ink/ink1484.xml"/><Relationship Id="rId4" Type="http://schemas.openxmlformats.org/officeDocument/2006/relationships/customXml" Target="../ink/ink1286.xml"/><Relationship Id="rId180" Type="http://schemas.openxmlformats.org/officeDocument/2006/relationships/customXml" Target="../ink/ink1374.xml"/><Relationship Id="rId215" Type="http://schemas.openxmlformats.org/officeDocument/2006/relationships/image" Target="../media/image1114.png"/><Relationship Id="rId236" Type="http://schemas.openxmlformats.org/officeDocument/2006/relationships/customXml" Target="../ink/ink1402.xml"/><Relationship Id="rId257" Type="http://schemas.openxmlformats.org/officeDocument/2006/relationships/customXml" Target="../ink/ink1413.xml"/><Relationship Id="rId278" Type="http://schemas.openxmlformats.org/officeDocument/2006/relationships/image" Target="../media/image1144.png"/><Relationship Id="rId401" Type="http://schemas.openxmlformats.org/officeDocument/2006/relationships/customXml" Target="../ink/ink1486.xml"/><Relationship Id="rId303" Type="http://schemas.openxmlformats.org/officeDocument/2006/relationships/customXml" Target="../ink/ink1436.xml"/><Relationship Id="rId42" Type="http://schemas.openxmlformats.org/officeDocument/2006/relationships/customXml" Target="../ink/ink1305.xml"/><Relationship Id="rId84" Type="http://schemas.openxmlformats.org/officeDocument/2006/relationships/customXml" Target="../ink/ink1326.xml"/><Relationship Id="rId138" Type="http://schemas.openxmlformats.org/officeDocument/2006/relationships/customXml" Target="../ink/ink1353.xml"/><Relationship Id="rId345" Type="http://schemas.openxmlformats.org/officeDocument/2006/relationships/customXml" Target="../ink/ink1458.xml"/><Relationship Id="rId387" Type="http://schemas.openxmlformats.org/officeDocument/2006/relationships/customXml" Target="../ink/ink1479.xml"/><Relationship Id="rId191" Type="http://schemas.openxmlformats.org/officeDocument/2006/relationships/image" Target="../media/image1102.png"/><Relationship Id="rId205" Type="http://schemas.openxmlformats.org/officeDocument/2006/relationships/image" Target="../media/image1109.png"/><Relationship Id="rId247" Type="http://schemas.openxmlformats.org/officeDocument/2006/relationships/customXml" Target="../ink/ink1408.xml"/><Relationship Id="rId107" Type="http://schemas.openxmlformats.org/officeDocument/2006/relationships/image" Target="../media/image1060.png"/><Relationship Id="rId289" Type="http://schemas.openxmlformats.org/officeDocument/2006/relationships/customXml" Target="../ink/ink1429.xml"/><Relationship Id="rId11" Type="http://schemas.openxmlformats.org/officeDocument/2006/relationships/image" Target="../media/image1012.png"/><Relationship Id="rId53" Type="http://schemas.openxmlformats.org/officeDocument/2006/relationships/image" Target="../media/image1033.png"/><Relationship Id="rId149" Type="http://schemas.openxmlformats.org/officeDocument/2006/relationships/image" Target="../media/image1081.png"/><Relationship Id="rId314" Type="http://schemas.openxmlformats.org/officeDocument/2006/relationships/customXml" Target="../ink/ink1442.xml"/><Relationship Id="rId356" Type="http://schemas.openxmlformats.org/officeDocument/2006/relationships/image" Target="../media/image1182.png"/><Relationship Id="rId398" Type="http://schemas.openxmlformats.org/officeDocument/2006/relationships/image" Target="../media/image1203.png"/><Relationship Id="rId95" Type="http://schemas.openxmlformats.org/officeDocument/2006/relationships/image" Target="../media/image1054.png"/><Relationship Id="rId160" Type="http://schemas.openxmlformats.org/officeDocument/2006/relationships/customXml" Target="../ink/ink1364.xml"/><Relationship Id="rId216" Type="http://schemas.openxmlformats.org/officeDocument/2006/relationships/customXml" Target="../ink/ink1392.xml"/><Relationship Id="rId258" Type="http://schemas.openxmlformats.org/officeDocument/2006/relationships/image" Target="../media/image1134.png"/><Relationship Id="rId22" Type="http://schemas.openxmlformats.org/officeDocument/2006/relationships/customXml" Target="../ink/ink1295.xml"/><Relationship Id="rId64" Type="http://schemas.openxmlformats.org/officeDocument/2006/relationships/customXml" Target="../ink/ink1316.xml"/><Relationship Id="rId118" Type="http://schemas.openxmlformats.org/officeDocument/2006/relationships/customXml" Target="../ink/ink1343.xml"/><Relationship Id="rId325" Type="http://schemas.openxmlformats.org/officeDocument/2006/relationships/image" Target="../media/image1167.png"/><Relationship Id="rId367" Type="http://schemas.openxmlformats.org/officeDocument/2006/relationships/customXml" Target="../ink/ink1469.xml"/><Relationship Id="rId171" Type="http://schemas.openxmlformats.org/officeDocument/2006/relationships/image" Target="../media/image1092.png"/><Relationship Id="rId227" Type="http://schemas.openxmlformats.org/officeDocument/2006/relationships/image" Target="../media/image1119.png"/><Relationship Id="rId269" Type="http://schemas.openxmlformats.org/officeDocument/2006/relationships/customXml" Target="../ink/ink1419.xml"/><Relationship Id="rId33" Type="http://schemas.openxmlformats.org/officeDocument/2006/relationships/image" Target="../media/image1023.png"/><Relationship Id="rId129" Type="http://schemas.openxmlformats.org/officeDocument/2006/relationships/image" Target="../media/image1071.png"/><Relationship Id="rId280" Type="http://schemas.openxmlformats.org/officeDocument/2006/relationships/image" Target="../media/image1145.png"/><Relationship Id="rId336" Type="http://schemas.openxmlformats.org/officeDocument/2006/relationships/image" Target="../media/image1172.png"/><Relationship Id="rId75" Type="http://schemas.openxmlformats.org/officeDocument/2006/relationships/image" Target="../media/image1044.png"/><Relationship Id="rId140" Type="http://schemas.openxmlformats.org/officeDocument/2006/relationships/customXml" Target="../ink/ink1354.xml"/><Relationship Id="rId182" Type="http://schemas.openxmlformats.org/officeDocument/2006/relationships/customXml" Target="../ink/ink1375.xml"/><Relationship Id="rId378" Type="http://schemas.openxmlformats.org/officeDocument/2006/relationships/image" Target="../media/image1193.png"/><Relationship Id="rId403" Type="http://schemas.openxmlformats.org/officeDocument/2006/relationships/customXml" Target="../ink/ink1487.xml"/><Relationship Id="rId6" Type="http://schemas.openxmlformats.org/officeDocument/2006/relationships/customXml" Target="../ink/ink1287.xml"/><Relationship Id="rId238" Type="http://schemas.openxmlformats.org/officeDocument/2006/relationships/customXml" Target="../ink/ink1403.xml"/><Relationship Id="rId291" Type="http://schemas.openxmlformats.org/officeDocument/2006/relationships/customXml" Target="../ink/ink1430.xml"/><Relationship Id="rId305" Type="http://schemas.openxmlformats.org/officeDocument/2006/relationships/customXml" Target="../ink/ink1437.xml"/><Relationship Id="rId347" Type="http://schemas.openxmlformats.org/officeDocument/2006/relationships/customXml" Target="../ink/ink1459.xml"/><Relationship Id="rId44" Type="http://schemas.openxmlformats.org/officeDocument/2006/relationships/customXml" Target="../ink/ink1306.xml"/><Relationship Id="rId86" Type="http://schemas.openxmlformats.org/officeDocument/2006/relationships/customXml" Target="../ink/ink1327.xml"/><Relationship Id="rId151" Type="http://schemas.openxmlformats.org/officeDocument/2006/relationships/image" Target="../media/image1082.png"/><Relationship Id="rId389" Type="http://schemas.openxmlformats.org/officeDocument/2006/relationships/customXml" Target="../ink/ink1480.xml"/><Relationship Id="rId193" Type="http://schemas.openxmlformats.org/officeDocument/2006/relationships/image" Target="../media/image1103.png"/><Relationship Id="rId207" Type="http://schemas.openxmlformats.org/officeDocument/2006/relationships/image" Target="../media/image1110.png"/><Relationship Id="rId249" Type="http://schemas.openxmlformats.org/officeDocument/2006/relationships/customXml" Target="../ink/ink1409.xml"/><Relationship Id="rId13" Type="http://schemas.openxmlformats.org/officeDocument/2006/relationships/image" Target="../media/image1013.png"/><Relationship Id="rId109" Type="http://schemas.openxmlformats.org/officeDocument/2006/relationships/image" Target="../media/image1061.png"/><Relationship Id="rId260" Type="http://schemas.openxmlformats.org/officeDocument/2006/relationships/image" Target="../media/image1135.png"/><Relationship Id="rId316" Type="http://schemas.openxmlformats.org/officeDocument/2006/relationships/customXml" Target="../ink/ink1443.xml"/><Relationship Id="rId55" Type="http://schemas.openxmlformats.org/officeDocument/2006/relationships/image" Target="../media/image1034.png"/><Relationship Id="rId97" Type="http://schemas.openxmlformats.org/officeDocument/2006/relationships/image" Target="../media/image1055.png"/><Relationship Id="rId120" Type="http://schemas.openxmlformats.org/officeDocument/2006/relationships/customXml" Target="../ink/ink1344.xml"/><Relationship Id="rId358" Type="http://schemas.openxmlformats.org/officeDocument/2006/relationships/image" Target="../media/image1183.png"/><Relationship Id="rId162" Type="http://schemas.openxmlformats.org/officeDocument/2006/relationships/customXml" Target="../ink/ink1365.xml"/><Relationship Id="rId218" Type="http://schemas.openxmlformats.org/officeDocument/2006/relationships/customXml" Target="../ink/ink1393.xml"/><Relationship Id="rId271" Type="http://schemas.openxmlformats.org/officeDocument/2006/relationships/customXml" Target="../ink/ink1420.xml"/><Relationship Id="rId24" Type="http://schemas.openxmlformats.org/officeDocument/2006/relationships/customXml" Target="../ink/ink1296.xml"/><Relationship Id="rId66" Type="http://schemas.openxmlformats.org/officeDocument/2006/relationships/customXml" Target="../ink/ink1317.xml"/><Relationship Id="rId131" Type="http://schemas.openxmlformats.org/officeDocument/2006/relationships/image" Target="../media/image1072.png"/><Relationship Id="rId327" Type="http://schemas.openxmlformats.org/officeDocument/2006/relationships/image" Target="../media/image1168.png"/><Relationship Id="rId369" Type="http://schemas.openxmlformats.org/officeDocument/2006/relationships/customXml" Target="../ink/ink1470.xml"/><Relationship Id="rId173" Type="http://schemas.openxmlformats.org/officeDocument/2006/relationships/image" Target="../media/image1093.png"/><Relationship Id="rId229" Type="http://schemas.openxmlformats.org/officeDocument/2006/relationships/image" Target="../media/image1120.png"/><Relationship Id="rId380" Type="http://schemas.openxmlformats.org/officeDocument/2006/relationships/image" Target="../media/image1194.png"/><Relationship Id="rId240" Type="http://schemas.openxmlformats.org/officeDocument/2006/relationships/customXml" Target="../ink/ink1404.xml"/><Relationship Id="rId35" Type="http://schemas.openxmlformats.org/officeDocument/2006/relationships/image" Target="../media/image1024.png"/><Relationship Id="rId77" Type="http://schemas.openxmlformats.org/officeDocument/2006/relationships/image" Target="../media/image1045.png"/><Relationship Id="rId100" Type="http://schemas.openxmlformats.org/officeDocument/2006/relationships/customXml" Target="../ink/ink1334.xml"/><Relationship Id="rId282" Type="http://schemas.openxmlformats.org/officeDocument/2006/relationships/image" Target="../media/image1146.png"/><Relationship Id="rId338" Type="http://schemas.openxmlformats.org/officeDocument/2006/relationships/image" Target="../media/image1173.png"/><Relationship Id="rId8" Type="http://schemas.openxmlformats.org/officeDocument/2006/relationships/customXml" Target="../ink/ink1288.xml"/><Relationship Id="rId142" Type="http://schemas.openxmlformats.org/officeDocument/2006/relationships/customXml" Target="../ink/ink1355.xml"/><Relationship Id="rId184" Type="http://schemas.openxmlformats.org/officeDocument/2006/relationships/customXml" Target="../ink/ink1376.xml"/><Relationship Id="rId391" Type="http://schemas.openxmlformats.org/officeDocument/2006/relationships/customXml" Target="../ink/ink1481.xml"/><Relationship Id="rId405" Type="http://schemas.openxmlformats.org/officeDocument/2006/relationships/customXml" Target="../ink/ink1488.xml"/><Relationship Id="rId251" Type="http://schemas.openxmlformats.org/officeDocument/2006/relationships/customXml" Target="../ink/ink1410.xml"/><Relationship Id="rId46" Type="http://schemas.openxmlformats.org/officeDocument/2006/relationships/customXml" Target="../ink/ink1307.xml"/><Relationship Id="rId293" Type="http://schemas.openxmlformats.org/officeDocument/2006/relationships/customXml" Target="../ink/ink1431.xml"/><Relationship Id="rId307" Type="http://schemas.openxmlformats.org/officeDocument/2006/relationships/customXml" Target="../ink/ink1438.xml"/><Relationship Id="rId349" Type="http://schemas.openxmlformats.org/officeDocument/2006/relationships/customXml" Target="../ink/ink1460.xml"/><Relationship Id="rId88" Type="http://schemas.openxmlformats.org/officeDocument/2006/relationships/customXml" Target="../ink/ink1328.xml"/><Relationship Id="rId111" Type="http://schemas.openxmlformats.org/officeDocument/2006/relationships/image" Target="../media/image1062.png"/><Relationship Id="rId153" Type="http://schemas.openxmlformats.org/officeDocument/2006/relationships/image" Target="../media/image1083.png"/><Relationship Id="rId195" Type="http://schemas.openxmlformats.org/officeDocument/2006/relationships/image" Target="../media/image1104.png"/><Relationship Id="rId209" Type="http://schemas.openxmlformats.org/officeDocument/2006/relationships/image" Target="../media/image1111.png"/><Relationship Id="rId360" Type="http://schemas.openxmlformats.org/officeDocument/2006/relationships/image" Target="../media/image1184.png"/><Relationship Id="rId220" Type="http://schemas.openxmlformats.org/officeDocument/2006/relationships/customXml" Target="../ink/ink1394.xml"/><Relationship Id="rId15" Type="http://schemas.openxmlformats.org/officeDocument/2006/relationships/image" Target="../media/image1014.png"/><Relationship Id="rId57" Type="http://schemas.openxmlformats.org/officeDocument/2006/relationships/image" Target="../media/image1035.png"/><Relationship Id="rId262" Type="http://schemas.openxmlformats.org/officeDocument/2006/relationships/image" Target="../media/image1136.png"/><Relationship Id="rId318" Type="http://schemas.openxmlformats.org/officeDocument/2006/relationships/customXml" Target="../ink/ink1444.xml"/><Relationship Id="rId99" Type="http://schemas.openxmlformats.org/officeDocument/2006/relationships/image" Target="../media/image1056.png"/><Relationship Id="rId122" Type="http://schemas.openxmlformats.org/officeDocument/2006/relationships/customXml" Target="../ink/ink1345.xml"/><Relationship Id="rId164" Type="http://schemas.openxmlformats.org/officeDocument/2006/relationships/customXml" Target="../ink/ink1366.xml"/><Relationship Id="rId371" Type="http://schemas.openxmlformats.org/officeDocument/2006/relationships/customXml" Target="../ink/ink1471.xml"/><Relationship Id="rId26" Type="http://schemas.openxmlformats.org/officeDocument/2006/relationships/customXml" Target="../ink/ink1297.xml"/><Relationship Id="rId231" Type="http://schemas.openxmlformats.org/officeDocument/2006/relationships/image" Target="../media/image1121.png"/><Relationship Id="rId273" Type="http://schemas.openxmlformats.org/officeDocument/2006/relationships/customXml" Target="../ink/ink1421.xml"/><Relationship Id="rId329" Type="http://schemas.openxmlformats.org/officeDocument/2006/relationships/image" Target="../media/image1169.png"/><Relationship Id="rId68" Type="http://schemas.openxmlformats.org/officeDocument/2006/relationships/customXml" Target="../ink/ink1318.xml"/><Relationship Id="rId133" Type="http://schemas.openxmlformats.org/officeDocument/2006/relationships/image" Target="../media/image1073.png"/><Relationship Id="rId175" Type="http://schemas.openxmlformats.org/officeDocument/2006/relationships/image" Target="../media/image1094.png"/><Relationship Id="rId340" Type="http://schemas.openxmlformats.org/officeDocument/2006/relationships/image" Target="../media/image1174.png"/><Relationship Id="rId200" Type="http://schemas.openxmlformats.org/officeDocument/2006/relationships/customXml" Target="../ink/ink1384.xml"/><Relationship Id="rId382" Type="http://schemas.openxmlformats.org/officeDocument/2006/relationships/image" Target="../media/image1195.png"/><Relationship Id="rId242" Type="http://schemas.openxmlformats.org/officeDocument/2006/relationships/image" Target="../media/image1126.png"/><Relationship Id="rId284" Type="http://schemas.openxmlformats.org/officeDocument/2006/relationships/image" Target="../media/image1147.png"/><Relationship Id="rId37" Type="http://schemas.openxmlformats.org/officeDocument/2006/relationships/image" Target="../media/image1025.png"/><Relationship Id="rId79" Type="http://schemas.openxmlformats.org/officeDocument/2006/relationships/image" Target="../media/image1046.png"/><Relationship Id="rId102" Type="http://schemas.openxmlformats.org/officeDocument/2006/relationships/customXml" Target="../ink/ink1335.xml"/><Relationship Id="rId144" Type="http://schemas.openxmlformats.org/officeDocument/2006/relationships/customXml" Target="../ink/ink1356.xml"/><Relationship Id="rId90" Type="http://schemas.openxmlformats.org/officeDocument/2006/relationships/customXml" Target="../ink/ink1329.xml"/><Relationship Id="rId186" Type="http://schemas.openxmlformats.org/officeDocument/2006/relationships/customXml" Target="../ink/ink1377.xml"/><Relationship Id="rId351" Type="http://schemas.openxmlformats.org/officeDocument/2006/relationships/customXml" Target="../ink/ink1461.xml"/><Relationship Id="rId393" Type="http://schemas.openxmlformats.org/officeDocument/2006/relationships/customXml" Target="../ink/ink1482.xml"/><Relationship Id="rId407" Type="http://schemas.openxmlformats.org/officeDocument/2006/relationships/customXml" Target="../ink/ink1489.xml"/><Relationship Id="rId211" Type="http://schemas.openxmlformats.org/officeDocument/2006/relationships/image" Target="../media/image1112.png"/><Relationship Id="rId253" Type="http://schemas.openxmlformats.org/officeDocument/2006/relationships/customXml" Target="../ink/ink1411.xml"/><Relationship Id="rId295" Type="http://schemas.openxmlformats.org/officeDocument/2006/relationships/customXml" Target="../ink/ink1432.xml"/><Relationship Id="rId309" Type="http://schemas.openxmlformats.org/officeDocument/2006/relationships/image" Target="../media/image1159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5.png"/><Relationship Id="rId21" Type="http://schemas.openxmlformats.org/officeDocument/2006/relationships/image" Target="../media/image1218.png"/><Relationship Id="rId63" Type="http://schemas.openxmlformats.org/officeDocument/2006/relationships/image" Target="../media/image1239.png"/><Relationship Id="rId159" Type="http://schemas.openxmlformats.org/officeDocument/2006/relationships/image" Target="../media/image1286.png"/><Relationship Id="rId170" Type="http://schemas.openxmlformats.org/officeDocument/2006/relationships/customXml" Target="../ink/ink1575.xml"/><Relationship Id="rId226" Type="http://schemas.openxmlformats.org/officeDocument/2006/relationships/customXml" Target="../ink/ink1603.xml"/><Relationship Id="rId268" Type="http://schemas.openxmlformats.org/officeDocument/2006/relationships/image" Target="../media/image1340.png"/><Relationship Id="rId32" Type="http://schemas.openxmlformats.org/officeDocument/2006/relationships/customXml" Target="../ink/ink1506.xml"/><Relationship Id="rId74" Type="http://schemas.openxmlformats.org/officeDocument/2006/relationships/customXml" Target="../ink/ink1527.xml"/><Relationship Id="rId128" Type="http://schemas.openxmlformats.org/officeDocument/2006/relationships/customXml" Target="../ink/ink1554.xml"/><Relationship Id="rId5" Type="http://schemas.openxmlformats.org/officeDocument/2006/relationships/image" Target="../media/image1210.png"/><Relationship Id="rId181" Type="http://schemas.openxmlformats.org/officeDocument/2006/relationships/image" Target="../media/image1297.png"/><Relationship Id="rId237" Type="http://schemas.openxmlformats.org/officeDocument/2006/relationships/image" Target="../media/image1325.png"/><Relationship Id="rId279" Type="http://schemas.openxmlformats.org/officeDocument/2006/relationships/customXml" Target="../ink/ink1630.xml"/><Relationship Id="rId43" Type="http://schemas.openxmlformats.org/officeDocument/2006/relationships/image" Target="../media/image1229.png"/><Relationship Id="rId139" Type="http://schemas.openxmlformats.org/officeDocument/2006/relationships/image" Target="../media/image1276.png"/><Relationship Id="rId85" Type="http://schemas.openxmlformats.org/officeDocument/2006/relationships/image" Target="../media/image1249.png"/><Relationship Id="rId150" Type="http://schemas.openxmlformats.org/officeDocument/2006/relationships/customXml" Target="../ink/ink1565.xml"/><Relationship Id="rId192" Type="http://schemas.openxmlformats.org/officeDocument/2006/relationships/customXml" Target="../ink/ink1586.xml"/><Relationship Id="rId206" Type="http://schemas.openxmlformats.org/officeDocument/2006/relationships/customXml" Target="../ink/ink1593.xml"/><Relationship Id="rId248" Type="http://schemas.openxmlformats.org/officeDocument/2006/relationships/customXml" Target="../ink/ink1614.xml"/><Relationship Id="rId269" Type="http://schemas.openxmlformats.org/officeDocument/2006/relationships/customXml" Target="../ink/ink1625.xml"/><Relationship Id="rId12" Type="http://schemas.openxmlformats.org/officeDocument/2006/relationships/customXml" Target="../ink/ink1496.xml"/><Relationship Id="rId33" Type="http://schemas.openxmlformats.org/officeDocument/2006/relationships/image" Target="../media/image1224.png"/><Relationship Id="rId108" Type="http://schemas.openxmlformats.org/officeDocument/2006/relationships/customXml" Target="../ink/ink1544.xml"/><Relationship Id="rId129" Type="http://schemas.openxmlformats.org/officeDocument/2006/relationships/image" Target="../media/image1271.png"/><Relationship Id="rId280" Type="http://schemas.openxmlformats.org/officeDocument/2006/relationships/image" Target="../media/image1346.png"/><Relationship Id="rId54" Type="http://schemas.openxmlformats.org/officeDocument/2006/relationships/customXml" Target="../ink/ink1517.xml"/><Relationship Id="rId75" Type="http://schemas.openxmlformats.org/officeDocument/2006/relationships/image" Target="../media/image1245.png"/><Relationship Id="rId96" Type="http://schemas.openxmlformats.org/officeDocument/2006/relationships/customXml" Target="../ink/ink1538.xml"/><Relationship Id="rId140" Type="http://schemas.openxmlformats.org/officeDocument/2006/relationships/customXml" Target="../ink/ink1560.xml"/><Relationship Id="rId161" Type="http://schemas.openxmlformats.org/officeDocument/2006/relationships/image" Target="../media/image1287.png"/><Relationship Id="rId182" Type="http://schemas.openxmlformats.org/officeDocument/2006/relationships/customXml" Target="../ink/ink1581.xml"/><Relationship Id="rId217" Type="http://schemas.openxmlformats.org/officeDocument/2006/relationships/image" Target="../media/image1315.png"/><Relationship Id="rId6" Type="http://schemas.openxmlformats.org/officeDocument/2006/relationships/customXml" Target="../ink/ink1493.xml"/><Relationship Id="rId238" Type="http://schemas.openxmlformats.org/officeDocument/2006/relationships/customXml" Target="../ink/ink1609.xml"/><Relationship Id="rId259" Type="http://schemas.openxmlformats.org/officeDocument/2006/relationships/image" Target="../media/image1336.png"/><Relationship Id="rId23" Type="http://schemas.openxmlformats.org/officeDocument/2006/relationships/image" Target="../media/image1219.png"/><Relationship Id="rId119" Type="http://schemas.openxmlformats.org/officeDocument/2006/relationships/image" Target="../media/image1266.png"/><Relationship Id="rId270" Type="http://schemas.openxmlformats.org/officeDocument/2006/relationships/image" Target="../media/image1341.png"/><Relationship Id="rId44" Type="http://schemas.openxmlformats.org/officeDocument/2006/relationships/customXml" Target="../ink/ink1512.xml"/><Relationship Id="rId65" Type="http://schemas.openxmlformats.org/officeDocument/2006/relationships/image" Target="../media/image1240.png"/><Relationship Id="rId86" Type="http://schemas.openxmlformats.org/officeDocument/2006/relationships/customXml" Target="../ink/ink1533.xml"/><Relationship Id="rId130" Type="http://schemas.openxmlformats.org/officeDocument/2006/relationships/customXml" Target="../ink/ink1555.xml"/><Relationship Id="rId151" Type="http://schemas.openxmlformats.org/officeDocument/2006/relationships/image" Target="../media/image1282.png"/><Relationship Id="rId172" Type="http://schemas.openxmlformats.org/officeDocument/2006/relationships/customXml" Target="../ink/ink1576.xml"/><Relationship Id="rId193" Type="http://schemas.openxmlformats.org/officeDocument/2006/relationships/image" Target="../media/image1303.png"/><Relationship Id="rId207" Type="http://schemas.openxmlformats.org/officeDocument/2006/relationships/image" Target="../media/image1310.png"/><Relationship Id="rId228" Type="http://schemas.openxmlformats.org/officeDocument/2006/relationships/customXml" Target="../ink/ink1604.xml"/><Relationship Id="rId249" Type="http://schemas.openxmlformats.org/officeDocument/2006/relationships/image" Target="../media/image1331.png"/><Relationship Id="rId13" Type="http://schemas.openxmlformats.org/officeDocument/2006/relationships/image" Target="../media/image1214.png"/><Relationship Id="rId109" Type="http://schemas.openxmlformats.org/officeDocument/2006/relationships/image" Target="../media/image1261.png"/><Relationship Id="rId260" Type="http://schemas.openxmlformats.org/officeDocument/2006/relationships/customXml" Target="../ink/ink1620.xml"/><Relationship Id="rId281" Type="http://schemas.openxmlformats.org/officeDocument/2006/relationships/customXml" Target="../ink/ink1631.xml"/><Relationship Id="rId34" Type="http://schemas.openxmlformats.org/officeDocument/2006/relationships/customXml" Target="../ink/ink1507.xml"/><Relationship Id="rId55" Type="http://schemas.openxmlformats.org/officeDocument/2006/relationships/image" Target="../media/image1235.png"/><Relationship Id="rId76" Type="http://schemas.openxmlformats.org/officeDocument/2006/relationships/customXml" Target="../ink/ink1528.xml"/><Relationship Id="rId97" Type="http://schemas.openxmlformats.org/officeDocument/2006/relationships/image" Target="../media/image1255.png"/><Relationship Id="rId120" Type="http://schemas.openxmlformats.org/officeDocument/2006/relationships/customXml" Target="../ink/ink1550.xml"/><Relationship Id="rId141" Type="http://schemas.openxmlformats.org/officeDocument/2006/relationships/image" Target="../media/image1277.png"/><Relationship Id="rId7" Type="http://schemas.openxmlformats.org/officeDocument/2006/relationships/image" Target="../media/image1211.png"/><Relationship Id="rId162" Type="http://schemas.openxmlformats.org/officeDocument/2006/relationships/customXml" Target="../ink/ink1571.xml"/><Relationship Id="rId183" Type="http://schemas.openxmlformats.org/officeDocument/2006/relationships/image" Target="../media/image1298.png"/><Relationship Id="rId218" Type="http://schemas.openxmlformats.org/officeDocument/2006/relationships/customXml" Target="../ink/ink1599.xml"/><Relationship Id="rId239" Type="http://schemas.openxmlformats.org/officeDocument/2006/relationships/image" Target="../media/image1326.png"/><Relationship Id="rId250" Type="http://schemas.openxmlformats.org/officeDocument/2006/relationships/customXml" Target="../ink/ink1615.xml"/><Relationship Id="rId271" Type="http://schemas.openxmlformats.org/officeDocument/2006/relationships/customXml" Target="../ink/ink1626.xml"/><Relationship Id="rId24" Type="http://schemas.openxmlformats.org/officeDocument/2006/relationships/customXml" Target="../ink/ink1502.xml"/><Relationship Id="rId45" Type="http://schemas.openxmlformats.org/officeDocument/2006/relationships/image" Target="../media/image1230.png"/><Relationship Id="rId66" Type="http://schemas.openxmlformats.org/officeDocument/2006/relationships/customXml" Target="../ink/ink1523.xml"/><Relationship Id="rId87" Type="http://schemas.openxmlformats.org/officeDocument/2006/relationships/image" Target="../media/image1250.png"/><Relationship Id="rId110" Type="http://schemas.openxmlformats.org/officeDocument/2006/relationships/customXml" Target="../ink/ink1545.xml"/><Relationship Id="rId131" Type="http://schemas.openxmlformats.org/officeDocument/2006/relationships/image" Target="../media/image1272.png"/><Relationship Id="rId152" Type="http://schemas.openxmlformats.org/officeDocument/2006/relationships/customXml" Target="../ink/ink1566.xml"/><Relationship Id="rId173" Type="http://schemas.openxmlformats.org/officeDocument/2006/relationships/image" Target="../media/image1293.png"/><Relationship Id="rId194" Type="http://schemas.openxmlformats.org/officeDocument/2006/relationships/customXml" Target="../ink/ink1587.xml"/><Relationship Id="rId208" Type="http://schemas.openxmlformats.org/officeDocument/2006/relationships/customXml" Target="../ink/ink1594.xml"/><Relationship Id="rId229" Type="http://schemas.openxmlformats.org/officeDocument/2006/relationships/image" Target="../media/image1321.png"/><Relationship Id="rId240" Type="http://schemas.openxmlformats.org/officeDocument/2006/relationships/customXml" Target="../ink/ink1610.xml"/><Relationship Id="rId261" Type="http://schemas.openxmlformats.org/officeDocument/2006/relationships/image" Target="../media/image1337.png"/><Relationship Id="rId14" Type="http://schemas.openxmlformats.org/officeDocument/2006/relationships/customXml" Target="../ink/ink1497.xml"/><Relationship Id="rId35" Type="http://schemas.openxmlformats.org/officeDocument/2006/relationships/image" Target="../media/image1225.png"/><Relationship Id="rId56" Type="http://schemas.openxmlformats.org/officeDocument/2006/relationships/customXml" Target="../ink/ink1518.xml"/><Relationship Id="rId77" Type="http://schemas.openxmlformats.org/officeDocument/2006/relationships/image" Target="../media/image1246.png"/><Relationship Id="rId100" Type="http://schemas.openxmlformats.org/officeDocument/2006/relationships/customXml" Target="../ink/ink1540.xml"/><Relationship Id="rId282" Type="http://schemas.openxmlformats.org/officeDocument/2006/relationships/image" Target="../media/image1347.png"/><Relationship Id="rId8" Type="http://schemas.openxmlformats.org/officeDocument/2006/relationships/customXml" Target="../ink/ink1494.xml"/><Relationship Id="rId98" Type="http://schemas.openxmlformats.org/officeDocument/2006/relationships/customXml" Target="../ink/ink1539.xml"/><Relationship Id="rId121" Type="http://schemas.openxmlformats.org/officeDocument/2006/relationships/image" Target="../media/image1267.png"/><Relationship Id="rId142" Type="http://schemas.openxmlformats.org/officeDocument/2006/relationships/customXml" Target="../ink/ink1561.xml"/><Relationship Id="rId163" Type="http://schemas.openxmlformats.org/officeDocument/2006/relationships/image" Target="../media/image1288.png"/><Relationship Id="rId184" Type="http://schemas.openxmlformats.org/officeDocument/2006/relationships/customXml" Target="../ink/ink1582.xml"/><Relationship Id="rId219" Type="http://schemas.openxmlformats.org/officeDocument/2006/relationships/image" Target="../media/image1316.png"/><Relationship Id="rId230" Type="http://schemas.openxmlformats.org/officeDocument/2006/relationships/customXml" Target="../ink/ink1605.xml"/><Relationship Id="rId251" Type="http://schemas.openxmlformats.org/officeDocument/2006/relationships/image" Target="../media/image1332.png"/><Relationship Id="rId25" Type="http://schemas.openxmlformats.org/officeDocument/2006/relationships/image" Target="../media/image1220.png"/><Relationship Id="rId46" Type="http://schemas.openxmlformats.org/officeDocument/2006/relationships/customXml" Target="../ink/ink1513.xml"/><Relationship Id="rId67" Type="http://schemas.openxmlformats.org/officeDocument/2006/relationships/image" Target="../media/image1241.png"/><Relationship Id="rId272" Type="http://schemas.openxmlformats.org/officeDocument/2006/relationships/image" Target="../media/image1342.png"/><Relationship Id="rId88" Type="http://schemas.openxmlformats.org/officeDocument/2006/relationships/customXml" Target="../ink/ink1534.xml"/><Relationship Id="rId111" Type="http://schemas.openxmlformats.org/officeDocument/2006/relationships/image" Target="../media/image1262.png"/><Relationship Id="rId132" Type="http://schemas.openxmlformats.org/officeDocument/2006/relationships/customXml" Target="../ink/ink1556.xml"/><Relationship Id="rId153" Type="http://schemas.openxmlformats.org/officeDocument/2006/relationships/image" Target="../media/image1283.png"/><Relationship Id="rId174" Type="http://schemas.openxmlformats.org/officeDocument/2006/relationships/customXml" Target="../ink/ink1577.xml"/><Relationship Id="rId195" Type="http://schemas.openxmlformats.org/officeDocument/2006/relationships/image" Target="../media/image1304.png"/><Relationship Id="rId209" Type="http://schemas.openxmlformats.org/officeDocument/2006/relationships/image" Target="../media/image1311.png"/><Relationship Id="rId220" Type="http://schemas.openxmlformats.org/officeDocument/2006/relationships/customXml" Target="../ink/ink1600.xml"/><Relationship Id="rId241" Type="http://schemas.openxmlformats.org/officeDocument/2006/relationships/image" Target="../media/image1327.png"/><Relationship Id="rId15" Type="http://schemas.openxmlformats.org/officeDocument/2006/relationships/image" Target="../media/image1215.png"/><Relationship Id="rId36" Type="http://schemas.openxmlformats.org/officeDocument/2006/relationships/customXml" Target="../ink/ink1508.xml"/><Relationship Id="rId57" Type="http://schemas.openxmlformats.org/officeDocument/2006/relationships/image" Target="../media/image1236.png"/><Relationship Id="rId262" Type="http://schemas.openxmlformats.org/officeDocument/2006/relationships/customXml" Target="../ink/ink1621.xml"/><Relationship Id="rId283" Type="http://schemas.openxmlformats.org/officeDocument/2006/relationships/customXml" Target="../ink/ink1632.xml"/><Relationship Id="rId78" Type="http://schemas.openxmlformats.org/officeDocument/2006/relationships/customXml" Target="../ink/ink1529.xml"/><Relationship Id="rId99" Type="http://schemas.openxmlformats.org/officeDocument/2006/relationships/image" Target="../media/image1256.png"/><Relationship Id="rId101" Type="http://schemas.openxmlformats.org/officeDocument/2006/relationships/image" Target="../media/image1257.png"/><Relationship Id="rId122" Type="http://schemas.openxmlformats.org/officeDocument/2006/relationships/customXml" Target="../ink/ink1551.xml"/><Relationship Id="rId143" Type="http://schemas.openxmlformats.org/officeDocument/2006/relationships/image" Target="../media/image1278.png"/><Relationship Id="rId164" Type="http://schemas.openxmlformats.org/officeDocument/2006/relationships/customXml" Target="../ink/ink1572.xml"/><Relationship Id="rId185" Type="http://schemas.openxmlformats.org/officeDocument/2006/relationships/image" Target="../media/image1299.png"/><Relationship Id="rId9" Type="http://schemas.openxmlformats.org/officeDocument/2006/relationships/image" Target="../media/image1212.png"/><Relationship Id="rId210" Type="http://schemas.openxmlformats.org/officeDocument/2006/relationships/customXml" Target="../ink/ink1595.xml"/><Relationship Id="rId26" Type="http://schemas.openxmlformats.org/officeDocument/2006/relationships/customXml" Target="../ink/ink1503.xml"/><Relationship Id="rId231" Type="http://schemas.openxmlformats.org/officeDocument/2006/relationships/image" Target="../media/image1322.png"/><Relationship Id="rId252" Type="http://schemas.openxmlformats.org/officeDocument/2006/relationships/customXml" Target="../ink/ink1616.xml"/><Relationship Id="rId273" Type="http://schemas.openxmlformats.org/officeDocument/2006/relationships/customXml" Target="../ink/ink1627.xml"/><Relationship Id="rId47" Type="http://schemas.openxmlformats.org/officeDocument/2006/relationships/image" Target="../media/image1231.png"/><Relationship Id="rId68" Type="http://schemas.openxmlformats.org/officeDocument/2006/relationships/customXml" Target="../ink/ink1524.xml"/><Relationship Id="rId89" Type="http://schemas.openxmlformats.org/officeDocument/2006/relationships/image" Target="../media/image1251.png"/><Relationship Id="rId112" Type="http://schemas.openxmlformats.org/officeDocument/2006/relationships/customXml" Target="../ink/ink1546.xml"/><Relationship Id="rId133" Type="http://schemas.openxmlformats.org/officeDocument/2006/relationships/image" Target="../media/image1273.png"/><Relationship Id="rId154" Type="http://schemas.openxmlformats.org/officeDocument/2006/relationships/customXml" Target="../ink/ink1567.xml"/><Relationship Id="rId175" Type="http://schemas.openxmlformats.org/officeDocument/2006/relationships/image" Target="../media/image1294.png"/><Relationship Id="rId196" Type="http://schemas.openxmlformats.org/officeDocument/2006/relationships/customXml" Target="../ink/ink1588.xml"/><Relationship Id="rId200" Type="http://schemas.openxmlformats.org/officeDocument/2006/relationships/customXml" Target="../ink/ink1590.xml"/><Relationship Id="rId16" Type="http://schemas.openxmlformats.org/officeDocument/2006/relationships/customXml" Target="../ink/ink1498.xml"/><Relationship Id="rId221" Type="http://schemas.openxmlformats.org/officeDocument/2006/relationships/image" Target="../media/image1317.png"/><Relationship Id="rId242" Type="http://schemas.openxmlformats.org/officeDocument/2006/relationships/customXml" Target="../ink/ink1611.xml"/><Relationship Id="rId263" Type="http://schemas.openxmlformats.org/officeDocument/2006/relationships/image" Target="../media/image1338.png"/><Relationship Id="rId284" Type="http://schemas.openxmlformats.org/officeDocument/2006/relationships/image" Target="../media/image1348.png"/><Relationship Id="rId37" Type="http://schemas.openxmlformats.org/officeDocument/2006/relationships/image" Target="../media/image1226.png"/><Relationship Id="rId58" Type="http://schemas.openxmlformats.org/officeDocument/2006/relationships/customXml" Target="../ink/ink1519.xml"/><Relationship Id="rId79" Type="http://schemas.openxmlformats.org/officeDocument/2006/relationships/image" Target="../media/image386.png"/><Relationship Id="rId102" Type="http://schemas.openxmlformats.org/officeDocument/2006/relationships/customXml" Target="../ink/ink1541.xml"/><Relationship Id="rId123" Type="http://schemas.openxmlformats.org/officeDocument/2006/relationships/image" Target="../media/image1268.png"/><Relationship Id="rId144" Type="http://schemas.openxmlformats.org/officeDocument/2006/relationships/customXml" Target="../ink/ink1562.xml"/><Relationship Id="rId90" Type="http://schemas.openxmlformats.org/officeDocument/2006/relationships/customXml" Target="../ink/ink1535.xml"/><Relationship Id="rId165" Type="http://schemas.openxmlformats.org/officeDocument/2006/relationships/image" Target="../media/image1289.png"/><Relationship Id="rId186" Type="http://schemas.openxmlformats.org/officeDocument/2006/relationships/customXml" Target="../ink/ink1583.xml"/><Relationship Id="rId211" Type="http://schemas.openxmlformats.org/officeDocument/2006/relationships/image" Target="../media/image1312.png"/><Relationship Id="rId232" Type="http://schemas.openxmlformats.org/officeDocument/2006/relationships/customXml" Target="../ink/ink1606.xml"/><Relationship Id="rId253" Type="http://schemas.openxmlformats.org/officeDocument/2006/relationships/image" Target="../media/image1333.png"/><Relationship Id="rId274" Type="http://schemas.openxmlformats.org/officeDocument/2006/relationships/image" Target="../media/image1343.png"/><Relationship Id="rId27" Type="http://schemas.openxmlformats.org/officeDocument/2006/relationships/image" Target="../media/image1221.png"/><Relationship Id="rId48" Type="http://schemas.openxmlformats.org/officeDocument/2006/relationships/customXml" Target="../ink/ink1514.xml"/><Relationship Id="rId69" Type="http://schemas.openxmlformats.org/officeDocument/2006/relationships/image" Target="../media/image1242.png"/><Relationship Id="rId113" Type="http://schemas.openxmlformats.org/officeDocument/2006/relationships/image" Target="../media/image1263.png"/><Relationship Id="rId134" Type="http://schemas.openxmlformats.org/officeDocument/2006/relationships/customXml" Target="../ink/ink1557.xml"/><Relationship Id="rId80" Type="http://schemas.openxmlformats.org/officeDocument/2006/relationships/customXml" Target="../ink/ink1530.xml"/><Relationship Id="rId155" Type="http://schemas.openxmlformats.org/officeDocument/2006/relationships/image" Target="../media/image1284.png"/><Relationship Id="rId176" Type="http://schemas.openxmlformats.org/officeDocument/2006/relationships/customXml" Target="../ink/ink1578.xml"/><Relationship Id="rId197" Type="http://schemas.openxmlformats.org/officeDocument/2006/relationships/image" Target="../media/image1305.png"/><Relationship Id="rId201" Type="http://schemas.openxmlformats.org/officeDocument/2006/relationships/image" Target="../media/image1307.png"/><Relationship Id="rId222" Type="http://schemas.openxmlformats.org/officeDocument/2006/relationships/customXml" Target="../ink/ink1601.xml"/><Relationship Id="rId243" Type="http://schemas.openxmlformats.org/officeDocument/2006/relationships/image" Target="../media/image1328.png"/><Relationship Id="rId264" Type="http://schemas.openxmlformats.org/officeDocument/2006/relationships/customXml" Target="../ink/ink1622.xml"/><Relationship Id="rId285" Type="http://schemas.openxmlformats.org/officeDocument/2006/relationships/customXml" Target="../ink/ink1633.xml"/><Relationship Id="rId17" Type="http://schemas.openxmlformats.org/officeDocument/2006/relationships/image" Target="../media/image1216.png"/><Relationship Id="rId38" Type="http://schemas.openxmlformats.org/officeDocument/2006/relationships/customXml" Target="../ink/ink1509.xml"/><Relationship Id="rId59" Type="http://schemas.openxmlformats.org/officeDocument/2006/relationships/image" Target="../media/image1237.png"/><Relationship Id="rId103" Type="http://schemas.openxmlformats.org/officeDocument/2006/relationships/image" Target="../media/image1258.png"/><Relationship Id="rId124" Type="http://schemas.openxmlformats.org/officeDocument/2006/relationships/customXml" Target="../ink/ink1552.xml"/><Relationship Id="rId70" Type="http://schemas.openxmlformats.org/officeDocument/2006/relationships/customXml" Target="../ink/ink1525.xml"/><Relationship Id="rId91" Type="http://schemas.openxmlformats.org/officeDocument/2006/relationships/image" Target="../media/image1252.png"/><Relationship Id="rId145" Type="http://schemas.openxmlformats.org/officeDocument/2006/relationships/image" Target="../media/image1279.png"/><Relationship Id="rId166" Type="http://schemas.openxmlformats.org/officeDocument/2006/relationships/customXml" Target="../ink/ink1573.xml"/><Relationship Id="rId187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96.xml"/><Relationship Id="rId233" Type="http://schemas.openxmlformats.org/officeDocument/2006/relationships/image" Target="../media/image1323.png"/><Relationship Id="rId254" Type="http://schemas.openxmlformats.org/officeDocument/2006/relationships/customXml" Target="../ink/ink1617.xml"/><Relationship Id="rId28" Type="http://schemas.openxmlformats.org/officeDocument/2006/relationships/customXml" Target="../ink/ink1504.xml"/><Relationship Id="rId49" Type="http://schemas.openxmlformats.org/officeDocument/2006/relationships/image" Target="../media/image1232.png"/><Relationship Id="rId114" Type="http://schemas.openxmlformats.org/officeDocument/2006/relationships/customXml" Target="../ink/ink1547.xml"/><Relationship Id="rId275" Type="http://schemas.openxmlformats.org/officeDocument/2006/relationships/customXml" Target="../ink/ink1628.xml"/><Relationship Id="rId60" Type="http://schemas.openxmlformats.org/officeDocument/2006/relationships/customXml" Target="../ink/ink1520.xml"/><Relationship Id="rId81" Type="http://schemas.openxmlformats.org/officeDocument/2006/relationships/image" Target="../media/image1247.png"/><Relationship Id="rId135" Type="http://schemas.openxmlformats.org/officeDocument/2006/relationships/image" Target="../media/image1274.png"/><Relationship Id="rId156" Type="http://schemas.openxmlformats.org/officeDocument/2006/relationships/customXml" Target="../ink/ink1568.xml"/><Relationship Id="rId177" Type="http://schemas.openxmlformats.org/officeDocument/2006/relationships/image" Target="../media/image1295.png"/><Relationship Id="rId198" Type="http://schemas.openxmlformats.org/officeDocument/2006/relationships/customXml" Target="../ink/ink1589.xml"/><Relationship Id="rId202" Type="http://schemas.openxmlformats.org/officeDocument/2006/relationships/customXml" Target="../ink/ink1591.xml"/><Relationship Id="rId223" Type="http://schemas.openxmlformats.org/officeDocument/2006/relationships/image" Target="../media/image1318.png"/><Relationship Id="rId244" Type="http://schemas.openxmlformats.org/officeDocument/2006/relationships/customXml" Target="../ink/ink1612.xml"/><Relationship Id="rId18" Type="http://schemas.openxmlformats.org/officeDocument/2006/relationships/customXml" Target="../ink/ink1499.xml"/><Relationship Id="rId39" Type="http://schemas.openxmlformats.org/officeDocument/2006/relationships/image" Target="../media/image1227.png"/><Relationship Id="rId265" Type="http://schemas.openxmlformats.org/officeDocument/2006/relationships/image" Target="../media/image1339.png"/><Relationship Id="rId286" Type="http://schemas.openxmlformats.org/officeDocument/2006/relationships/image" Target="../media/image1349.png"/><Relationship Id="rId50" Type="http://schemas.openxmlformats.org/officeDocument/2006/relationships/customXml" Target="../ink/ink1515.xml"/><Relationship Id="rId104" Type="http://schemas.openxmlformats.org/officeDocument/2006/relationships/customXml" Target="../ink/ink1542.xml"/><Relationship Id="rId125" Type="http://schemas.openxmlformats.org/officeDocument/2006/relationships/image" Target="../media/image1269.png"/><Relationship Id="rId146" Type="http://schemas.openxmlformats.org/officeDocument/2006/relationships/customXml" Target="../ink/ink1563.xml"/><Relationship Id="rId167" Type="http://schemas.openxmlformats.org/officeDocument/2006/relationships/image" Target="../media/image1290.png"/><Relationship Id="rId188" Type="http://schemas.openxmlformats.org/officeDocument/2006/relationships/customXml" Target="../ink/ink1584.xml"/><Relationship Id="rId71" Type="http://schemas.openxmlformats.org/officeDocument/2006/relationships/image" Target="../media/image1243.png"/><Relationship Id="rId92" Type="http://schemas.openxmlformats.org/officeDocument/2006/relationships/customXml" Target="../ink/ink1536.xml"/><Relationship Id="rId213" Type="http://schemas.openxmlformats.org/officeDocument/2006/relationships/image" Target="../media/image1313.png"/><Relationship Id="rId234" Type="http://schemas.openxmlformats.org/officeDocument/2006/relationships/customXml" Target="../ink/ink1607.xml"/><Relationship Id="rId2" Type="http://schemas.openxmlformats.org/officeDocument/2006/relationships/customXml" Target="../ink/ink1491.xml"/><Relationship Id="rId29" Type="http://schemas.openxmlformats.org/officeDocument/2006/relationships/image" Target="../media/image1222.png"/><Relationship Id="rId255" Type="http://schemas.openxmlformats.org/officeDocument/2006/relationships/image" Target="../media/image1334.png"/><Relationship Id="rId276" Type="http://schemas.openxmlformats.org/officeDocument/2006/relationships/image" Target="../media/image1344.png"/><Relationship Id="rId40" Type="http://schemas.openxmlformats.org/officeDocument/2006/relationships/customXml" Target="../ink/ink1510.xml"/><Relationship Id="rId115" Type="http://schemas.openxmlformats.org/officeDocument/2006/relationships/image" Target="../media/image1264.png"/><Relationship Id="rId136" Type="http://schemas.openxmlformats.org/officeDocument/2006/relationships/customXml" Target="../ink/ink1558.xml"/><Relationship Id="rId157" Type="http://schemas.openxmlformats.org/officeDocument/2006/relationships/image" Target="../media/image1285.png"/><Relationship Id="rId178" Type="http://schemas.openxmlformats.org/officeDocument/2006/relationships/customXml" Target="../ink/ink1579.xml"/><Relationship Id="rId61" Type="http://schemas.openxmlformats.org/officeDocument/2006/relationships/image" Target="../media/image1238.png"/><Relationship Id="rId82" Type="http://schemas.openxmlformats.org/officeDocument/2006/relationships/customXml" Target="../ink/ink1531.xml"/><Relationship Id="rId199" Type="http://schemas.openxmlformats.org/officeDocument/2006/relationships/image" Target="../media/image1306.png"/><Relationship Id="rId203" Type="http://schemas.openxmlformats.org/officeDocument/2006/relationships/image" Target="../media/image1308.png"/><Relationship Id="rId19" Type="http://schemas.openxmlformats.org/officeDocument/2006/relationships/image" Target="../media/image1217.png"/><Relationship Id="rId224" Type="http://schemas.openxmlformats.org/officeDocument/2006/relationships/customXml" Target="../ink/ink1602.xml"/><Relationship Id="rId245" Type="http://schemas.openxmlformats.org/officeDocument/2006/relationships/image" Target="../media/image1329.png"/><Relationship Id="rId266" Type="http://schemas.openxmlformats.org/officeDocument/2006/relationships/customXml" Target="../ink/ink1623.xml"/><Relationship Id="rId287" Type="http://schemas.openxmlformats.org/officeDocument/2006/relationships/image" Target="../media/image1008.jpeg"/><Relationship Id="rId30" Type="http://schemas.openxmlformats.org/officeDocument/2006/relationships/customXml" Target="../ink/ink1505.xml"/><Relationship Id="rId105" Type="http://schemas.openxmlformats.org/officeDocument/2006/relationships/image" Target="../media/image1259.png"/><Relationship Id="rId126" Type="http://schemas.openxmlformats.org/officeDocument/2006/relationships/customXml" Target="../ink/ink1553.xml"/><Relationship Id="rId147" Type="http://schemas.openxmlformats.org/officeDocument/2006/relationships/image" Target="../media/image1280.png"/><Relationship Id="rId168" Type="http://schemas.openxmlformats.org/officeDocument/2006/relationships/customXml" Target="../ink/ink1574.xml"/><Relationship Id="rId51" Type="http://schemas.openxmlformats.org/officeDocument/2006/relationships/image" Target="../media/image1233.png"/><Relationship Id="rId72" Type="http://schemas.openxmlformats.org/officeDocument/2006/relationships/customXml" Target="../ink/ink1526.xml"/><Relationship Id="rId93" Type="http://schemas.openxmlformats.org/officeDocument/2006/relationships/image" Target="../media/image1253.png"/><Relationship Id="rId189" Type="http://schemas.openxmlformats.org/officeDocument/2006/relationships/image" Target="../media/image1301.png"/><Relationship Id="rId3" Type="http://schemas.openxmlformats.org/officeDocument/2006/relationships/image" Target="../media/image1209.png"/><Relationship Id="rId214" Type="http://schemas.openxmlformats.org/officeDocument/2006/relationships/customXml" Target="../ink/ink1597.xml"/><Relationship Id="rId235" Type="http://schemas.openxmlformats.org/officeDocument/2006/relationships/image" Target="../media/image1324.png"/><Relationship Id="rId256" Type="http://schemas.openxmlformats.org/officeDocument/2006/relationships/customXml" Target="../ink/ink1618.xml"/><Relationship Id="rId277" Type="http://schemas.openxmlformats.org/officeDocument/2006/relationships/customXml" Target="../ink/ink1629.xml"/><Relationship Id="rId116" Type="http://schemas.openxmlformats.org/officeDocument/2006/relationships/customXml" Target="../ink/ink1548.xml"/><Relationship Id="rId137" Type="http://schemas.openxmlformats.org/officeDocument/2006/relationships/image" Target="../media/image1275.png"/><Relationship Id="rId158" Type="http://schemas.openxmlformats.org/officeDocument/2006/relationships/customXml" Target="../ink/ink1569.xml"/><Relationship Id="rId20" Type="http://schemas.openxmlformats.org/officeDocument/2006/relationships/customXml" Target="../ink/ink1500.xml"/><Relationship Id="rId41" Type="http://schemas.openxmlformats.org/officeDocument/2006/relationships/image" Target="../media/image1228.png"/><Relationship Id="rId62" Type="http://schemas.openxmlformats.org/officeDocument/2006/relationships/customXml" Target="../ink/ink1521.xml"/><Relationship Id="rId83" Type="http://schemas.openxmlformats.org/officeDocument/2006/relationships/image" Target="../media/image1248.png"/><Relationship Id="rId179" Type="http://schemas.openxmlformats.org/officeDocument/2006/relationships/image" Target="../media/image1296.png"/><Relationship Id="rId190" Type="http://schemas.openxmlformats.org/officeDocument/2006/relationships/customXml" Target="../ink/ink1585.xml"/><Relationship Id="rId204" Type="http://schemas.openxmlformats.org/officeDocument/2006/relationships/customXml" Target="../ink/ink1592.xml"/><Relationship Id="rId225" Type="http://schemas.openxmlformats.org/officeDocument/2006/relationships/image" Target="../media/image1319.png"/><Relationship Id="rId246" Type="http://schemas.openxmlformats.org/officeDocument/2006/relationships/customXml" Target="../ink/ink1613.xml"/><Relationship Id="rId267" Type="http://schemas.openxmlformats.org/officeDocument/2006/relationships/customXml" Target="../ink/ink1624.xml"/><Relationship Id="rId288" Type="http://schemas.openxmlformats.org/officeDocument/2006/relationships/image" Target="../media/image1009.jpeg"/><Relationship Id="rId106" Type="http://schemas.openxmlformats.org/officeDocument/2006/relationships/customXml" Target="../ink/ink1543.xml"/><Relationship Id="rId127" Type="http://schemas.openxmlformats.org/officeDocument/2006/relationships/image" Target="../media/image1270.png"/><Relationship Id="rId10" Type="http://schemas.openxmlformats.org/officeDocument/2006/relationships/customXml" Target="../ink/ink1495.xml"/><Relationship Id="rId31" Type="http://schemas.openxmlformats.org/officeDocument/2006/relationships/image" Target="../media/image1223.png"/><Relationship Id="rId52" Type="http://schemas.openxmlformats.org/officeDocument/2006/relationships/customXml" Target="../ink/ink1516.xml"/><Relationship Id="rId73" Type="http://schemas.openxmlformats.org/officeDocument/2006/relationships/image" Target="../media/image1244.png"/><Relationship Id="rId94" Type="http://schemas.openxmlformats.org/officeDocument/2006/relationships/customXml" Target="../ink/ink1537.xml"/><Relationship Id="rId148" Type="http://schemas.openxmlformats.org/officeDocument/2006/relationships/customXml" Target="../ink/ink1564.xml"/><Relationship Id="rId169" Type="http://schemas.openxmlformats.org/officeDocument/2006/relationships/image" Target="../media/image1291.png"/><Relationship Id="rId4" Type="http://schemas.openxmlformats.org/officeDocument/2006/relationships/customXml" Target="../ink/ink1492.xml"/><Relationship Id="rId180" Type="http://schemas.openxmlformats.org/officeDocument/2006/relationships/customXml" Target="../ink/ink1580.xml"/><Relationship Id="rId215" Type="http://schemas.openxmlformats.org/officeDocument/2006/relationships/image" Target="../media/image1314.png"/><Relationship Id="rId236" Type="http://schemas.openxmlformats.org/officeDocument/2006/relationships/customXml" Target="../ink/ink1608.xml"/><Relationship Id="rId257" Type="http://schemas.openxmlformats.org/officeDocument/2006/relationships/image" Target="../media/image1335.png"/><Relationship Id="rId278" Type="http://schemas.openxmlformats.org/officeDocument/2006/relationships/image" Target="../media/image1345.png"/><Relationship Id="rId42" Type="http://schemas.openxmlformats.org/officeDocument/2006/relationships/customXml" Target="../ink/ink1511.xml"/><Relationship Id="rId84" Type="http://schemas.openxmlformats.org/officeDocument/2006/relationships/customXml" Target="../ink/ink1532.xml"/><Relationship Id="rId138" Type="http://schemas.openxmlformats.org/officeDocument/2006/relationships/customXml" Target="../ink/ink1559.xml"/><Relationship Id="rId191" Type="http://schemas.openxmlformats.org/officeDocument/2006/relationships/image" Target="../media/image1302.png"/><Relationship Id="rId205" Type="http://schemas.openxmlformats.org/officeDocument/2006/relationships/image" Target="../media/image1309.png"/><Relationship Id="rId247" Type="http://schemas.openxmlformats.org/officeDocument/2006/relationships/image" Target="../media/image1330.png"/><Relationship Id="rId107" Type="http://schemas.openxmlformats.org/officeDocument/2006/relationships/image" Target="../media/image1260.png"/><Relationship Id="rId289" Type="http://schemas.openxmlformats.org/officeDocument/2006/relationships/image" Target="../media/image1350.png"/><Relationship Id="rId11" Type="http://schemas.openxmlformats.org/officeDocument/2006/relationships/image" Target="../media/image1213.png"/><Relationship Id="rId53" Type="http://schemas.openxmlformats.org/officeDocument/2006/relationships/image" Target="../media/image1234.png"/><Relationship Id="rId149" Type="http://schemas.openxmlformats.org/officeDocument/2006/relationships/image" Target="../media/image1281.png"/><Relationship Id="rId95" Type="http://schemas.openxmlformats.org/officeDocument/2006/relationships/image" Target="../media/image1254.png"/><Relationship Id="rId160" Type="http://schemas.openxmlformats.org/officeDocument/2006/relationships/customXml" Target="../ink/ink1570.xml"/><Relationship Id="rId216" Type="http://schemas.openxmlformats.org/officeDocument/2006/relationships/customXml" Target="../ink/ink1598.xml"/><Relationship Id="rId258" Type="http://schemas.openxmlformats.org/officeDocument/2006/relationships/customXml" Target="../ink/ink1619.xml"/><Relationship Id="rId22" Type="http://schemas.openxmlformats.org/officeDocument/2006/relationships/customXml" Target="../ink/ink1501.xml"/><Relationship Id="rId64" Type="http://schemas.openxmlformats.org/officeDocument/2006/relationships/customXml" Target="../ink/ink1522.xml"/><Relationship Id="rId118" Type="http://schemas.openxmlformats.org/officeDocument/2006/relationships/customXml" Target="../ink/ink1549.xml"/><Relationship Id="rId171" Type="http://schemas.openxmlformats.org/officeDocument/2006/relationships/image" Target="../media/image1292.png"/><Relationship Id="rId227" Type="http://schemas.openxmlformats.org/officeDocument/2006/relationships/image" Target="../media/image1320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46.xml"/><Relationship Id="rId21" Type="http://schemas.openxmlformats.org/officeDocument/2006/relationships/image" Target="../media/image1362.png"/><Relationship Id="rId42" Type="http://schemas.openxmlformats.org/officeDocument/2006/relationships/customXml" Target="../ink/ink1654.xml"/><Relationship Id="rId47" Type="http://schemas.openxmlformats.org/officeDocument/2006/relationships/image" Target="../media/image1375.png"/><Relationship Id="rId63" Type="http://schemas.openxmlformats.org/officeDocument/2006/relationships/image" Target="../media/image1383.png"/><Relationship Id="rId68" Type="http://schemas.openxmlformats.org/officeDocument/2006/relationships/customXml" Target="../ink/ink1667.xml"/><Relationship Id="rId84" Type="http://schemas.openxmlformats.org/officeDocument/2006/relationships/customXml" Target="../ink/ink1675.xml"/><Relationship Id="rId89" Type="http://schemas.openxmlformats.org/officeDocument/2006/relationships/image" Target="../media/image1396.png"/><Relationship Id="rId16" Type="http://schemas.openxmlformats.org/officeDocument/2006/relationships/customXml" Target="../ink/ink1641.xml"/><Relationship Id="rId11" Type="http://schemas.openxmlformats.org/officeDocument/2006/relationships/image" Target="../media/image1357.png"/><Relationship Id="rId32" Type="http://schemas.openxmlformats.org/officeDocument/2006/relationships/customXml" Target="../ink/ink1649.xml"/><Relationship Id="rId37" Type="http://schemas.openxmlformats.org/officeDocument/2006/relationships/image" Target="../media/image1370.png"/><Relationship Id="rId53" Type="http://schemas.openxmlformats.org/officeDocument/2006/relationships/image" Target="../media/image1378.png"/><Relationship Id="rId58" Type="http://schemas.openxmlformats.org/officeDocument/2006/relationships/customXml" Target="../ink/ink1662.xml"/><Relationship Id="rId74" Type="http://schemas.openxmlformats.org/officeDocument/2006/relationships/customXml" Target="../ink/ink1670.xml"/><Relationship Id="rId79" Type="http://schemas.openxmlformats.org/officeDocument/2006/relationships/image" Target="../media/image1391.png"/><Relationship Id="rId5" Type="http://schemas.openxmlformats.org/officeDocument/2006/relationships/image" Target="../media/image1354.png"/><Relationship Id="rId90" Type="http://schemas.openxmlformats.org/officeDocument/2006/relationships/customXml" Target="../ink/ink1678.xml"/><Relationship Id="rId95" Type="http://schemas.openxmlformats.org/officeDocument/2006/relationships/image" Target="../media/image1399.png"/><Relationship Id="rId22" Type="http://schemas.openxmlformats.org/officeDocument/2006/relationships/customXml" Target="../ink/ink1644.xml"/><Relationship Id="rId27" Type="http://schemas.openxmlformats.org/officeDocument/2006/relationships/image" Target="../media/image1365.png"/><Relationship Id="rId43" Type="http://schemas.openxmlformats.org/officeDocument/2006/relationships/image" Target="../media/image1373.png"/><Relationship Id="rId48" Type="http://schemas.openxmlformats.org/officeDocument/2006/relationships/customXml" Target="../ink/ink1657.xml"/><Relationship Id="rId64" Type="http://schemas.openxmlformats.org/officeDocument/2006/relationships/customXml" Target="../ink/ink1665.xml"/><Relationship Id="rId69" Type="http://schemas.openxmlformats.org/officeDocument/2006/relationships/image" Target="../media/image1386.png"/><Relationship Id="rId8" Type="http://schemas.openxmlformats.org/officeDocument/2006/relationships/customXml" Target="../ink/ink1637.xml"/><Relationship Id="rId51" Type="http://schemas.openxmlformats.org/officeDocument/2006/relationships/image" Target="../media/image1377.png"/><Relationship Id="rId72" Type="http://schemas.openxmlformats.org/officeDocument/2006/relationships/customXml" Target="../ink/ink1669.xml"/><Relationship Id="rId80" Type="http://schemas.openxmlformats.org/officeDocument/2006/relationships/customXml" Target="../ink/ink1673.xml"/><Relationship Id="rId85" Type="http://schemas.openxmlformats.org/officeDocument/2006/relationships/image" Target="../media/image1394.png"/><Relationship Id="rId93" Type="http://schemas.openxmlformats.org/officeDocument/2006/relationships/image" Target="../media/image1398.png"/><Relationship Id="rId3" Type="http://schemas.openxmlformats.org/officeDocument/2006/relationships/image" Target="../media/image1353.png"/><Relationship Id="rId12" Type="http://schemas.openxmlformats.org/officeDocument/2006/relationships/customXml" Target="../ink/ink1639.xml"/><Relationship Id="rId17" Type="http://schemas.openxmlformats.org/officeDocument/2006/relationships/image" Target="../media/image1360.png"/><Relationship Id="rId25" Type="http://schemas.openxmlformats.org/officeDocument/2006/relationships/image" Target="../media/image1364.png"/><Relationship Id="rId33" Type="http://schemas.openxmlformats.org/officeDocument/2006/relationships/image" Target="../media/image1368.png"/><Relationship Id="rId38" Type="http://schemas.openxmlformats.org/officeDocument/2006/relationships/customXml" Target="../ink/ink1652.xml"/><Relationship Id="rId46" Type="http://schemas.openxmlformats.org/officeDocument/2006/relationships/customXml" Target="../ink/ink1656.xml"/><Relationship Id="rId59" Type="http://schemas.openxmlformats.org/officeDocument/2006/relationships/image" Target="../media/image1381.png"/><Relationship Id="rId67" Type="http://schemas.openxmlformats.org/officeDocument/2006/relationships/image" Target="../media/image1385.png"/><Relationship Id="rId20" Type="http://schemas.openxmlformats.org/officeDocument/2006/relationships/customXml" Target="../ink/ink1643.xml"/><Relationship Id="rId41" Type="http://schemas.openxmlformats.org/officeDocument/2006/relationships/image" Target="../media/image1372.png"/><Relationship Id="rId54" Type="http://schemas.openxmlformats.org/officeDocument/2006/relationships/customXml" Target="../ink/ink1660.xml"/><Relationship Id="rId62" Type="http://schemas.openxmlformats.org/officeDocument/2006/relationships/customXml" Target="../ink/ink1664.xml"/><Relationship Id="rId70" Type="http://schemas.openxmlformats.org/officeDocument/2006/relationships/customXml" Target="../ink/ink1668.xml"/><Relationship Id="rId75" Type="http://schemas.openxmlformats.org/officeDocument/2006/relationships/image" Target="../media/image1389.png"/><Relationship Id="rId83" Type="http://schemas.openxmlformats.org/officeDocument/2006/relationships/image" Target="../media/image1393.png"/><Relationship Id="rId88" Type="http://schemas.openxmlformats.org/officeDocument/2006/relationships/customXml" Target="../ink/ink1677.xml"/><Relationship Id="rId91" Type="http://schemas.openxmlformats.org/officeDocument/2006/relationships/image" Target="../media/image13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6.xml"/><Relationship Id="rId15" Type="http://schemas.openxmlformats.org/officeDocument/2006/relationships/image" Target="../media/image1359.png"/><Relationship Id="rId23" Type="http://schemas.openxmlformats.org/officeDocument/2006/relationships/image" Target="../media/image1363.png"/><Relationship Id="rId28" Type="http://schemas.openxmlformats.org/officeDocument/2006/relationships/customXml" Target="../ink/ink1647.xml"/><Relationship Id="rId36" Type="http://schemas.openxmlformats.org/officeDocument/2006/relationships/customXml" Target="../ink/ink1651.xml"/><Relationship Id="rId49" Type="http://schemas.openxmlformats.org/officeDocument/2006/relationships/image" Target="../media/image1376.png"/><Relationship Id="rId57" Type="http://schemas.openxmlformats.org/officeDocument/2006/relationships/image" Target="../media/image1380.png"/><Relationship Id="rId10" Type="http://schemas.openxmlformats.org/officeDocument/2006/relationships/customXml" Target="../ink/ink1638.xml"/><Relationship Id="rId31" Type="http://schemas.openxmlformats.org/officeDocument/2006/relationships/image" Target="../media/image1367.png"/><Relationship Id="rId44" Type="http://schemas.openxmlformats.org/officeDocument/2006/relationships/customXml" Target="../ink/ink1655.xml"/><Relationship Id="rId52" Type="http://schemas.openxmlformats.org/officeDocument/2006/relationships/customXml" Target="../ink/ink1659.xml"/><Relationship Id="rId60" Type="http://schemas.openxmlformats.org/officeDocument/2006/relationships/customXml" Target="../ink/ink1663.xml"/><Relationship Id="rId65" Type="http://schemas.openxmlformats.org/officeDocument/2006/relationships/image" Target="../media/image1384.png"/><Relationship Id="rId73" Type="http://schemas.openxmlformats.org/officeDocument/2006/relationships/image" Target="../media/image1388.png"/><Relationship Id="rId78" Type="http://schemas.openxmlformats.org/officeDocument/2006/relationships/customXml" Target="../ink/ink1672.xml"/><Relationship Id="rId81" Type="http://schemas.openxmlformats.org/officeDocument/2006/relationships/image" Target="../media/image1392.png"/><Relationship Id="rId86" Type="http://schemas.openxmlformats.org/officeDocument/2006/relationships/customXml" Target="../ink/ink1676.xml"/><Relationship Id="rId94" Type="http://schemas.openxmlformats.org/officeDocument/2006/relationships/customXml" Target="../ink/ink1680.xml"/><Relationship Id="rId4" Type="http://schemas.openxmlformats.org/officeDocument/2006/relationships/customXml" Target="../ink/ink1635.xml"/><Relationship Id="rId9" Type="http://schemas.openxmlformats.org/officeDocument/2006/relationships/image" Target="../media/image1356.png"/><Relationship Id="rId13" Type="http://schemas.openxmlformats.org/officeDocument/2006/relationships/image" Target="../media/image1358.png"/><Relationship Id="rId18" Type="http://schemas.openxmlformats.org/officeDocument/2006/relationships/customXml" Target="../ink/ink1642.xml"/><Relationship Id="rId39" Type="http://schemas.openxmlformats.org/officeDocument/2006/relationships/image" Target="../media/image1371.png"/><Relationship Id="rId34" Type="http://schemas.openxmlformats.org/officeDocument/2006/relationships/customXml" Target="../ink/ink1650.xml"/><Relationship Id="rId50" Type="http://schemas.openxmlformats.org/officeDocument/2006/relationships/customXml" Target="../ink/ink1658.xml"/><Relationship Id="rId55" Type="http://schemas.openxmlformats.org/officeDocument/2006/relationships/image" Target="../media/image1379.png"/><Relationship Id="rId76" Type="http://schemas.openxmlformats.org/officeDocument/2006/relationships/customXml" Target="../ink/ink1671.xml"/><Relationship Id="rId7" Type="http://schemas.openxmlformats.org/officeDocument/2006/relationships/image" Target="../media/image1355.png"/><Relationship Id="rId71" Type="http://schemas.openxmlformats.org/officeDocument/2006/relationships/image" Target="../media/image1387.png"/><Relationship Id="rId92" Type="http://schemas.openxmlformats.org/officeDocument/2006/relationships/customXml" Target="../ink/ink1679.xml"/><Relationship Id="rId2" Type="http://schemas.openxmlformats.org/officeDocument/2006/relationships/customXml" Target="../ink/ink1634.xml"/><Relationship Id="rId29" Type="http://schemas.openxmlformats.org/officeDocument/2006/relationships/image" Target="../media/image1366.png"/><Relationship Id="rId24" Type="http://schemas.openxmlformats.org/officeDocument/2006/relationships/customXml" Target="../ink/ink1645.xml"/><Relationship Id="rId40" Type="http://schemas.openxmlformats.org/officeDocument/2006/relationships/customXml" Target="../ink/ink1653.xml"/><Relationship Id="rId45" Type="http://schemas.openxmlformats.org/officeDocument/2006/relationships/image" Target="../media/image1374.png"/><Relationship Id="rId66" Type="http://schemas.openxmlformats.org/officeDocument/2006/relationships/customXml" Target="../ink/ink1666.xml"/><Relationship Id="rId87" Type="http://schemas.openxmlformats.org/officeDocument/2006/relationships/image" Target="../media/image1395.png"/><Relationship Id="rId61" Type="http://schemas.openxmlformats.org/officeDocument/2006/relationships/image" Target="../media/image1382.png"/><Relationship Id="rId82" Type="http://schemas.openxmlformats.org/officeDocument/2006/relationships/customXml" Target="../ink/ink1674.xml"/><Relationship Id="rId19" Type="http://schemas.openxmlformats.org/officeDocument/2006/relationships/image" Target="../media/image1361.png"/><Relationship Id="rId14" Type="http://schemas.openxmlformats.org/officeDocument/2006/relationships/customXml" Target="../ink/ink1640.xml"/><Relationship Id="rId30" Type="http://schemas.openxmlformats.org/officeDocument/2006/relationships/customXml" Target="../ink/ink1648.xml"/><Relationship Id="rId35" Type="http://schemas.openxmlformats.org/officeDocument/2006/relationships/image" Target="../media/image1369.png"/><Relationship Id="rId56" Type="http://schemas.openxmlformats.org/officeDocument/2006/relationships/customXml" Target="../ink/ink1661.xml"/><Relationship Id="rId77" Type="http://schemas.openxmlformats.org/officeDocument/2006/relationships/image" Target="../media/image139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26" Type="http://schemas.openxmlformats.org/officeDocument/2006/relationships/customXml" Target="../ink/ink113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16" Type="http://schemas.openxmlformats.org/officeDocument/2006/relationships/customXml" Target="../ink/ink108.xml"/><Relationship Id="rId237" Type="http://schemas.openxmlformats.org/officeDocument/2006/relationships/image" Target="../media/image118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13.png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image" Target="../media/image108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28" Type="http://schemas.openxmlformats.org/officeDocument/2006/relationships/customXml" Target="../ink/ink114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9.xml"/><Relationship Id="rId239" Type="http://schemas.openxmlformats.org/officeDocument/2006/relationships/image" Target="../media/image119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14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image" Target="../media/image109.png"/><Relationship Id="rId230" Type="http://schemas.openxmlformats.org/officeDocument/2006/relationships/customXml" Target="../ink/ink115.xml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225" Type="http://schemas.openxmlformats.org/officeDocument/2006/relationships/image" Target="../media/image112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185" Type="http://schemas.openxmlformats.org/officeDocument/2006/relationships/image" Target="../media/image9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07.png"/><Relationship Id="rId236" Type="http://schemas.openxmlformats.org/officeDocument/2006/relationships/customXml" Target="../ink/ink118.xml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32" Type="http://schemas.openxmlformats.org/officeDocument/2006/relationships/customXml" Target="../ink/ink116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222" Type="http://schemas.openxmlformats.org/officeDocument/2006/relationships/customXml" Target="../ink/ink111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6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11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5" Type="http://schemas.openxmlformats.org/officeDocument/2006/relationships/image" Target="../media/image117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38.xml"/><Relationship Id="rId21" Type="http://schemas.openxmlformats.org/officeDocument/2006/relationships/customXml" Target="../ink/ink1690.xml"/><Relationship Id="rId42" Type="http://schemas.openxmlformats.org/officeDocument/2006/relationships/image" Target="../media/image1420.png"/><Relationship Id="rId63" Type="http://schemas.openxmlformats.org/officeDocument/2006/relationships/customXml" Target="../ink/ink1711.xml"/><Relationship Id="rId84" Type="http://schemas.openxmlformats.org/officeDocument/2006/relationships/image" Target="../media/image1441.png"/><Relationship Id="rId138" Type="http://schemas.openxmlformats.org/officeDocument/2006/relationships/image" Target="../media/image1468.png"/><Relationship Id="rId159" Type="http://schemas.openxmlformats.org/officeDocument/2006/relationships/customXml" Target="../ink/ink1759.xml"/><Relationship Id="rId170" Type="http://schemas.openxmlformats.org/officeDocument/2006/relationships/image" Target="../media/image1484.png"/><Relationship Id="rId191" Type="http://schemas.openxmlformats.org/officeDocument/2006/relationships/customXml" Target="../ink/ink1775.xml"/><Relationship Id="rId205" Type="http://schemas.openxmlformats.org/officeDocument/2006/relationships/customXml" Target="../ink/ink1782.xml"/><Relationship Id="rId226" Type="http://schemas.openxmlformats.org/officeDocument/2006/relationships/image" Target="../media/image1512.png"/><Relationship Id="rId107" Type="http://schemas.openxmlformats.org/officeDocument/2006/relationships/customXml" Target="../ink/ink1733.xml"/><Relationship Id="rId11" Type="http://schemas.openxmlformats.org/officeDocument/2006/relationships/customXml" Target="../ink/ink1685.xml"/><Relationship Id="rId32" Type="http://schemas.openxmlformats.org/officeDocument/2006/relationships/image" Target="../media/image1415.png"/><Relationship Id="rId53" Type="http://schemas.openxmlformats.org/officeDocument/2006/relationships/customXml" Target="../ink/ink1706.xml"/><Relationship Id="rId74" Type="http://schemas.openxmlformats.org/officeDocument/2006/relationships/image" Target="../media/image1436.png"/><Relationship Id="rId128" Type="http://schemas.openxmlformats.org/officeDocument/2006/relationships/image" Target="../media/image1463.png"/><Relationship Id="rId149" Type="http://schemas.openxmlformats.org/officeDocument/2006/relationships/customXml" Target="../ink/ink1754.xml"/><Relationship Id="rId5" Type="http://schemas.openxmlformats.org/officeDocument/2006/relationships/customXml" Target="../ink/ink1682.xml"/><Relationship Id="rId95" Type="http://schemas.openxmlformats.org/officeDocument/2006/relationships/customXml" Target="../ink/ink1727.xml"/><Relationship Id="rId160" Type="http://schemas.openxmlformats.org/officeDocument/2006/relationships/image" Target="../media/image1479.png"/><Relationship Id="rId181" Type="http://schemas.openxmlformats.org/officeDocument/2006/relationships/customXml" Target="../ink/ink1770.xml"/><Relationship Id="rId216" Type="http://schemas.openxmlformats.org/officeDocument/2006/relationships/image" Target="../media/image1507.png"/><Relationship Id="rId22" Type="http://schemas.openxmlformats.org/officeDocument/2006/relationships/image" Target="../media/image1410.png"/><Relationship Id="rId43" Type="http://schemas.openxmlformats.org/officeDocument/2006/relationships/customXml" Target="../ink/ink1701.xml"/><Relationship Id="rId64" Type="http://schemas.openxmlformats.org/officeDocument/2006/relationships/image" Target="../media/image1431.png"/><Relationship Id="rId118" Type="http://schemas.openxmlformats.org/officeDocument/2006/relationships/image" Target="../media/image1458.png"/><Relationship Id="rId139" Type="http://schemas.openxmlformats.org/officeDocument/2006/relationships/customXml" Target="../ink/ink1749.xml"/><Relationship Id="rId85" Type="http://schemas.openxmlformats.org/officeDocument/2006/relationships/customXml" Target="../ink/ink1722.xml"/><Relationship Id="rId150" Type="http://schemas.openxmlformats.org/officeDocument/2006/relationships/image" Target="../media/image1474.png"/><Relationship Id="rId171" Type="http://schemas.openxmlformats.org/officeDocument/2006/relationships/customXml" Target="../ink/ink1765.xml"/><Relationship Id="rId192" Type="http://schemas.openxmlformats.org/officeDocument/2006/relationships/image" Target="../media/image1495.png"/><Relationship Id="rId206" Type="http://schemas.openxmlformats.org/officeDocument/2006/relationships/image" Target="../media/image1502.png"/><Relationship Id="rId227" Type="http://schemas.openxmlformats.org/officeDocument/2006/relationships/customXml" Target="../ink/ink1793.xml"/><Relationship Id="rId12" Type="http://schemas.openxmlformats.org/officeDocument/2006/relationships/image" Target="../media/image1405.png"/><Relationship Id="rId33" Type="http://schemas.openxmlformats.org/officeDocument/2006/relationships/customXml" Target="../ink/ink1696.xml"/><Relationship Id="rId108" Type="http://schemas.openxmlformats.org/officeDocument/2006/relationships/image" Target="../media/image1453.png"/><Relationship Id="rId129" Type="http://schemas.openxmlformats.org/officeDocument/2006/relationships/customXml" Target="../ink/ink1744.xml"/><Relationship Id="rId54" Type="http://schemas.openxmlformats.org/officeDocument/2006/relationships/image" Target="../media/image1426.png"/><Relationship Id="rId75" Type="http://schemas.openxmlformats.org/officeDocument/2006/relationships/customXml" Target="../ink/ink1717.xml"/><Relationship Id="rId96" Type="http://schemas.openxmlformats.org/officeDocument/2006/relationships/image" Target="../media/image1447.png"/><Relationship Id="rId140" Type="http://schemas.openxmlformats.org/officeDocument/2006/relationships/image" Target="../media/image1469.png"/><Relationship Id="rId161" Type="http://schemas.openxmlformats.org/officeDocument/2006/relationships/customXml" Target="../ink/ink1760.xml"/><Relationship Id="rId182" Type="http://schemas.openxmlformats.org/officeDocument/2006/relationships/image" Target="../media/image1490.png"/><Relationship Id="rId217" Type="http://schemas.openxmlformats.org/officeDocument/2006/relationships/customXml" Target="../ink/ink1788.xml"/><Relationship Id="rId6" Type="http://schemas.openxmlformats.org/officeDocument/2006/relationships/image" Target="../media/image1402.png"/><Relationship Id="rId23" Type="http://schemas.openxmlformats.org/officeDocument/2006/relationships/customXml" Target="../ink/ink1691.xml"/><Relationship Id="rId119" Type="http://schemas.openxmlformats.org/officeDocument/2006/relationships/customXml" Target="../ink/ink1739.xml"/><Relationship Id="rId44" Type="http://schemas.openxmlformats.org/officeDocument/2006/relationships/image" Target="../media/image1421.png"/><Relationship Id="rId65" Type="http://schemas.openxmlformats.org/officeDocument/2006/relationships/customXml" Target="../ink/ink1712.xml"/><Relationship Id="rId86" Type="http://schemas.openxmlformats.org/officeDocument/2006/relationships/image" Target="../media/image1442.png"/><Relationship Id="rId130" Type="http://schemas.openxmlformats.org/officeDocument/2006/relationships/image" Target="../media/image1464.png"/><Relationship Id="rId151" Type="http://schemas.openxmlformats.org/officeDocument/2006/relationships/customXml" Target="../ink/ink1755.xml"/><Relationship Id="rId172" Type="http://schemas.openxmlformats.org/officeDocument/2006/relationships/image" Target="../media/image1485.png"/><Relationship Id="rId193" Type="http://schemas.openxmlformats.org/officeDocument/2006/relationships/customXml" Target="../ink/ink1776.xml"/><Relationship Id="rId207" Type="http://schemas.openxmlformats.org/officeDocument/2006/relationships/customXml" Target="../ink/ink1783.xml"/><Relationship Id="rId228" Type="http://schemas.openxmlformats.org/officeDocument/2006/relationships/image" Target="../media/image1513.png"/><Relationship Id="rId13" Type="http://schemas.openxmlformats.org/officeDocument/2006/relationships/customXml" Target="../ink/ink1686.xml"/><Relationship Id="rId109" Type="http://schemas.openxmlformats.org/officeDocument/2006/relationships/customXml" Target="../ink/ink1734.xml"/><Relationship Id="rId34" Type="http://schemas.openxmlformats.org/officeDocument/2006/relationships/image" Target="../media/image1416.png"/><Relationship Id="rId55" Type="http://schemas.openxmlformats.org/officeDocument/2006/relationships/customXml" Target="../ink/ink1707.xml"/><Relationship Id="rId76" Type="http://schemas.openxmlformats.org/officeDocument/2006/relationships/image" Target="../media/image1437.png"/><Relationship Id="rId97" Type="http://schemas.openxmlformats.org/officeDocument/2006/relationships/customXml" Target="../ink/ink1728.xml"/><Relationship Id="rId120" Type="http://schemas.openxmlformats.org/officeDocument/2006/relationships/image" Target="../media/image1459.png"/><Relationship Id="rId141" Type="http://schemas.openxmlformats.org/officeDocument/2006/relationships/customXml" Target="../ink/ink1750.xml"/><Relationship Id="rId7" Type="http://schemas.openxmlformats.org/officeDocument/2006/relationships/customXml" Target="../ink/ink1683.xml"/><Relationship Id="rId162" Type="http://schemas.openxmlformats.org/officeDocument/2006/relationships/image" Target="../media/image1480.png"/><Relationship Id="rId183" Type="http://schemas.openxmlformats.org/officeDocument/2006/relationships/customXml" Target="../ink/ink1771.xml"/><Relationship Id="rId218" Type="http://schemas.openxmlformats.org/officeDocument/2006/relationships/image" Target="../media/image1508.png"/><Relationship Id="rId24" Type="http://schemas.openxmlformats.org/officeDocument/2006/relationships/image" Target="../media/image1411.png"/><Relationship Id="rId45" Type="http://schemas.openxmlformats.org/officeDocument/2006/relationships/customXml" Target="../ink/ink1702.xml"/><Relationship Id="rId66" Type="http://schemas.openxmlformats.org/officeDocument/2006/relationships/image" Target="../media/image1432.png"/><Relationship Id="rId87" Type="http://schemas.openxmlformats.org/officeDocument/2006/relationships/customXml" Target="../ink/ink1723.xml"/><Relationship Id="rId110" Type="http://schemas.openxmlformats.org/officeDocument/2006/relationships/image" Target="../media/image1454.png"/><Relationship Id="rId131" Type="http://schemas.openxmlformats.org/officeDocument/2006/relationships/customXml" Target="../ink/ink1745.xml"/><Relationship Id="rId152" Type="http://schemas.openxmlformats.org/officeDocument/2006/relationships/image" Target="../media/image1475.png"/><Relationship Id="rId173" Type="http://schemas.openxmlformats.org/officeDocument/2006/relationships/customXml" Target="../ink/ink1766.xml"/><Relationship Id="rId194" Type="http://schemas.openxmlformats.org/officeDocument/2006/relationships/image" Target="../media/image1496.png"/><Relationship Id="rId208" Type="http://schemas.openxmlformats.org/officeDocument/2006/relationships/image" Target="../media/image1503.png"/><Relationship Id="rId14" Type="http://schemas.openxmlformats.org/officeDocument/2006/relationships/image" Target="../media/image1406.png"/><Relationship Id="rId35" Type="http://schemas.openxmlformats.org/officeDocument/2006/relationships/customXml" Target="../ink/ink1697.xml"/><Relationship Id="rId56" Type="http://schemas.openxmlformats.org/officeDocument/2006/relationships/image" Target="../media/image1427.png"/><Relationship Id="rId77" Type="http://schemas.openxmlformats.org/officeDocument/2006/relationships/customXml" Target="../ink/ink1718.xml"/><Relationship Id="rId100" Type="http://schemas.openxmlformats.org/officeDocument/2006/relationships/image" Target="../media/image1449.png"/><Relationship Id="rId8" Type="http://schemas.openxmlformats.org/officeDocument/2006/relationships/image" Target="../media/image1403.png"/><Relationship Id="rId98" Type="http://schemas.openxmlformats.org/officeDocument/2006/relationships/image" Target="../media/image1448.png"/><Relationship Id="rId121" Type="http://schemas.openxmlformats.org/officeDocument/2006/relationships/customXml" Target="../ink/ink1740.xml"/><Relationship Id="rId142" Type="http://schemas.openxmlformats.org/officeDocument/2006/relationships/image" Target="../media/image1470.png"/><Relationship Id="rId163" Type="http://schemas.openxmlformats.org/officeDocument/2006/relationships/customXml" Target="../ink/ink1761.xml"/><Relationship Id="rId184" Type="http://schemas.openxmlformats.org/officeDocument/2006/relationships/image" Target="../media/image1491.png"/><Relationship Id="rId219" Type="http://schemas.openxmlformats.org/officeDocument/2006/relationships/customXml" Target="../ink/ink1789.xml"/><Relationship Id="rId3" Type="http://schemas.openxmlformats.org/officeDocument/2006/relationships/customXml" Target="../ink/ink1681.xml"/><Relationship Id="rId214" Type="http://schemas.openxmlformats.org/officeDocument/2006/relationships/image" Target="../media/image1506.png"/><Relationship Id="rId25" Type="http://schemas.openxmlformats.org/officeDocument/2006/relationships/customXml" Target="../ink/ink1692.xml"/><Relationship Id="rId46" Type="http://schemas.openxmlformats.org/officeDocument/2006/relationships/image" Target="../media/image1422.png"/><Relationship Id="rId67" Type="http://schemas.openxmlformats.org/officeDocument/2006/relationships/customXml" Target="../ink/ink1713.xml"/><Relationship Id="rId116" Type="http://schemas.openxmlformats.org/officeDocument/2006/relationships/image" Target="../media/image1457.png"/><Relationship Id="rId137" Type="http://schemas.openxmlformats.org/officeDocument/2006/relationships/customXml" Target="../ink/ink1748.xml"/><Relationship Id="rId158" Type="http://schemas.openxmlformats.org/officeDocument/2006/relationships/image" Target="../media/image1478.png"/><Relationship Id="rId20" Type="http://schemas.openxmlformats.org/officeDocument/2006/relationships/image" Target="../media/image1409.png"/><Relationship Id="rId41" Type="http://schemas.openxmlformats.org/officeDocument/2006/relationships/customXml" Target="../ink/ink1700.xml"/><Relationship Id="rId62" Type="http://schemas.openxmlformats.org/officeDocument/2006/relationships/image" Target="../media/image1430.png"/><Relationship Id="rId83" Type="http://schemas.openxmlformats.org/officeDocument/2006/relationships/customXml" Target="../ink/ink1721.xml"/><Relationship Id="rId88" Type="http://schemas.openxmlformats.org/officeDocument/2006/relationships/image" Target="../media/image1443.png"/><Relationship Id="rId111" Type="http://schemas.openxmlformats.org/officeDocument/2006/relationships/customXml" Target="../ink/ink1735.xml"/><Relationship Id="rId132" Type="http://schemas.openxmlformats.org/officeDocument/2006/relationships/image" Target="../media/image1465.png"/><Relationship Id="rId153" Type="http://schemas.openxmlformats.org/officeDocument/2006/relationships/customXml" Target="../ink/ink1756.xml"/><Relationship Id="rId174" Type="http://schemas.openxmlformats.org/officeDocument/2006/relationships/image" Target="../media/image1486.png"/><Relationship Id="rId179" Type="http://schemas.openxmlformats.org/officeDocument/2006/relationships/customXml" Target="../ink/ink1769.xml"/><Relationship Id="rId195" Type="http://schemas.openxmlformats.org/officeDocument/2006/relationships/customXml" Target="../ink/ink1777.xml"/><Relationship Id="rId209" Type="http://schemas.openxmlformats.org/officeDocument/2006/relationships/customXml" Target="../ink/ink1784.xml"/><Relationship Id="rId190" Type="http://schemas.openxmlformats.org/officeDocument/2006/relationships/image" Target="../media/image1494.png"/><Relationship Id="rId204" Type="http://schemas.openxmlformats.org/officeDocument/2006/relationships/image" Target="../media/image1501.png"/><Relationship Id="rId220" Type="http://schemas.openxmlformats.org/officeDocument/2006/relationships/image" Target="../media/image1509.png"/><Relationship Id="rId225" Type="http://schemas.openxmlformats.org/officeDocument/2006/relationships/customXml" Target="../ink/ink1792.xml"/><Relationship Id="rId15" Type="http://schemas.openxmlformats.org/officeDocument/2006/relationships/customXml" Target="../ink/ink1687.xml"/><Relationship Id="rId36" Type="http://schemas.openxmlformats.org/officeDocument/2006/relationships/image" Target="../media/image1417.png"/><Relationship Id="rId57" Type="http://schemas.openxmlformats.org/officeDocument/2006/relationships/customXml" Target="../ink/ink1708.xml"/><Relationship Id="rId106" Type="http://schemas.openxmlformats.org/officeDocument/2006/relationships/image" Target="../media/image1452.png"/><Relationship Id="rId127" Type="http://schemas.openxmlformats.org/officeDocument/2006/relationships/customXml" Target="../ink/ink1743.xml"/><Relationship Id="rId10" Type="http://schemas.openxmlformats.org/officeDocument/2006/relationships/image" Target="../media/image1404.png"/><Relationship Id="rId31" Type="http://schemas.openxmlformats.org/officeDocument/2006/relationships/customXml" Target="../ink/ink1695.xml"/><Relationship Id="rId52" Type="http://schemas.openxmlformats.org/officeDocument/2006/relationships/image" Target="../media/image1425.png"/><Relationship Id="rId73" Type="http://schemas.openxmlformats.org/officeDocument/2006/relationships/customXml" Target="../ink/ink1716.xml"/><Relationship Id="rId78" Type="http://schemas.openxmlformats.org/officeDocument/2006/relationships/image" Target="../media/image1438.png"/><Relationship Id="rId94" Type="http://schemas.openxmlformats.org/officeDocument/2006/relationships/image" Target="../media/image1446.png"/><Relationship Id="rId99" Type="http://schemas.openxmlformats.org/officeDocument/2006/relationships/customXml" Target="../ink/ink1729.xml"/><Relationship Id="rId101" Type="http://schemas.openxmlformats.org/officeDocument/2006/relationships/customXml" Target="../ink/ink1730.xml"/><Relationship Id="rId122" Type="http://schemas.openxmlformats.org/officeDocument/2006/relationships/image" Target="../media/image1460.png"/><Relationship Id="rId143" Type="http://schemas.openxmlformats.org/officeDocument/2006/relationships/customXml" Target="../ink/ink1751.xml"/><Relationship Id="rId148" Type="http://schemas.openxmlformats.org/officeDocument/2006/relationships/image" Target="../media/image1473.png"/><Relationship Id="rId164" Type="http://schemas.openxmlformats.org/officeDocument/2006/relationships/image" Target="../media/image1481.png"/><Relationship Id="rId169" Type="http://schemas.openxmlformats.org/officeDocument/2006/relationships/customXml" Target="../ink/ink1764.xml"/><Relationship Id="rId185" Type="http://schemas.openxmlformats.org/officeDocument/2006/relationships/customXml" Target="../ink/ink1772.xml"/><Relationship Id="rId4" Type="http://schemas.openxmlformats.org/officeDocument/2006/relationships/image" Target="../media/image1401.png"/><Relationship Id="rId9" Type="http://schemas.openxmlformats.org/officeDocument/2006/relationships/customXml" Target="../ink/ink1684.xml"/><Relationship Id="rId180" Type="http://schemas.openxmlformats.org/officeDocument/2006/relationships/image" Target="../media/image1489.png"/><Relationship Id="rId210" Type="http://schemas.openxmlformats.org/officeDocument/2006/relationships/image" Target="../media/image1504.png"/><Relationship Id="rId215" Type="http://schemas.openxmlformats.org/officeDocument/2006/relationships/customXml" Target="../ink/ink1787.xml"/><Relationship Id="rId26" Type="http://schemas.openxmlformats.org/officeDocument/2006/relationships/image" Target="../media/image1412.png"/><Relationship Id="rId47" Type="http://schemas.openxmlformats.org/officeDocument/2006/relationships/customXml" Target="../ink/ink1703.xml"/><Relationship Id="rId68" Type="http://schemas.openxmlformats.org/officeDocument/2006/relationships/image" Target="../media/image1433.png"/><Relationship Id="rId89" Type="http://schemas.openxmlformats.org/officeDocument/2006/relationships/customXml" Target="../ink/ink1724.xml"/><Relationship Id="rId112" Type="http://schemas.openxmlformats.org/officeDocument/2006/relationships/image" Target="../media/image1455.png"/><Relationship Id="rId133" Type="http://schemas.openxmlformats.org/officeDocument/2006/relationships/customXml" Target="../ink/ink1746.xml"/><Relationship Id="rId154" Type="http://schemas.openxmlformats.org/officeDocument/2006/relationships/image" Target="../media/image1476.png"/><Relationship Id="rId175" Type="http://schemas.openxmlformats.org/officeDocument/2006/relationships/customXml" Target="../ink/ink1767.xml"/><Relationship Id="rId196" Type="http://schemas.openxmlformats.org/officeDocument/2006/relationships/image" Target="../media/image1497.png"/><Relationship Id="rId200" Type="http://schemas.openxmlformats.org/officeDocument/2006/relationships/image" Target="../media/image1499.png"/><Relationship Id="rId16" Type="http://schemas.openxmlformats.org/officeDocument/2006/relationships/image" Target="../media/image1407.png"/><Relationship Id="rId221" Type="http://schemas.openxmlformats.org/officeDocument/2006/relationships/customXml" Target="../ink/ink1790.xml"/><Relationship Id="rId37" Type="http://schemas.openxmlformats.org/officeDocument/2006/relationships/customXml" Target="../ink/ink1698.xml"/><Relationship Id="rId58" Type="http://schemas.openxmlformats.org/officeDocument/2006/relationships/image" Target="../media/image1428.png"/><Relationship Id="rId79" Type="http://schemas.openxmlformats.org/officeDocument/2006/relationships/customXml" Target="../ink/ink1719.xml"/><Relationship Id="rId102" Type="http://schemas.openxmlformats.org/officeDocument/2006/relationships/image" Target="../media/image1450.png"/><Relationship Id="rId123" Type="http://schemas.openxmlformats.org/officeDocument/2006/relationships/customXml" Target="../ink/ink1741.xml"/><Relationship Id="rId144" Type="http://schemas.openxmlformats.org/officeDocument/2006/relationships/image" Target="../media/image1471.png"/><Relationship Id="rId90" Type="http://schemas.openxmlformats.org/officeDocument/2006/relationships/image" Target="../media/image1444.png"/><Relationship Id="rId165" Type="http://schemas.openxmlformats.org/officeDocument/2006/relationships/customXml" Target="../ink/ink1762.xml"/><Relationship Id="rId186" Type="http://schemas.openxmlformats.org/officeDocument/2006/relationships/image" Target="../media/image1492.png"/><Relationship Id="rId211" Type="http://schemas.openxmlformats.org/officeDocument/2006/relationships/customXml" Target="../ink/ink1785.xml"/><Relationship Id="rId27" Type="http://schemas.openxmlformats.org/officeDocument/2006/relationships/customXml" Target="../ink/ink1693.xml"/><Relationship Id="rId48" Type="http://schemas.openxmlformats.org/officeDocument/2006/relationships/image" Target="../media/image1423.png"/><Relationship Id="rId69" Type="http://schemas.openxmlformats.org/officeDocument/2006/relationships/customXml" Target="../ink/ink1714.xml"/><Relationship Id="rId113" Type="http://schemas.openxmlformats.org/officeDocument/2006/relationships/customXml" Target="../ink/ink1736.xml"/><Relationship Id="rId134" Type="http://schemas.openxmlformats.org/officeDocument/2006/relationships/image" Target="../media/image1466.png"/><Relationship Id="rId80" Type="http://schemas.openxmlformats.org/officeDocument/2006/relationships/image" Target="../media/image1439.png"/><Relationship Id="rId155" Type="http://schemas.openxmlformats.org/officeDocument/2006/relationships/customXml" Target="../ink/ink1757.xml"/><Relationship Id="rId176" Type="http://schemas.openxmlformats.org/officeDocument/2006/relationships/image" Target="../media/image1487.png"/><Relationship Id="rId197" Type="http://schemas.openxmlformats.org/officeDocument/2006/relationships/customXml" Target="../ink/ink1778.xml"/><Relationship Id="rId201" Type="http://schemas.openxmlformats.org/officeDocument/2006/relationships/customXml" Target="../ink/ink1780.xml"/><Relationship Id="rId222" Type="http://schemas.openxmlformats.org/officeDocument/2006/relationships/image" Target="../media/image1510.png"/><Relationship Id="rId17" Type="http://schemas.openxmlformats.org/officeDocument/2006/relationships/customXml" Target="../ink/ink1688.xml"/><Relationship Id="rId38" Type="http://schemas.openxmlformats.org/officeDocument/2006/relationships/image" Target="../media/image1418.png"/><Relationship Id="rId59" Type="http://schemas.openxmlformats.org/officeDocument/2006/relationships/customXml" Target="../ink/ink1709.xml"/><Relationship Id="rId103" Type="http://schemas.openxmlformats.org/officeDocument/2006/relationships/customXml" Target="../ink/ink1731.xml"/><Relationship Id="rId124" Type="http://schemas.openxmlformats.org/officeDocument/2006/relationships/image" Target="../media/image1461.png"/><Relationship Id="rId70" Type="http://schemas.openxmlformats.org/officeDocument/2006/relationships/image" Target="../media/image1434.png"/><Relationship Id="rId91" Type="http://schemas.openxmlformats.org/officeDocument/2006/relationships/customXml" Target="../ink/ink1725.xml"/><Relationship Id="rId145" Type="http://schemas.openxmlformats.org/officeDocument/2006/relationships/customXml" Target="../ink/ink1752.xml"/><Relationship Id="rId166" Type="http://schemas.openxmlformats.org/officeDocument/2006/relationships/image" Target="../media/image1482.png"/><Relationship Id="rId187" Type="http://schemas.openxmlformats.org/officeDocument/2006/relationships/customXml" Target="../ink/ink177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505.png"/><Relationship Id="rId28" Type="http://schemas.openxmlformats.org/officeDocument/2006/relationships/image" Target="../media/image1413.png"/><Relationship Id="rId49" Type="http://schemas.openxmlformats.org/officeDocument/2006/relationships/customXml" Target="../ink/ink1704.xml"/><Relationship Id="rId114" Type="http://schemas.openxmlformats.org/officeDocument/2006/relationships/image" Target="../media/image1456.png"/><Relationship Id="rId60" Type="http://schemas.openxmlformats.org/officeDocument/2006/relationships/image" Target="../media/image1429.png"/><Relationship Id="rId81" Type="http://schemas.openxmlformats.org/officeDocument/2006/relationships/customXml" Target="../ink/ink1720.xml"/><Relationship Id="rId135" Type="http://schemas.openxmlformats.org/officeDocument/2006/relationships/customXml" Target="../ink/ink1747.xml"/><Relationship Id="rId156" Type="http://schemas.openxmlformats.org/officeDocument/2006/relationships/image" Target="../media/image1477.png"/><Relationship Id="rId177" Type="http://schemas.openxmlformats.org/officeDocument/2006/relationships/customXml" Target="../ink/ink1768.xml"/><Relationship Id="rId198" Type="http://schemas.openxmlformats.org/officeDocument/2006/relationships/image" Target="../media/image1498.png"/><Relationship Id="rId202" Type="http://schemas.openxmlformats.org/officeDocument/2006/relationships/image" Target="../media/image1500.png"/><Relationship Id="rId223" Type="http://schemas.openxmlformats.org/officeDocument/2006/relationships/customXml" Target="../ink/ink1791.xml"/><Relationship Id="rId18" Type="http://schemas.openxmlformats.org/officeDocument/2006/relationships/image" Target="../media/image1408.png"/><Relationship Id="rId39" Type="http://schemas.openxmlformats.org/officeDocument/2006/relationships/customXml" Target="../ink/ink1699.xml"/><Relationship Id="rId50" Type="http://schemas.openxmlformats.org/officeDocument/2006/relationships/image" Target="../media/image1424.png"/><Relationship Id="rId104" Type="http://schemas.openxmlformats.org/officeDocument/2006/relationships/image" Target="../media/image1451.png"/><Relationship Id="rId125" Type="http://schemas.openxmlformats.org/officeDocument/2006/relationships/customXml" Target="../ink/ink1742.xml"/><Relationship Id="rId146" Type="http://schemas.openxmlformats.org/officeDocument/2006/relationships/image" Target="../media/image1472.png"/><Relationship Id="rId167" Type="http://schemas.openxmlformats.org/officeDocument/2006/relationships/customXml" Target="../ink/ink1763.xml"/><Relationship Id="rId188" Type="http://schemas.openxmlformats.org/officeDocument/2006/relationships/image" Target="../media/image1493.png"/><Relationship Id="rId71" Type="http://schemas.openxmlformats.org/officeDocument/2006/relationships/customXml" Target="../ink/ink1715.xml"/><Relationship Id="rId92" Type="http://schemas.openxmlformats.org/officeDocument/2006/relationships/image" Target="../media/image1445.png"/><Relationship Id="rId213" Type="http://schemas.openxmlformats.org/officeDocument/2006/relationships/customXml" Target="../ink/ink1786.xml"/><Relationship Id="rId2" Type="http://schemas.openxmlformats.org/officeDocument/2006/relationships/image" Target="../media/image1351.png"/><Relationship Id="rId29" Type="http://schemas.openxmlformats.org/officeDocument/2006/relationships/customXml" Target="../ink/ink1694.xml"/><Relationship Id="rId40" Type="http://schemas.openxmlformats.org/officeDocument/2006/relationships/image" Target="../media/image1419.png"/><Relationship Id="rId115" Type="http://schemas.openxmlformats.org/officeDocument/2006/relationships/customXml" Target="../ink/ink1737.xml"/><Relationship Id="rId136" Type="http://schemas.openxmlformats.org/officeDocument/2006/relationships/image" Target="../media/image1467.png"/><Relationship Id="rId157" Type="http://schemas.openxmlformats.org/officeDocument/2006/relationships/customXml" Target="../ink/ink1758.xml"/><Relationship Id="rId178" Type="http://schemas.openxmlformats.org/officeDocument/2006/relationships/image" Target="../media/image1488.png"/><Relationship Id="rId61" Type="http://schemas.openxmlformats.org/officeDocument/2006/relationships/customXml" Target="../ink/ink1710.xml"/><Relationship Id="rId82" Type="http://schemas.openxmlformats.org/officeDocument/2006/relationships/image" Target="../media/image1440.png"/><Relationship Id="rId199" Type="http://schemas.openxmlformats.org/officeDocument/2006/relationships/customXml" Target="../ink/ink1779.xml"/><Relationship Id="rId203" Type="http://schemas.openxmlformats.org/officeDocument/2006/relationships/customXml" Target="../ink/ink1781.xml"/><Relationship Id="rId19" Type="http://schemas.openxmlformats.org/officeDocument/2006/relationships/customXml" Target="../ink/ink1689.xml"/><Relationship Id="rId224" Type="http://schemas.openxmlformats.org/officeDocument/2006/relationships/image" Target="../media/image1511.png"/><Relationship Id="rId30" Type="http://schemas.openxmlformats.org/officeDocument/2006/relationships/image" Target="../media/image1414.png"/><Relationship Id="rId105" Type="http://schemas.openxmlformats.org/officeDocument/2006/relationships/customXml" Target="../ink/ink1732.xml"/><Relationship Id="rId126" Type="http://schemas.openxmlformats.org/officeDocument/2006/relationships/image" Target="../media/image1462.png"/><Relationship Id="rId147" Type="http://schemas.openxmlformats.org/officeDocument/2006/relationships/customXml" Target="../ink/ink1753.xml"/><Relationship Id="rId168" Type="http://schemas.openxmlformats.org/officeDocument/2006/relationships/image" Target="../media/image1483.png"/><Relationship Id="rId51" Type="http://schemas.openxmlformats.org/officeDocument/2006/relationships/customXml" Target="../ink/ink1705.xml"/><Relationship Id="rId72" Type="http://schemas.openxmlformats.org/officeDocument/2006/relationships/image" Target="../media/image1435.png"/><Relationship Id="rId93" Type="http://schemas.openxmlformats.org/officeDocument/2006/relationships/customXml" Target="../ink/ink1726.xml"/><Relationship Id="rId189" Type="http://schemas.openxmlformats.org/officeDocument/2006/relationships/customXml" Target="../ink/ink177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1.png"/><Relationship Id="rId18" Type="http://schemas.openxmlformats.org/officeDocument/2006/relationships/customXml" Target="../ink/ink1800.xml"/><Relationship Id="rId26" Type="http://schemas.openxmlformats.org/officeDocument/2006/relationships/customXml" Target="../ink/ink1804.xml"/><Relationship Id="rId3" Type="http://schemas.openxmlformats.org/officeDocument/2006/relationships/image" Target="../media/image1400.png"/><Relationship Id="rId21" Type="http://schemas.openxmlformats.org/officeDocument/2006/relationships/image" Target="../media/image1525.png"/><Relationship Id="rId34" Type="http://schemas.openxmlformats.org/officeDocument/2006/relationships/customXml" Target="../ink/ink1808.xml"/><Relationship Id="rId7" Type="http://schemas.openxmlformats.org/officeDocument/2006/relationships/image" Target="../media/image1518.png"/><Relationship Id="rId12" Type="http://schemas.openxmlformats.org/officeDocument/2006/relationships/customXml" Target="../ink/ink1797.xml"/><Relationship Id="rId17" Type="http://schemas.openxmlformats.org/officeDocument/2006/relationships/image" Target="../media/image1523.png"/><Relationship Id="rId25" Type="http://schemas.openxmlformats.org/officeDocument/2006/relationships/image" Target="../media/image1527.png"/><Relationship Id="rId33" Type="http://schemas.openxmlformats.org/officeDocument/2006/relationships/image" Target="../media/image1531.png"/><Relationship Id="rId2" Type="http://schemas.openxmlformats.org/officeDocument/2006/relationships/image" Target="../media/image1352.png"/><Relationship Id="rId16" Type="http://schemas.openxmlformats.org/officeDocument/2006/relationships/customXml" Target="../ink/ink1799.xml"/><Relationship Id="rId20" Type="http://schemas.openxmlformats.org/officeDocument/2006/relationships/customXml" Target="../ink/ink1801.xml"/><Relationship Id="rId29" Type="http://schemas.openxmlformats.org/officeDocument/2006/relationships/image" Target="../media/image15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94.xml"/><Relationship Id="rId11" Type="http://schemas.openxmlformats.org/officeDocument/2006/relationships/image" Target="../media/image1520.png"/><Relationship Id="rId24" Type="http://schemas.openxmlformats.org/officeDocument/2006/relationships/customXml" Target="../ink/ink1803.xml"/><Relationship Id="rId32" Type="http://schemas.openxmlformats.org/officeDocument/2006/relationships/customXml" Target="../ink/ink1807.xml"/><Relationship Id="rId5" Type="http://schemas.openxmlformats.org/officeDocument/2006/relationships/image" Target="../media/image1402.jpeg"/><Relationship Id="rId15" Type="http://schemas.openxmlformats.org/officeDocument/2006/relationships/image" Target="../media/image1522.png"/><Relationship Id="rId23" Type="http://schemas.openxmlformats.org/officeDocument/2006/relationships/image" Target="../media/image1526.png"/><Relationship Id="rId28" Type="http://schemas.openxmlformats.org/officeDocument/2006/relationships/customXml" Target="../ink/ink1805.xml"/><Relationship Id="rId10" Type="http://schemas.openxmlformats.org/officeDocument/2006/relationships/customXml" Target="../ink/ink1796.xml"/><Relationship Id="rId19" Type="http://schemas.openxmlformats.org/officeDocument/2006/relationships/image" Target="../media/image1524.png"/><Relationship Id="rId31" Type="http://schemas.openxmlformats.org/officeDocument/2006/relationships/image" Target="../media/image1530.png"/><Relationship Id="rId4" Type="http://schemas.openxmlformats.org/officeDocument/2006/relationships/image" Target="../media/image1401.jpeg"/><Relationship Id="rId9" Type="http://schemas.openxmlformats.org/officeDocument/2006/relationships/image" Target="../media/image1519.png"/><Relationship Id="rId14" Type="http://schemas.openxmlformats.org/officeDocument/2006/relationships/customXml" Target="../ink/ink1798.xml"/><Relationship Id="rId22" Type="http://schemas.openxmlformats.org/officeDocument/2006/relationships/customXml" Target="../ink/ink1802.xml"/><Relationship Id="rId27" Type="http://schemas.openxmlformats.org/officeDocument/2006/relationships/image" Target="../media/image1528.png"/><Relationship Id="rId30" Type="http://schemas.openxmlformats.org/officeDocument/2006/relationships/customXml" Target="../ink/ink1806.xml"/><Relationship Id="rId35" Type="http://schemas.openxmlformats.org/officeDocument/2006/relationships/image" Target="../media/image1532.png"/><Relationship Id="rId8" Type="http://schemas.openxmlformats.org/officeDocument/2006/relationships/customXml" Target="../ink/ink179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46.png"/><Relationship Id="rId21" Type="http://schemas.openxmlformats.org/officeDocument/2006/relationships/customXml" Target="../ink/ink1817.xml"/><Relationship Id="rId42" Type="http://schemas.openxmlformats.org/officeDocument/2006/relationships/image" Target="../media/image1554.png"/><Relationship Id="rId47" Type="http://schemas.openxmlformats.org/officeDocument/2006/relationships/customXml" Target="../ink/ink1830.xml"/><Relationship Id="rId63" Type="http://schemas.openxmlformats.org/officeDocument/2006/relationships/customXml" Target="../ink/ink1838.xml"/><Relationship Id="rId68" Type="http://schemas.openxmlformats.org/officeDocument/2006/relationships/image" Target="../media/image1567.png"/><Relationship Id="rId84" Type="http://schemas.openxmlformats.org/officeDocument/2006/relationships/image" Target="../media/image1575.png"/><Relationship Id="rId89" Type="http://schemas.openxmlformats.org/officeDocument/2006/relationships/customXml" Target="../ink/ink1851.xml"/><Relationship Id="rId112" Type="http://schemas.openxmlformats.org/officeDocument/2006/relationships/image" Target="../media/image1588.png"/><Relationship Id="rId16" Type="http://schemas.openxmlformats.org/officeDocument/2006/relationships/image" Target="../media/image1541.png"/><Relationship Id="rId107" Type="http://schemas.openxmlformats.org/officeDocument/2006/relationships/customXml" Target="../ink/ink1860.xml"/><Relationship Id="rId11" Type="http://schemas.openxmlformats.org/officeDocument/2006/relationships/customXml" Target="../ink/ink1812.xml"/><Relationship Id="rId32" Type="http://schemas.openxmlformats.org/officeDocument/2006/relationships/image" Target="../media/image1549.png"/><Relationship Id="rId37" Type="http://schemas.openxmlformats.org/officeDocument/2006/relationships/customXml" Target="../ink/ink1825.xml"/><Relationship Id="rId53" Type="http://schemas.openxmlformats.org/officeDocument/2006/relationships/customXml" Target="../ink/ink1833.xml"/><Relationship Id="rId58" Type="http://schemas.openxmlformats.org/officeDocument/2006/relationships/image" Target="../media/image1562.png"/><Relationship Id="rId74" Type="http://schemas.openxmlformats.org/officeDocument/2006/relationships/image" Target="../media/image1570.png"/><Relationship Id="rId79" Type="http://schemas.openxmlformats.org/officeDocument/2006/relationships/customXml" Target="../ink/ink1846.xml"/><Relationship Id="rId102" Type="http://schemas.openxmlformats.org/officeDocument/2006/relationships/image" Target="../media/image1584.png"/><Relationship Id="rId5" Type="http://schemas.openxmlformats.org/officeDocument/2006/relationships/customXml" Target="../ink/ink1809.xml"/><Relationship Id="rId90" Type="http://schemas.openxmlformats.org/officeDocument/2006/relationships/image" Target="../media/image1578.png"/><Relationship Id="rId95" Type="http://schemas.openxmlformats.org/officeDocument/2006/relationships/customXml" Target="../ink/ink1854.xml"/><Relationship Id="rId22" Type="http://schemas.openxmlformats.org/officeDocument/2006/relationships/image" Target="../media/image1544.png"/><Relationship Id="rId27" Type="http://schemas.openxmlformats.org/officeDocument/2006/relationships/customXml" Target="../ink/ink1820.xml"/><Relationship Id="rId43" Type="http://schemas.openxmlformats.org/officeDocument/2006/relationships/customXml" Target="../ink/ink1828.xml"/><Relationship Id="rId48" Type="http://schemas.openxmlformats.org/officeDocument/2006/relationships/image" Target="../media/image1557.png"/><Relationship Id="rId64" Type="http://schemas.openxmlformats.org/officeDocument/2006/relationships/image" Target="../media/image1565.png"/><Relationship Id="rId69" Type="http://schemas.openxmlformats.org/officeDocument/2006/relationships/customXml" Target="../ink/ink1841.xml"/><Relationship Id="rId113" Type="http://schemas.openxmlformats.org/officeDocument/2006/relationships/customXml" Target="../ink/ink1863.xml"/><Relationship Id="rId80" Type="http://schemas.openxmlformats.org/officeDocument/2006/relationships/image" Target="../media/image1573.png"/><Relationship Id="rId85" Type="http://schemas.openxmlformats.org/officeDocument/2006/relationships/customXml" Target="../ink/ink1849.xml"/><Relationship Id="rId12" Type="http://schemas.openxmlformats.org/officeDocument/2006/relationships/image" Target="../media/image1539.png"/><Relationship Id="rId17" Type="http://schemas.openxmlformats.org/officeDocument/2006/relationships/customXml" Target="../ink/ink1815.xml"/><Relationship Id="rId33" Type="http://schemas.openxmlformats.org/officeDocument/2006/relationships/customXml" Target="../ink/ink1823.xml"/><Relationship Id="rId38" Type="http://schemas.openxmlformats.org/officeDocument/2006/relationships/image" Target="../media/image1552.png"/><Relationship Id="rId59" Type="http://schemas.openxmlformats.org/officeDocument/2006/relationships/customXml" Target="../ink/ink1836.xml"/><Relationship Id="rId103" Type="http://schemas.openxmlformats.org/officeDocument/2006/relationships/customXml" Target="../ink/ink1858.xml"/><Relationship Id="rId108" Type="http://schemas.openxmlformats.org/officeDocument/2006/relationships/image" Target="../media/image1586.png"/><Relationship Id="rId54" Type="http://schemas.openxmlformats.org/officeDocument/2006/relationships/image" Target="../media/image1560.png"/><Relationship Id="rId70" Type="http://schemas.openxmlformats.org/officeDocument/2006/relationships/image" Target="../media/image1568.png"/><Relationship Id="rId75" Type="http://schemas.openxmlformats.org/officeDocument/2006/relationships/customXml" Target="../ink/ink1844.xml"/><Relationship Id="rId91" Type="http://schemas.openxmlformats.org/officeDocument/2006/relationships/customXml" Target="../ink/ink1852.xml"/><Relationship Id="rId96" Type="http://schemas.openxmlformats.org/officeDocument/2006/relationships/image" Target="../media/image15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6.png"/><Relationship Id="rId15" Type="http://schemas.openxmlformats.org/officeDocument/2006/relationships/customXml" Target="../ink/ink1814.xml"/><Relationship Id="rId23" Type="http://schemas.openxmlformats.org/officeDocument/2006/relationships/customXml" Target="../ink/ink1818.xml"/><Relationship Id="rId28" Type="http://schemas.openxmlformats.org/officeDocument/2006/relationships/image" Target="../media/image1547.png"/><Relationship Id="rId36" Type="http://schemas.openxmlformats.org/officeDocument/2006/relationships/image" Target="../media/image1551.png"/><Relationship Id="rId49" Type="http://schemas.openxmlformats.org/officeDocument/2006/relationships/customXml" Target="../ink/ink1831.xml"/><Relationship Id="rId57" Type="http://schemas.openxmlformats.org/officeDocument/2006/relationships/customXml" Target="../ink/ink1835.xml"/><Relationship Id="rId106" Type="http://schemas.openxmlformats.org/officeDocument/2006/relationships/image" Target="../media/image1150.png"/><Relationship Id="rId114" Type="http://schemas.openxmlformats.org/officeDocument/2006/relationships/image" Target="../media/image1589.png"/><Relationship Id="rId10" Type="http://schemas.openxmlformats.org/officeDocument/2006/relationships/image" Target="../media/image1538.png"/><Relationship Id="rId31" Type="http://schemas.openxmlformats.org/officeDocument/2006/relationships/customXml" Target="../ink/ink1822.xml"/><Relationship Id="rId44" Type="http://schemas.openxmlformats.org/officeDocument/2006/relationships/image" Target="../media/image1555.png"/><Relationship Id="rId52" Type="http://schemas.openxmlformats.org/officeDocument/2006/relationships/image" Target="../media/image1559.png"/><Relationship Id="rId60" Type="http://schemas.openxmlformats.org/officeDocument/2006/relationships/image" Target="../media/image1563.png"/><Relationship Id="rId65" Type="http://schemas.openxmlformats.org/officeDocument/2006/relationships/customXml" Target="../ink/ink1839.xml"/><Relationship Id="rId73" Type="http://schemas.openxmlformats.org/officeDocument/2006/relationships/customXml" Target="../ink/ink1843.xml"/><Relationship Id="rId78" Type="http://schemas.openxmlformats.org/officeDocument/2006/relationships/image" Target="../media/image1572.png"/><Relationship Id="rId81" Type="http://schemas.openxmlformats.org/officeDocument/2006/relationships/customXml" Target="../ink/ink1847.xml"/><Relationship Id="rId86" Type="http://schemas.openxmlformats.org/officeDocument/2006/relationships/image" Target="../media/image1576.png"/><Relationship Id="rId94" Type="http://schemas.openxmlformats.org/officeDocument/2006/relationships/image" Target="../media/image1580.png"/><Relationship Id="rId99" Type="http://schemas.openxmlformats.org/officeDocument/2006/relationships/customXml" Target="../ink/ink1856.xml"/><Relationship Id="rId101" Type="http://schemas.openxmlformats.org/officeDocument/2006/relationships/customXml" Target="../ink/ink1857.xml"/><Relationship Id="rId4" Type="http://schemas.openxmlformats.org/officeDocument/2006/relationships/image" Target="../media/image137.jpeg"/><Relationship Id="rId9" Type="http://schemas.openxmlformats.org/officeDocument/2006/relationships/customXml" Target="../ink/ink1811.xml"/><Relationship Id="rId13" Type="http://schemas.openxmlformats.org/officeDocument/2006/relationships/customXml" Target="../ink/ink1813.xml"/><Relationship Id="rId18" Type="http://schemas.openxmlformats.org/officeDocument/2006/relationships/image" Target="../media/image1542.png"/><Relationship Id="rId39" Type="http://schemas.openxmlformats.org/officeDocument/2006/relationships/customXml" Target="../ink/ink1826.xml"/><Relationship Id="rId109" Type="http://schemas.openxmlformats.org/officeDocument/2006/relationships/customXml" Target="../ink/ink1861.xml"/><Relationship Id="rId34" Type="http://schemas.openxmlformats.org/officeDocument/2006/relationships/image" Target="../media/image1550.png"/><Relationship Id="rId50" Type="http://schemas.openxmlformats.org/officeDocument/2006/relationships/image" Target="../media/image1558.png"/><Relationship Id="rId55" Type="http://schemas.openxmlformats.org/officeDocument/2006/relationships/customXml" Target="../ink/ink1834.xml"/><Relationship Id="rId76" Type="http://schemas.openxmlformats.org/officeDocument/2006/relationships/image" Target="../media/image1571.png"/><Relationship Id="rId97" Type="http://schemas.openxmlformats.org/officeDocument/2006/relationships/customXml" Target="../ink/ink1855.xml"/><Relationship Id="rId104" Type="http://schemas.openxmlformats.org/officeDocument/2006/relationships/image" Target="../media/image1585.png"/><Relationship Id="rId7" Type="http://schemas.openxmlformats.org/officeDocument/2006/relationships/customXml" Target="../ink/ink1810.xml"/><Relationship Id="rId71" Type="http://schemas.openxmlformats.org/officeDocument/2006/relationships/customXml" Target="../ink/ink1842.xml"/><Relationship Id="rId92" Type="http://schemas.openxmlformats.org/officeDocument/2006/relationships/image" Target="../media/image1579.png"/><Relationship Id="rId2" Type="http://schemas.openxmlformats.org/officeDocument/2006/relationships/image" Target="../media/image1515.png"/><Relationship Id="rId29" Type="http://schemas.openxmlformats.org/officeDocument/2006/relationships/customXml" Target="../ink/ink1821.xml"/><Relationship Id="rId24" Type="http://schemas.openxmlformats.org/officeDocument/2006/relationships/image" Target="../media/image1545.png"/><Relationship Id="rId40" Type="http://schemas.openxmlformats.org/officeDocument/2006/relationships/image" Target="../media/image1553.png"/><Relationship Id="rId45" Type="http://schemas.openxmlformats.org/officeDocument/2006/relationships/customXml" Target="../ink/ink1829.xml"/><Relationship Id="rId66" Type="http://schemas.openxmlformats.org/officeDocument/2006/relationships/image" Target="../media/image1566.png"/><Relationship Id="rId87" Type="http://schemas.openxmlformats.org/officeDocument/2006/relationships/customXml" Target="../ink/ink1850.xml"/><Relationship Id="rId110" Type="http://schemas.openxmlformats.org/officeDocument/2006/relationships/image" Target="../media/image1587.png"/><Relationship Id="rId115" Type="http://schemas.openxmlformats.org/officeDocument/2006/relationships/customXml" Target="../ink/ink1864.xml"/><Relationship Id="rId61" Type="http://schemas.openxmlformats.org/officeDocument/2006/relationships/customXml" Target="../ink/ink1837.xml"/><Relationship Id="rId82" Type="http://schemas.openxmlformats.org/officeDocument/2006/relationships/image" Target="../media/image1574.png"/><Relationship Id="rId19" Type="http://schemas.openxmlformats.org/officeDocument/2006/relationships/customXml" Target="../ink/ink1816.xml"/><Relationship Id="rId14" Type="http://schemas.openxmlformats.org/officeDocument/2006/relationships/image" Target="../media/image1540.png"/><Relationship Id="rId30" Type="http://schemas.openxmlformats.org/officeDocument/2006/relationships/image" Target="../media/image1548.png"/><Relationship Id="rId35" Type="http://schemas.openxmlformats.org/officeDocument/2006/relationships/customXml" Target="../ink/ink1824.xml"/><Relationship Id="rId56" Type="http://schemas.openxmlformats.org/officeDocument/2006/relationships/image" Target="../media/image1561.png"/><Relationship Id="rId77" Type="http://schemas.openxmlformats.org/officeDocument/2006/relationships/customXml" Target="../ink/ink1845.xml"/><Relationship Id="rId100" Type="http://schemas.openxmlformats.org/officeDocument/2006/relationships/image" Target="../media/image1583.png"/><Relationship Id="rId105" Type="http://schemas.openxmlformats.org/officeDocument/2006/relationships/customXml" Target="../ink/ink1859.xml"/><Relationship Id="rId8" Type="http://schemas.openxmlformats.org/officeDocument/2006/relationships/image" Target="../media/image1537.png"/><Relationship Id="rId51" Type="http://schemas.openxmlformats.org/officeDocument/2006/relationships/customXml" Target="../ink/ink1832.xml"/><Relationship Id="rId72" Type="http://schemas.openxmlformats.org/officeDocument/2006/relationships/image" Target="../media/image1569.png"/><Relationship Id="rId93" Type="http://schemas.openxmlformats.org/officeDocument/2006/relationships/customXml" Target="../ink/ink1853.xml"/><Relationship Id="rId98" Type="http://schemas.openxmlformats.org/officeDocument/2006/relationships/image" Target="../media/image1582.png"/><Relationship Id="rId3" Type="http://schemas.openxmlformats.org/officeDocument/2006/relationships/image" Target="../media/image1516.png"/><Relationship Id="rId25" Type="http://schemas.openxmlformats.org/officeDocument/2006/relationships/customXml" Target="../ink/ink1819.xml"/><Relationship Id="rId46" Type="http://schemas.openxmlformats.org/officeDocument/2006/relationships/image" Target="../media/image1556.png"/><Relationship Id="rId67" Type="http://schemas.openxmlformats.org/officeDocument/2006/relationships/customXml" Target="../ink/ink1840.xml"/><Relationship Id="rId116" Type="http://schemas.openxmlformats.org/officeDocument/2006/relationships/image" Target="../media/image1590.png"/><Relationship Id="rId20" Type="http://schemas.openxmlformats.org/officeDocument/2006/relationships/image" Target="../media/image1543.png"/><Relationship Id="rId41" Type="http://schemas.openxmlformats.org/officeDocument/2006/relationships/customXml" Target="../ink/ink1827.xml"/><Relationship Id="rId62" Type="http://schemas.openxmlformats.org/officeDocument/2006/relationships/image" Target="../media/image1564.png"/><Relationship Id="rId83" Type="http://schemas.openxmlformats.org/officeDocument/2006/relationships/customXml" Target="../ink/ink1848.xml"/><Relationship Id="rId88" Type="http://schemas.openxmlformats.org/officeDocument/2006/relationships/image" Target="../media/image1577.png"/><Relationship Id="rId111" Type="http://schemas.openxmlformats.org/officeDocument/2006/relationships/customXml" Target="../ink/ink1862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75.xml"/><Relationship Id="rId21" Type="http://schemas.openxmlformats.org/officeDocument/2006/relationships/image" Target="../media/image1601.png"/><Relationship Id="rId42" Type="http://schemas.openxmlformats.org/officeDocument/2006/relationships/customXml" Target="../ink/ink1883.xml"/><Relationship Id="rId47" Type="http://schemas.openxmlformats.org/officeDocument/2006/relationships/image" Target="../media/image1614.png"/><Relationship Id="rId63" Type="http://schemas.openxmlformats.org/officeDocument/2006/relationships/image" Target="../media/image1622.png"/><Relationship Id="rId68" Type="http://schemas.openxmlformats.org/officeDocument/2006/relationships/customXml" Target="../ink/ink1896.xml"/><Relationship Id="rId16" Type="http://schemas.openxmlformats.org/officeDocument/2006/relationships/customXml" Target="../ink/ink1870.xml"/><Relationship Id="rId11" Type="http://schemas.openxmlformats.org/officeDocument/2006/relationships/image" Target="../media/image1596.png"/><Relationship Id="rId32" Type="http://schemas.openxmlformats.org/officeDocument/2006/relationships/customXml" Target="../ink/ink1878.xml"/><Relationship Id="rId37" Type="http://schemas.openxmlformats.org/officeDocument/2006/relationships/image" Target="../media/image1609.png"/><Relationship Id="rId53" Type="http://schemas.openxmlformats.org/officeDocument/2006/relationships/image" Target="../media/image1617.png"/><Relationship Id="rId58" Type="http://schemas.openxmlformats.org/officeDocument/2006/relationships/customXml" Target="../ink/ink1891.xml"/><Relationship Id="rId74" Type="http://schemas.openxmlformats.org/officeDocument/2006/relationships/customXml" Target="../ink/ink1899.xml"/><Relationship Id="rId79" Type="http://schemas.openxmlformats.org/officeDocument/2006/relationships/image" Target="../media/image1630.png"/><Relationship Id="rId5" Type="http://schemas.openxmlformats.org/officeDocument/2006/relationships/image" Target="../media/image1534.jpeg"/><Relationship Id="rId61" Type="http://schemas.openxmlformats.org/officeDocument/2006/relationships/image" Target="../media/image1621.png"/><Relationship Id="rId19" Type="http://schemas.openxmlformats.org/officeDocument/2006/relationships/image" Target="../media/image1600.png"/><Relationship Id="rId14" Type="http://schemas.openxmlformats.org/officeDocument/2006/relationships/customXml" Target="../ink/ink1869.xml"/><Relationship Id="rId22" Type="http://schemas.openxmlformats.org/officeDocument/2006/relationships/customXml" Target="../ink/ink1873.xml"/><Relationship Id="rId27" Type="http://schemas.openxmlformats.org/officeDocument/2006/relationships/image" Target="../media/image1604.png"/><Relationship Id="rId30" Type="http://schemas.openxmlformats.org/officeDocument/2006/relationships/customXml" Target="../ink/ink1877.xml"/><Relationship Id="rId35" Type="http://schemas.openxmlformats.org/officeDocument/2006/relationships/image" Target="../media/image1608.png"/><Relationship Id="rId43" Type="http://schemas.openxmlformats.org/officeDocument/2006/relationships/image" Target="../media/image1612.png"/><Relationship Id="rId48" Type="http://schemas.openxmlformats.org/officeDocument/2006/relationships/customXml" Target="../ink/ink1886.xml"/><Relationship Id="rId56" Type="http://schemas.openxmlformats.org/officeDocument/2006/relationships/customXml" Target="../ink/ink1890.xml"/><Relationship Id="rId64" Type="http://schemas.openxmlformats.org/officeDocument/2006/relationships/customXml" Target="../ink/ink1894.xml"/><Relationship Id="rId69" Type="http://schemas.openxmlformats.org/officeDocument/2006/relationships/image" Target="../media/image1625.png"/><Relationship Id="rId77" Type="http://schemas.openxmlformats.org/officeDocument/2006/relationships/image" Target="../media/image1629.png"/><Relationship Id="rId8" Type="http://schemas.openxmlformats.org/officeDocument/2006/relationships/customXml" Target="../ink/ink1866.xml"/><Relationship Id="rId51" Type="http://schemas.openxmlformats.org/officeDocument/2006/relationships/image" Target="../media/image1616.png"/><Relationship Id="rId72" Type="http://schemas.openxmlformats.org/officeDocument/2006/relationships/customXml" Target="../ink/ink1898.xml"/><Relationship Id="rId80" Type="http://schemas.openxmlformats.org/officeDocument/2006/relationships/customXml" Target="../ink/ink1902.xml"/><Relationship Id="rId3" Type="http://schemas.openxmlformats.org/officeDocument/2006/relationships/hyperlink" Target="https://youtu.be/rB83DpBJQsE?si=de7NIlZIojWRZFHF" TargetMode="External"/><Relationship Id="rId12" Type="http://schemas.openxmlformats.org/officeDocument/2006/relationships/customXml" Target="../ink/ink1868.xml"/><Relationship Id="rId17" Type="http://schemas.openxmlformats.org/officeDocument/2006/relationships/image" Target="../media/image1599.png"/><Relationship Id="rId25" Type="http://schemas.openxmlformats.org/officeDocument/2006/relationships/image" Target="../media/image1603.png"/><Relationship Id="rId33" Type="http://schemas.openxmlformats.org/officeDocument/2006/relationships/image" Target="../media/image1607.png"/><Relationship Id="rId38" Type="http://schemas.openxmlformats.org/officeDocument/2006/relationships/customXml" Target="../ink/ink1881.xml"/><Relationship Id="rId46" Type="http://schemas.openxmlformats.org/officeDocument/2006/relationships/customXml" Target="../ink/ink1885.xml"/><Relationship Id="rId59" Type="http://schemas.openxmlformats.org/officeDocument/2006/relationships/image" Target="../media/image1620.png"/><Relationship Id="rId67" Type="http://schemas.openxmlformats.org/officeDocument/2006/relationships/image" Target="../media/image1624.png"/><Relationship Id="rId20" Type="http://schemas.openxmlformats.org/officeDocument/2006/relationships/customXml" Target="../ink/ink1872.xml"/><Relationship Id="rId41" Type="http://schemas.openxmlformats.org/officeDocument/2006/relationships/image" Target="../media/image1611.png"/><Relationship Id="rId54" Type="http://schemas.openxmlformats.org/officeDocument/2006/relationships/customXml" Target="../ink/ink1889.xml"/><Relationship Id="rId62" Type="http://schemas.openxmlformats.org/officeDocument/2006/relationships/customXml" Target="../ink/ink1893.xml"/><Relationship Id="rId70" Type="http://schemas.openxmlformats.org/officeDocument/2006/relationships/customXml" Target="../ink/ink1897.xml"/><Relationship Id="rId75" Type="http://schemas.openxmlformats.org/officeDocument/2006/relationships/image" Target="../media/image16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65.xml"/><Relationship Id="rId15" Type="http://schemas.openxmlformats.org/officeDocument/2006/relationships/image" Target="../media/image1598.png"/><Relationship Id="rId23" Type="http://schemas.openxmlformats.org/officeDocument/2006/relationships/image" Target="../media/image1602.png"/><Relationship Id="rId28" Type="http://schemas.openxmlformats.org/officeDocument/2006/relationships/customXml" Target="../ink/ink1876.xml"/><Relationship Id="rId36" Type="http://schemas.openxmlformats.org/officeDocument/2006/relationships/customXml" Target="../ink/ink1880.xml"/><Relationship Id="rId49" Type="http://schemas.openxmlformats.org/officeDocument/2006/relationships/image" Target="../media/image1615.png"/><Relationship Id="rId57" Type="http://schemas.openxmlformats.org/officeDocument/2006/relationships/image" Target="../media/image1619.png"/><Relationship Id="rId10" Type="http://schemas.openxmlformats.org/officeDocument/2006/relationships/customXml" Target="../ink/ink1867.xml"/><Relationship Id="rId31" Type="http://schemas.openxmlformats.org/officeDocument/2006/relationships/image" Target="../media/image1606.png"/><Relationship Id="rId44" Type="http://schemas.openxmlformats.org/officeDocument/2006/relationships/customXml" Target="../ink/ink1884.xml"/><Relationship Id="rId52" Type="http://schemas.openxmlformats.org/officeDocument/2006/relationships/customXml" Target="../ink/ink1888.xml"/><Relationship Id="rId60" Type="http://schemas.openxmlformats.org/officeDocument/2006/relationships/customXml" Target="../ink/ink1892.xml"/><Relationship Id="rId65" Type="http://schemas.openxmlformats.org/officeDocument/2006/relationships/image" Target="../media/image1623.png"/><Relationship Id="rId73" Type="http://schemas.openxmlformats.org/officeDocument/2006/relationships/image" Target="../media/image1627.png"/><Relationship Id="rId78" Type="http://schemas.openxmlformats.org/officeDocument/2006/relationships/customXml" Target="../ink/ink1901.xml"/><Relationship Id="rId81" Type="http://schemas.openxmlformats.org/officeDocument/2006/relationships/image" Target="../media/image1631.png"/><Relationship Id="rId4" Type="http://schemas.openxmlformats.org/officeDocument/2006/relationships/image" Target="../media/image1533.png"/><Relationship Id="rId9" Type="http://schemas.openxmlformats.org/officeDocument/2006/relationships/image" Target="../media/image1595.png"/><Relationship Id="rId13" Type="http://schemas.openxmlformats.org/officeDocument/2006/relationships/image" Target="../media/image1597.png"/><Relationship Id="rId18" Type="http://schemas.openxmlformats.org/officeDocument/2006/relationships/customXml" Target="../ink/ink1871.xml"/><Relationship Id="rId39" Type="http://schemas.openxmlformats.org/officeDocument/2006/relationships/image" Target="../media/image1610.png"/><Relationship Id="rId34" Type="http://schemas.openxmlformats.org/officeDocument/2006/relationships/customXml" Target="../ink/ink1879.xml"/><Relationship Id="rId50" Type="http://schemas.openxmlformats.org/officeDocument/2006/relationships/customXml" Target="../ink/ink1887.xml"/><Relationship Id="rId55" Type="http://schemas.openxmlformats.org/officeDocument/2006/relationships/image" Target="../media/image1618.png"/><Relationship Id="rId76" Type="http://schemas.openxmlformats.org/officeDocument/2006/relationships/customXml" Target="../ink/ink1900.xml"/><Relationship Id="rId7" Type="http://schemas.openxmlformats.org/officeDocument/2006/relationships/image" Target="../media/image1594.png"/><Relationship Id="rId71" Type="http://schemas.openxmlformats.org/officeDocument/2006/relationships/image" Target="../media/image1626.png"/><Relationship Id="rId2" Type="http://schemas.openxmlformats.org/officeDocument/2006/relationships/image" Target="../media/image1517.png"/><Relationship Id="rId29" Type="http://schemas.openxmlformats.org/officeDocument/2006/relationships/image" Target="../media/image1605.png"/><Relationship Id="rId24" Type="http://schemas.openxmlformats.org/officeDocument/2006/relationships/customXml" Target="../ink/ink1874.xml"/><Relationship Id="rId40" Type="http://schemas.openxmlformats.org/officeDocument/2006/relationships/customXml" Target="../ink/ink1882.xml"/><Relationship Id="rId45" Type="http://schemas.openxmlformats.org/officeDocument/2006/relationships/image" Target="../media/image1613.png"/><Relationship Id="rId66" Type="http://schemas.openxmlformats.org/officeDocument/2006/relationships/customXml" Target="../ink/ink189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08.xml"/><Relationship Id="rId18" Type="http://schemas.openxmlformats.org/officeDocument/2006/relationships/image" Target="../media/image1639.png"/><Relationship Id="rId26" Type="http://schemas.openxmlformats.org/officeDocument/2006/relationships/image" Target="../media/image1643.png"/><Relationship Id="rId39" Type="http://schemas.openxmlformats.org/officeDocument/2006/relationships/customXml" Target="../ink/ink1921.xml"/><Relationship Id="rId21" Type="http://schemas.openxmlformats.org/officeDocument/2006/relationships/customXml" Target="../ink/ink1912.xml"/><Relationship Id="rId34" Type="http://schemas.openxmlformats.org/officeDocument/2006/relationships/image" Target="../media/image1647.png"/><Relationship Id="rId42" Type="http://schemas.openxmlformats.org/officeDocument/2006/relationships/image" Target="../media/image1651.png"/><Relationship Id="rId47" Type="http://schemas.openxmlformats.org/officeDocument/2006/relationships/customXml" Target="../ink/ink1925.xml"/><Relationship Id="rId50" Type="http://schemas.openxmlformats.org/officeDocument/2006/relationships/image" Target="../media/image1655.png"/><Relationship Id="rId7" Type="http://schemas.openxmlformats.org/officeDocument/2006/relationships/customXml" Target="../ink/ink1905.xml"/><Relationship Id="rId2" Type="http://schemas.openxmlformats.org/officeDocument/2006/relationships/image" Target="../media/image1533.png"/><Relationship Id="rId16" Type="http://schemas.openxmlformats.org/officeDocument/2006/relationships/image" Target="../media/image1638.png"/><Relationship Id="rId29" Type="http://schemas.openxmlformats.org/officeDocument/2006/relationships/customXml" Target="../ink/ink1916.xml"/><Relationship Id="rId11" Type="http://schemas.openxmlformats.org/officeDocument/2006/relationships/customXml" Target="../ink/ink1907.xml"/><Relationship Id="rId24" Type="http://schemas.openxmlformats.org/officeDocument/2006/relationships/image" Target="../media/image1642.png"/><Relationship Id="rId32" Type="http://schemas.openxmlformats.org/officeDocument/2006/relationships/image" Target="../media/image1646.png"/><Relationship Id="rId37" Type="http://schemas.openxmlformats.org/officeDocument/2006/relationships/customXml" Target="../ink/ink1920.xml"/><Relationship Id="rId40" Type="http://schemas.openxmlformats.org/officeDocument/2006/relationships/image" Target="../media/image1650.png"/><Relationship Id="rId45" Type="http://schemas.openxmlformats.org/officeDocument/2006/relationships/customXml" Target="../ink/ink1924.xml"/><Relationship Id="rId5" Type="http://schemas.openxmlformats.org/officeDocument/2006/relationships/customXml" Target="../ink/ink1904.xml"/><Relationship Id="rId15" Type="http://schemas.openxmlformats.org/officeDocument/2006/relationships/customXml" Target="../ink/ink1909.xml"/><Relationship Id="rId23" Type="http://schemas.openxmlformats.org/officeDocument/2006/relationships/customXml" Target="../ink/ink1913.xml"/><Relationship Id="rId28" Type="http://schemas.openxmlformats.org/officeDocument/2006/relationships/image" Target="../media/image1644.png"/><Relationship Id="rId36" Type="http://schemas.openxmlformats.org/officeDocument/2006/relationships/image" Target="../media/image1648.png"/><Relationship Id="rId49" Type="http://schemas.openxmlformats.org/officeDocument/2006/relationships/customXml" Target="../ink/ink1926.xml"/><Relationship Id="rId10" Type="http://schemas.openxmlformats.org/officeDocument/2006/relationships/image" Target="../media/image1635.png"/><Relationship Id="rId19" Type="http://schemas.openxmlformats.org/officeDocument/2006/relationships/customXml" Target="../ink/ink1911.xml"/><Relationship Id="rId31" Type="http://schemas.openxmlformats.org/officeDocument/2006/relationships/customXml" Target="../ink/ink1917.xml"/><Relationship Id="rId44" Type="http://schemas.openxmlformats.org/officeDocument/2006/relationships/image" Target="../media/image1652.png"/><Relationship Id="rId52" Type="http://schemas.openxmlformats.org/officeDocument/2006/relationships/image" Target="../media/image1656.png"/><Relationship Id="rId4" Type="http://schemas.openxmlformats.org/officeDocument/2006/relationships/image" Target="../media/image1632.png"/><Relationship Id="rId9" Type="http://schemas.openxmlformats.org/officeDocument/2006/relationships/customXml" Target="../ink/ink1906.xml"/><Relationship Id="rId14" Type="http://schemas.openxmlformats.org/officeDocument/2006/relationships/image" Target="../media/image1637.png"/><Relationship Id="rId22" Type="http://schemas.openxmlformats.org/officeDocument/2006/relationships/image" Target="../media/image1641.png"/><Relationship Id="rId27" Type="http://schemas.openxmlformats.org/officeDocument/2006/relationships/customXml" Target="../ink/ink1915.xml"/><Relationship Id="rId30" Type="http://schemas.openxmlformats.org/officeDocument/2006/relationships/image" Target="../media/image1645.png"/><Relationship Id="rId35" Type="http://schemas.openxmlformats.org/officeDocument/2006/relationships/customXml" Target="../ink/ink1919.xml"/><Relationship Id="rId43" Type="http://schemas.openxmlformats.org/officeDocument/2006/relationships/customXml" Target="../ink/ink1923.xml"/><Relationship Id="rId48" Type="http://schemas.openxmlformats.org/officeDocument/2006/relationships/image" Target="../media/image1654.png"/><Relationship Id="rId8" Type="http://schemas.openxmlformats.org/officeDocument/2006/relationships/image" Target="../media/image1634.png"/><Relationship Id="rId51" Type="http://schemas.openxmlformats.org/officeDocument/2006/relationships/customXml" Target="../ink/ink1927.xml"/><Relationship Id="rId3" Type="http://schemas.openxmlformats.org/officeDocument/2006/relationships/customXml" Target="../ink/ink1903.xml"/><Relationship Id="rId12" Type="http://schemas.openxmlformats.org/officeDocument/2006/relationships/image" Target="../media/image1636.png"/><Relationship Id="rId17" Type="http://schemas.openxmlformats.org/officeDocument/2006/relationships/customXml" Target="../ink/ink1910.xml"/><Relationship Id="rId25" Type="http://schemas.openxmlformats.org/officeDocument/2006/relationships/customXml" Target="../ink/ink1914.xml"/><Relationship Id="rId33" Type="http://schemas.openxmlformats.org/officeDocument/2006/relationships/customXml" Target="../ink/ink1918.xml"/><Relationship Id="rId38" Type="http://schemas.openxmlformats.org/officeDocument/2006/relationships/image" Target="../media/image1649.png"/><Relationship Id="rId46" Type="http://schemas.openxmlformats.org/officeDocument/2006/relationships/image" Target="../media/image1653.png"/><Relationship Id="rId20" Type="http://schemas.openxmlformats.org/officeDocument/2006/relationships/image" Target="../media/image1640.png"/><Relationship Id="rId41" Type="http://schemas.openxmlformats.org/officeDocument/2006/relationships/customXml" Target="../ink/ink19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3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70.png"/><Relationship Id="rId117" Type="http://schemas.openxmlformats.org/officeDocument/2006/relationships/customXml" Target="../ink/ink1984.xml"/><Relationship Id="rId21" Type="http://schemas.openxmlformats.org/officeDocument/2006/relationships/customXml" Target="../ink/ink1936.xml"/><Relationship Id="rId42" Type="http://schemas.openxmlformats.org/officeDocument/2006/relationships/image" Target="../media/image1678.png"/><Relationship Id="rId47" Type="http://schemas.openxmlformats.org/officeDocument/2006/relationships/customXml" Target="../ink/ink1949.xml"/><Relationship Id="rId63" Type="http://schemas.openxmlformats.org/officeDocument/2006/relationships/customXml" Target="../ink/ink1957.xml"/><Relationship Id="rId68" Type="http://schemas.openxmlformats.org/officeDocument/2006/relationships/image" Target="../media/image1691.png"/><Relationship Id="rId84" Type="http://schemas.openxmlformats.org/officeDocument/2006/relationships/image" Target="../media/image1699.png"/><Relationship Id="rId89" Type="http://schemas.openxmlformats.org/officeDocument/2006/relationships/customXml" Target="../ink/ink1970.xml"/><Relationship Id="rId112" Type="http://schemas.openxmlformats.org/officeDocument/2006/relationships/image" Target="../media/image1713.png"/><Relationship Id="rId16" Type="http://schemas.openxmlformats.org/officeDocument/2006/relationships/image" Target="../media/image1665.png"/><Relationship Id="rId107" Type="http://schemas.openxmlformats.org/officeDocument/2006/relationships/customXml" Target="../ink/ink1979.xml"/><Relationship Id="rId11" Type="http://schemas.openxmlformats.org/officeDocument/2006/relationships/customXml" Target="../ink/ink1931.xml"/><Relationship Id="rId32" Type="http://schemas.openxmlformats.org/officeDocument/2006/relationships/image" Target="../media/image1673.png"/><Relationship Id="rId37" Type="http://schemas.openxmlformats.org/officeDocument/2006/relationships/customXml" Target="../ink/ink1944.xml"/><Relationship Id="rId53" Type="http://schemas.openxmlformats.org/officeDocument/2006/relationships/customXml" Target="../ink/ink1952.xml"/><Relationship Id="rId58" Type="http://schemas.openxmlformats.org/officeDocument/2006/relationships/image" Target="../media/image1686.png"/><Relationship Id="rId74" Type="http://schemas.openxmlformats.org/officeDocument/2006/relationships/image" Target="../media/image1694.png"/><Relationship Id="rId79" Type="http://schemas.openxmlformats.org/officeDocument/2006/relationships/customXml" Target="../ink/ink1965.xml"/><Relationship Id="rId102" Type="http://schemas.openxmlformats.org/officeDocument/2006/relationships/image" Target="../media/image1708.png"/><Relationship Id="rId123" Type="http://schemas.openxmlformats.org/officeDocument/2006/relationships/customXml" Target="../ink/ink1987.xml"/><Relationship Id="rId128" Type="http://schemas.openxmlformats.org/officeDocument/2006/relationships/image" Target="../media/image1721.png"/><Relationship Id="rId5" Type="http://schemas.openxmlformats.org/officeDocument/2006/relationships/customXml" Target="../ink/ink1928.xml"/><Relationship Id="rId90" Type="http://schemas.openxmlformats.org/officeDocument/2006/relationships/image" Target="../media/image1702.png"/><Relationship Id="rId95" Type="http://schemas.openxmlformats.org/officeDocument/2006/relationships/customXml" Target="../ink/ink1973.xml"/><Relationship Id="rId22" Type="http://schemas.openxmlformats.org/officeDocument/2006/relationships/image" Target="../media/image1668.png"/><Relationship Id="rId27" Type="http://schemas.openxmlformats.org/officeDocument/2006/relationships/customXml" Target="../ink/ink1939.xml"/><Relationship Id="rId43" Type="http://schemas.openxmlformats.org/officeDocument/2006/relationships/customXml" Target="../ink/ink1947.xml"/><Relationship Id="rId48" Type="http://schemas.openxmlformats.org/officeDocument/2006/relationships/image" Target="../media/image1681.png"/><Relationship Id="rId64" Type="http://schemas.openxmlformats.org/officeDocument/2006/relationships/image" Target="../media/image1689.png"/><Relationship Id="rId69" Type="http://schemas.openxmlformats.org/officeDocument/2006/relationships/customXml" Target="../ink/ink1960.xml"/><Relationship Id="rId113" Type="http://schemas.openxmlformats.org/officeDocument/2006/relationships/customXml" Target="../ink/ink1982.xml"/><Relationship Id="rId118" Type="http://schemas.openxmlformats.org/officeDocument/2006/relationships/image" Target="../media/image1716.png"/><Relationship Id="rId80" Type="http://schemas.openxmlformats.org/officeDocument/2006/relationships/image" Target="../media/image1697.png"/><Relationship Id="rId85" Type="http://schemas.openxmlformats.org/officeDocument/2006/relationships/customXml" Target="../ink/ink1968.xml"/><Relationship Id="rId12" Type="http://schemas.openxmlformats.org/officeDocument/2006/relationships/image" Target="../media/image1663.png"/><Relationship Id="rId17" Type="http://schemas.openxmlformats.org/officeDocument/2006/relationships/customXml" Target="../ink/ink1934.xml"/><Relationship Id="rId33" Type="http://schemas.openxmlformats.org/officeDocument/2006/relationships/customXml" Target="../ink/ink1942.xml"/><Relationship Id="rId38" Type="http://schemas.openxmlformats.org/officeDocument/2006/relationships/image" Target="../media/image1676.png"/><Relationship Id="rId59" Type="http://schemas.openxmlformats.org/officeDocument/2006/relationships/customXml" Target="../ink/ink1955.xml"/><Relationship Id="rId103" Type="http://schemas.openxmlformats.org/officeDocument/2006/relationships/customXml" Target="../ink/ink1977.xml"/><Relationship Id="rId108" Type="http://schemas.openxmlformats.org/officeDocument/2006/relationships/image" Target="../media/image1711.png"/><Relationship Id="rId124" Type="http://schemas.openxmlformats.org/officeDocument/2006/relationships/image" Target="../media/image1719.png"/><Relationship Id="rId54" Type="http://schemas.openxmlformats.org/officeDocument/2006/relationships/image" Target="../media/image1684.png"/><Relationship Id="rId70" Type="http://schemas.openxmlformats.org/officeDocument/2006/relationships/image" Target="../media/image1692.png"/><Relationship Id="rId75" Type="http://schemas.openxmlformats.org/officeDocument/2006/relationships/customXml" Target="../ink/ink1963.xml"/><Relationship Id="rId91" Type="http://schemas.openxmlformats.org/officeDocument/2006/relationships/customXml" Target="../ink/ink1971.xml"/><Relationship Id="rId96" Type="http://schemas.openxmlformats.org/officeDocument/2006/relationships/image" Target="../media/image17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0.png"/><Relationship Id="rId23" Type="http://schemas.openxmlformats.org/officeDocument/2006/relationships/customXml" Target="../ink/ink1937.xml"/><Relationship Id="rId28" Type="http://schemas.openxmlformats.org/officeDocument/2006/relationships/image" Target="../media/image1671.png"/><Relationship Id="rId49" Type="http://schemas.openxmlformats.org/officeDocument/2006/relationships/customXml" Target="../ink/ink1950.xml"/><Relationship Id="rId114" Type="http://schemas.openxmlformats.org/officeDocument/2006/relationships/image" Target="../media/image1714.png"/><Relationship Id="rId119" Type="http://schemas.openxmlformats.org/officeDocument/2006/relationships/customXml" Target="../ink/ink1985.xml"/><Relationship Id="rId44" Type="http://schemas.openxmlformats.org/officeDocument/2006/relationships/image" Target="../media/image1679.png"/><Relationship Id="rId60" Type="http://schemas.openxmlformats.org/officeDocument/2006/relationships/image" Target="../media/image1687.png"/><Relationship Id="rId65" Type="http://schemas.openxmlformats.org/officeDocument/2006/relationships/customXml" Target="../ink/ink1958.xml"/><Relationship Id="rId81" Type="http://schemas.openxmlformats.org/officeDocument/2006/relationships/customXml" Target="../ink/ink1966.xml"/><Relationship Id="rId86" Type="http://schemas.openxmlformats.org/officeDocument/2006/relationships/image" Target="../media/image1700.png"/><Relationship Id="rId13" Type="http://schemas.openxmlformats.org/officeDocument/2006/relationships/customXml" Target="../ink/ink1932.xml"/><Relationship Id="rId18" Type="http://schemas.openxmlformats.org/officeDocument/2006/relationships/image" Target="../media/image1666.png"/><Relationship Id="rId39" Type="http://schemas.openxmlformats.org/officeDocument/2006/relationships/customXml" Target="../ink/ink1945.xml"/><Relationship Id="rId109" Type="http://schemas.openxmlformats.org/officeDocument/2006/relationships/customXml" Target="../ink/ink1980.xml"/><Relationship Id="rId34" Type="http://schemas.openxmlformats.org/officeDocument/2006/relationships/image" Target="../media/image1674.png"/><Relationship Id="rId50" Type="http://schemas.openxmlformats.org/officeDocument/2006/relationships/image" Target="../media/image1682.png"/><Relationship Id="rId55" Type="http://schemas.openxmlformats.org/officeDocument/2006/relationships/customXml" Target="../ink/ink1953.xml"/><Relationship Id="rId76" Type="http://schemas.openxmlformats.org/officeDocument/2006/relationships/image" Target="../media/image1695.png"/><Relationship Id="rId97" Type="http://schemas.openxmlformats.org/officeDocument/2006/relationships/customXml" Target="../ink/ink1974.xml"/><Relationship Id="rId104" Type="http://schemas.openxmlformats.org/officeDocument/2006/relationships/image" Target="../media/image1709.png"/><Relationship Id="rId120" Type="http://schemas.openxmlformats.org/officeDocument/2006/relationships/image" Target="../media/image1717.png"/><Relationship Id="rId125" Type="http://schemas.openxmlformats.org/officeDocument/2006/relationships/customXml" Target="../ink/ink1988.xml"/><Relationship Id="rId7" Type="http://schemas.openxmlformats.org/officeDocument/2006/relationships/customXml" Target="../ink/ink1929.xml"/><Relationship Id="rId71" Type="http://schemas.openxmlformats.org/officeDocument/2006/relationships/customXml" Target="../ink/ink1961.xml"/><Relationship Id="rId92" Type="http://schemas.openxmlformats.org/officeDocument/2006/relationships/image" Target="../media/image1703.png"/><Relationship Id="rId2" Type="http://schemas.openxmlformats.org/officeDocument/2006/relationships/image" Target="../media/image1535.png"/><Relationship Id="rId29" Type="http://schemas.openxmlformats.org/officeDocument/2006/relationships/customXml" Target="../ink/ink1940.xml"/><Relationship Id="rId24" Type="http://schemas.openxmlformats.org/officeDocument/2006/relationships/image" Target="../media/image1669.png"/><Relationship Id="rId40" Type="http://schemas.openxmlformats.org/officeDocument/2006/relationships/image" Target="../media/image1677.png"/><Relationship Id="rId45" Type="http://schemas.openxmlformats.org/officeDocument/2006/relationships/customXml" Target="../ink/ink1948.xml"/><Relationship Id="rId66" Type="http://schemas.openxmlformats.org/officeDocument/2006/relationships/image" Target="../media/image1690.png"/><Relationship Id="rId87" Type="http://schemas.openxmlformats.org/officeDocument/2006/relationships/customXml" Target="../ink/ink1969.xml"/><Relationship Id="rId110" Type="http://schemas.openxmlformats.org/officeDocument/2006/relationships/image" Target="../media/image1712.png"/><Relationship Id="rId115" Type="http://schemas.openxmlformats.org/officeDocument/2006/relationships/customXml" Target="../ink/ink1983.xml"/><Relationship Id="rId61" Type="http://schemas.openxmlformats.org/officeDocument/2006/relationships/customXml" Target="../ink/ink1956.xml"/><Relationship Id="rId82" Type="http://schemas.openxmlformats.org/officeDocument/2006/relationships/image" Target="../media/image1698.png"/><Relationship Id="rId19" Type="http://schemas.openxmlformats.org/officeDocument/2006/relationships/customXml" Target="../ink/ink1935.xml"/><Relationship Id="rId14" Type="http://schemas.openxmlformats.org/officeDocument/2006/relationships/image" Target="../media/image1664.png"/><Relationship Id="rId30" Type="http://schemas.openxmlformats.org/officeDocument/2006/relationships/image" Target="../media/image1672.png"/><Relationship Id="rId35" Type="http://schemas.openxmlformats.org/officeDocument/2006/relationships/customXml" Target="../ink/ink1943.xml"/><Relationship Id="rId56" Type="http://schemas.openxmlformats.org/officeDocument/2006/relationships/image" Target="../media/image1685.png"/><Relationship Id="rId77" Type="http://schemas.openxmlformats.org/officeDocument/2006/relationships/customXml" Target="../ink/ink1964.xml"/><Relationship Id="rId100" Type="http://schemas.openxmlformats.org/officeDocument/2006/relationships/image" Target="../media/image1707.png"/><Relationship Id="rId105" Type="http://schemas.openxmlformats.org/officeDocument/2006/relationships/customXml" Target="../ink/ink1978.xml"/><Relationship Id="rId126" Type="http://schemas.openxmlformats.org/officeDocument/2006/relationships/image" Target="../media/image1720.png"/><Relationship Id="rId8" Type="http://schemas.openxmlformats.org/officeDocument/2006/relationships/image" Target="../media/image1661.png"/><Relationship Id="rId51" Type="http://schemas.openxmlformats.org/officeDocument/2006/relationships/customXml" Target="../ink/ink1951.xml"/><Relationship Id="rId72" Type="http://schemas.openxmlformats.org/officeDocument/2006/relationships/image" Target="../media/image1693.png"/><Relationship Id="rId93" Type="http://schemas.openxmlformats.org/officeDocument/2006/relationships/customXml" Target="../ink/ink1972.xml"/><Relationship Id="rId98" Type="http://schemas.openxmlformats.org/officeDocument/2006/relationships/image" Target="../media/image1706.png"/><Relationship Id="rId121" Type="http://schemas.openxmlformats.org/officeDocument/2006/relationships/customXml" Target="../ink/ink1986.xml"/><Relationship Id="rId3" Type="http://schemas.openxmlformats.org/officeDocument/2006/relationships/image" Target="../media/image1591.png"/><Relationship Id="rId25" Type="http://schemas.openxmlformats.org/officeDocument/2006/relationships/customXml" Target="../ink/ink1938.xml"/><Relationship Id="rId46" Type="http://schemas.openxmlformats.org/officeDocument/2006/relationships/image" Target="../media/image1680.png"/><Relationship Id="rId67" Type="http://schemas.openxmlformats.org/officeDocument/2006/relationships/customXml" Target="../ink/ink1959.xml"/><Relationship Id="rId116" Type="http://schemas.openxmlformats.org/officeDocument/2006/relationships/image" Target="../media/image1715.png"/><Relationship Id="rId20" Type="http://schemas.openxmlformats.org/officeDocument/2006/relationships/image" Target="../media/image1667.png"/><Relationship Id="rId41" Type="http://schemas.openxmlformats.org/officeDocument/2006/relationships/customXml" Target="../ink/ink1946.xml"/><Relationship Id="rId62" Type="http://schemas.openxmlformats.org/officeDocument/2006/relationships/image" Target="../media/image1688.png"/><Relationship Id="rId83" Type="http://schemas.openxmlformats.org/officeDocument/2006/relationships/customXml" Target="../ink/ink1967.xml"/><Relationship Id="rId88" Type="http://schemas.openxmlformats.org/officeDocument/2006/relationships/image" Target="../media/image1701.png"/><Relationship Id="rId111" Type="http://schemas.openxmlformats.org/officeDocument/2006/relationships/customXml" Target="../ink/ink1981.xml"/><Relationship Id="rId15" Type="http://schemas.openxmlformats.org/officeDocument/2006/relationships/customXml" Target="../ink/ink1933.xml"/><Relationship Id="rId36" Type="http://schemas.openxmlformats.org/officeDocument/2006/relationships/image" Target="../media/image1675.png"/><Relationship Id="rId57" Type="http://schemas.openxmlformats.org/officeDocument/2006/relationships/customXml" Target="../ink/ink1954.xml"/><Relationship Id="rId106" Type="http://schemas.openxmlformats.org/officeDocument/2006/relationships/image" Target="../media/image1710.png"/><Relationship Id="rId127" Type="http://schemas.openxmlformats.org/officeDocument/2006/relationships/customXml" Target="../ink/ink1989.xml"/><Relationship Id="rId10" Type="http://schemas.openxmlformats.org/officeDocument/2006/relationships/image" Target="../media/image1662.png"/><Relationship Id="rId31" Type="http://schemas.openxmlformats.org/officeDocument/2006/relationships/customXml" Target="../ink/ink1941.xml"/><Relationship Id="rId52" Type="http://schemas.openxmlformats.org/officeDocument/2006/relationships/image" Target="../media/image1683.png"/><Relationship Id="rId73" Type="http://schemas.openxmlformats.org/officeDocument/2006/relationships/customXml" Target="../ink/ink1962.xml"/><Relationship Id="rId78" Type="http://schemas.openxmlformats.org/officeDocument/2006/relationships/image" Target="../media/image1696.png"/><Relationship Id="rId94" Type="http://schemas.openxmlformats.org/officeDocument/2006/relationships/image" Target="../media/image1704.png"/><Relationship Id="rId99" Type="http://schemas.openxmlformats.org/officeDocument/2006/relationships/customXml" Target="../ink/ink1975.xml"/><Relationship Id="rId101" Type="http://schemas.openxmlformats.org/officeDocument/2006/relationships/customXml" Target="../ink/ink1976.xml"/><Relationship Id="rId122" Type="http://schemas.openxmlformats.org/officeDocument/2006/relationships/image" Target="../media/image1718.png"/><Relationship Id="rId4" Type="http://schemas.openxmlformats.org/officeDocument/2006/relationships/image" Target="../media/image1592.png"/><Relationship Id="rId9" Type="http://schemas.openxmlformats.org/officeDocument/2006/relationships/customXml" Target="../ink/ink1930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76.png"/><Relationship Id="rId299" Type="http://schemas.openxmlformats.org/officeDocument/2006/relationships/image" Target="../media/image1867.png"/><Relationship Id="rId21" Type="http://schemas.openxmlformats.org/officeDocument/2006/relationships/image" Target="../media/image1731.png"/><Relationship Id="rId63" Type="http://schemas.openxmlformats.org/officeDocument/2006/relationships/image" Target="../media/image1752.png"/><Relationship Id="rId159" Type="http://schemas.openxmlformats.org/officeDocument/2006/relationships/image" Target="../media/image1797.png"/><Relationship Id="rId170" Type="http://schemas.openxmlformats.org/officeDocument/2006/relationships/customXml" Target="../ink/ink2074.xml"/><Relationship Id="rId226" Type="http://schemas.openxmlformats.org/officeDocument/2006/relationships/customXml" Target="../ink/ink2102.xml"/><Relationship Id="rId268" Type="http://schemas.openxmlformats.org/officeDocument/2006/relationships/customXml" Target="../ink/ink2123.xml"/><Relationship Id="rId32" Type="http://schemas.openxmlformats.org/officeDocument/2006/relationships/customXml" Target="../ink/ink2005.xml"/><Relationship Id="rId74" Type="http://schemas.openxmlformats.org/officeDocument/2006/relationships/customXml" Target="../ink/ink2026.xml"/><Relationship Id="rId128" Type="http://schemas.openxmlformats.org/officeDocument/2006/relationships/customXml" Target="../ink/ink2053.xml"/><Relationship Id="rId5" Type="http://schemas.openxmlformats.org/officeDocument/2006/relationships/image" Target="../media/image1723.png"/><Relationship Id="rId181" Type="http://schemas.openxmlformats.org/officeDocument/2006/relationships/image" Target="../media/image1808.png"/><Relationship Id="rId237" Type="http://schemas.openxmlformats.org/officeDocument/2006/relationships/image" Target="../media/image1836.png"/><Relationship Id="rId279" Type="http://schemas.openxmlformats.org/officeDocument/2006/relationships/image" Target="../media/image1857.png"/><Relationship Id="rId43" Type="http://schemas.openxmlformats.org/officeDocument/2006/relationships/image" Target="../media/image1742.png"/><Relationship Id="rId139" Type="http://schemas.openxmlformats.org/officeDocument/2006/relationships/image" Target="../media/image1787.png"/><Relationship Id="rId290" Type="http://schemas.openxmlformats.org/officeDocument/2006/relationships/customXml" Target="../ink/ink2134.xml"/><Relationship Id="rId304" Type="http://schemas.openxmlformats.org/officeDocument/2006/relationships/customXml" Target="../ink/ink2141.xml"/><Relationship Id="rId85" Type="http://schemas.openxmlformats.org/officeDocument/2006/relationships/image" Target="../media/image1762.png"/><Relationship Id="rId150" Type="http://schemas.openxmlformats.org/officeDocument/2006/relationships/customXml" Target="../ink/ink2064.xml"/><Relationship Id="rId192" Type="http://schemas.openxmlformats.org/officeDocument/2006/relationships/customXml" Target="../ink/ink2085.xml"/><Relationship Id="rId206" Type="http://schemas.openxmlformats.org/officeDocument/2006/relationships/customXml" Target="../ink/ink2092.xml"/><Relationship Id="rId248" Type="http://schemas.openxmlformats.org/officeDocument/2006/relationships/customXml" Target="../ink/ink2113.xml"/><Relationship Id="rId12" Type="http://schemas.openxmlformats.org/officeDocument/2006/relationships/customXml" Target="../ink/ink1995.xml"/><Relationship Id="rId108" Type="http://schemas.openxmlformats.org/officeDocument/2006/relationships/customXml" Target="../ink/ink2043.xml"/><Relationship Id="rId54" Type="http://schemas.openxmlformats.org/officeDocument/2006/relationships/customXml" Target="../ink/ink2016.xml"/><Relationship Id="rId96" Type="http://schemas.openxmlformats.org/officeDocument/2006/relationships/customXml" Target="../ink/ink2037.xml"/><Relationship Id="rId161" Type="http://schemas.openxmlformats.org/officeDocument/2006/relationships/image" Target="../media/image1798.png"/><Relationship Id="rId217" Type="http://schemas.openxmlformats.org/officeDocument/2006/relationships/image" Target="../media/image1826.png"/><Relationship Id="rId259" Type="http://schemas.openxmlformats.org/officeDocument/2006/relationships/image" Target="../media/image1847.png"/><Relationship Id="rId23" Type="http://schemas.openxmlformats.org/officeDocument/2006/relationships/image" Target="../media/image1732.png"/><Relationship Id="rId119" Type="http://schemas.openxmlformats.org/officeDocument/2006/relationships/image" Target="../media/image1777.png"/><Relationship Id="rId270" Type="http://schemas.openxmlformats.org/officeDocument/2006/relationships/customXml" Target="../ink/ink2124.xml"/><Relationship Id="rId65" Type="http://schemas.openxmlformats.org/officeDocument/2006/relationships/image" Target="../media/image1247.png"/><Relationship Id="rId130" Type="http://schemas.openxmlformats.org/officeDocument/2006/relationships/customXml" Target="../ink/ink2054.xml"/><Relationship Id="rId172" Type="http://schemas.openxmlformats.org/officeDocument/2006/relationships/customXml" Target="../ink/ink2075.xml"/><Relationship Id="rId193" Type="http://schemas.openxmlformats.org/officeDocument/2006/relationships/image" Target="../media/image1814.png"/><Relationship Id="rId207" Type="http://schemas.openxmlformats.org/officeDocument/2006/relationships/image" Target="../media/image1821.png"/><Relationship Id="rId228" Type="http://schemas.openxmlformats.org/officeDocument/2006/relationships/customXml" Target="../ink/ink2103.xml"/><Relationship Id="rId249" Type="http://schemas.openxmlformats.org/officeDocument/2006/relationships/image" Target="../media/image1842.png"/><Relationship Id="rId13" Type="http://schemas.openxmlformats.org/officeDocument/2006/relationships/image" Target="../media/image1727.png"/><Relationship Id="rId109" Type="http://schemas.openxmlformats.org/officeDocument/2006/relationships/image" Target="../media/image1231.png"/><Relationship Id="rId260" Type="http://schemas.openxmlformats.org/officeDocument/2006/relationships/customXml" Target="../ink/ink2119.xml"/><Relationship Id="rId281" Type="http://schemas.openxmlformats.org/officeDocument/2006/relationships/image" Target="../media/image1858.png"/><Relationship Id="rId34" Type="http://schemas.openxmlformats.org/officeDocument/2006/relationships/customXml" Target="../ink/ink2006.xml"/><Relationship Id="rId55" Type="http://schemas.openxmlformats.org/officeDocument/2006/relationships/image" Target="../media/image1748.png"/><Relationship Id="rId76" Type="http://schemas.openxmlformats.org/officeDocument/2006/relationships/customXml" Target="../ink/ink2027.xml"/><Relationship Id="rId97" Type="http://schemas.openxmlformats.org/officeDocument/2006/relationships/image" Target="../media/image1768.png"/><Relationship Id="rId120" Type="http://schemas.openxmlformats.org/officeDocument/2006/relationships/customXml" Target="../ink/ink2049.xml"/><Relationship Id="rId141" Type="http://schemas.openxmlformats.org/officeDocument/2006/relationships/image" Target="../media/image1788.png"/><Relationship Id="rId7" Type="http://schemas.openxmlformats.org/officeDocument/2006/relationships/image" Target="../media/image1724.png"/><Relationship Id="rId162" Type="http://schemas.openxmlformats.org/officeDocument/2006/relationships/customXml" Target="../ink/ink2070.xml"/><Relationship Id="rId183" Type="http://schemas.openxmlformats.org/officeDocument/2006/relationships/image" Target="../media/image1809.png"/><Relationship Id="rId218" Type="http://schemas.openxmlformats.org/officeDocument/2006/relationships/customXml" Target="../ink/ink2098.xml"/><Relationship Id="rId239" Type="http://schemas.openxmlformats.org/officeDocument/2006/relationships/image" Target="../media/image1837.png"/><Relationship Id="rId250" Type="http://schemas.openxmlformats.org/officeDocument/2006/relationships/customXml" Target="../ink/ink2114.xml"/><Relationship Id="rId271" Type="http://schemas.openxmlformats.org/officeDocument/2006/relationships/image" Target="../media/image1853.png"/><Relationship Id="rId292" Type="http://schemas.openxmlformats.org/officeDocument/2006/relationships/customXml" Target="../ink/ink2135.xml"/><Relationship Id="rId306" Type="http://schemas.openxmlformats.org/officeDocument/2006/relationships/customXml" Target="../ink/ink2142.xml"/><Relationship Id="rId24" Type="http://schemas.openxmlformats.org/officeDocument/2006/relationships/customXml" Target="../ink/ink2001.xml"/><Relationship Id="rId45" Type="http://schemas.openxmlformats.org/officeDocument/2006/relationships/image" Target="../media/image1743.png"/><Relationship Id="rId66" Type="http://schemas.openxmlformats.org/officeDocument/2006/relationships/customXml" Target="../ink/ink2022.xml"/><Relationship Id="rId87" Type="http://schemas.openxmlformats.org/officeDocument/2006/relationships/image" Target="../media/image1763.png"/><Relationship Id="rId110" Type="http://schemas.openxmlformats.org/officeDocument/2006/relationships/customXml" Target="../ink/ink2044.xml"/><Relationship Id="rId131" Type="http://schemas.openxmlformats.org/officeDocument/2006/relationships/image" Target="../media/image1783.png"/><Relationship Id="rId152" Type="http://schemas.openxmlformats.org/officeDocument/2006/relationships/customXml" Target="../ink/ink2065.xml"/><Relationship Id="rId173" Type="http://schemas.openxmlformats.org/officeDocument/2006/relationships/image" Target="../media/image1804.png"/><Relationship Id="rId194" Type="http://schemas.openxmlformats.org/officeDocument/2006/relationships/customXml" Target="../ink/ink2086.xml"/><Relationship Id="rId208" Type="http://schemas.openxmlformats.org/officeDocument/2006/relationships/customXml" Target="../ink/ink2093.xml"/><Relationship Id="rId229" Type="http://schemas.openxmlformats.org/officeDocument/2006/relationships/image" Target="../media/image1832.png"/><Relationship Id="rId240" Type="http://schemas.openxmlformats.org/officeDocument/2006/relationships/customXml" Target="../ink/ink2109.xml"/><Relationship Id="rId261" Type="http://schemas.openxmlformats.org/officeDocument/2006/relationships/image" Target="../media/image1848.png"/><Relationship Id="rId14" Type="http://schemas.openxmlformats.org/officeDocument/2006/relationships/customXml" Target="../ink/ink1996.xml"/><Relationship Id="rId35" Type="http://schemas.openxmlformats.org/officeDocument/2006/relationships/image" Target="../media/image1738.png"/><Relationship Id="rId56" Type="http://schemas.openxmlformats.org/officeDocument/2006/relationships/customXml" Target="../ink/ink2017.xml"/><Relationship Id="rId77" Type="http://schemas.openxmlformats.org/officeDocument/2006/relationships/image" Target="../media/image1758.png"/><Relationship Id="rId100" Type="http://schemas.openxmlformats.org/officeDocument/2006/relationships/customXml" Target="../ink/ink2039.xml"/><Relationship Id="rId282" Type="http://schemas.openxmlformats.org/officeDocument/2006/relationships/customXml" Target="../ink/ink2130.xml"/><Relationship Id="rId8" Type="http://schemas.openxmlformats.org/officeDocument/2006/relationships/customXml" Target="../ink/ink1993.xml"/><Relationship Id="rId98" Type="http://schemas.openxmlformats.org/officeDocument/2006/relationships/customXml" Target="../ink/ink2038.xml"/><Relationship Id="rId121" Type="http://schemas.openxmlformats.org/officeDocument/2006/relationships/image" Target="../media/image1778.png"/><Relationship Id="rId142" Type="http://schemas.openxmlformats.org/officeDocument/2006/relationships/customXml" Target="../ink/ink2060.xml"/><Relationship Id="rId163" Type="http://schemas.openxmlformats.org/officeDocument/2006/relationships/image" Target="../media/image1799.png"/><Relationship Id="rId184" Type="http://schemas.openxmlformats.org/officeDocument/2006/relationships/customXml" Target="../ink/ink2081.xml"/><Relationship Id="rId219" Type="http://schemas.openxmlformats.org/officeDocument/2006/relationships/image" Target="../media/image1827.png"/><Relationship Id="rId230" Type="http://schemas.openxmlformats.org/officeDocument/2006/relationships/customXml" Target="../ink/ink2104.xml"/><Relationship Id="rId251" Type="http://schemas.openxmlformats.org/officeDocument/2006/relationships/image" Target="../media/image1843.png"/><Relationship Id="rId25" Type="http://schemas.openxmlformats.org/officeDocument/2006/relationships/image" Target="../media/image1733.png"/><Relationship Id="rId46" Type="http://schemas.openxmlformats.org/officeDocument/2006/relationships/customXml" Target="../ink/ink2012.xml"/><Relationship Id="rId67" Type="http://schemas.openxmlformats.org/officeDocument/2006/relationships/image" Target="../media/image1753.png"/><Relationship Id="rId272" Type="http://schemas.openxmlformats.org/officeDocument/2006/relationships/customXml" Target="../ink/ink2125.xml"/><Relationship Id="rId293" Type="http://schemas.openxmlformats.org/officeDocument/2006/relationships/image" Target="../media/image1864.png"/><Relationship Id="rId307" Type="http://schemas.openxmlformats.org/officeDocument/2006/relationships/image" Target="../media/image1871.png"/><Relationship Id="rId88" Type="http://schemas.openxmlformats.org/officeDocument/2006/relationships/customXml" Target="../ink/ink2033.xml"/><Relationship Id="rId111" Type="http://schemas.openxmlformats.org/officeDocument/2006/relationships/image" Target="../media/image1774.png"/><Relationship Id="rId132" Type="http://schemas.openxmlformats.org/officeDocument/2006/relationships/customXml" Target="../ink/ink2055.xml"/><Relationship Id="rId153" Type="http://schemas.openxmlformats.org/officeDocument/2006/relationships/image" Target="../media/image1794.png"/><Relationship Id="rId174" Type="http://schemas.openxmlformats.org/officeDocument/2006/relationships/customXml" Target="../ink/ink2076.xml"/><Relationship Id="rId195" Type="http://schemas.openxmlformats.org/officeDocument/2006/relationships/image" Target="../media/image1815.png"/><Relationship Id="rId209" Type="http://schemas.openxmlformats.org/officeDocument/2006/relationships/image" Target="../media/image1822.png"/><Relationship Id="rId220" Type="http://schemas.openxmlformats.org/officeDocument/2006/relationships/customXml" Target="../ink/ink2099.xml"/><Relationship Id="rId241" Type="http://schemas.openxmlformats.org/officeDocument/2006/relationships/image" Target="../media/image1838.png"/><Relationship Id="rId15" Type="http://schemas.openxmlformats.org/officeDocument/2006/relationships/image" Target="../media/image1728.png"/><Relationship Id="rId36" Type="http://schemas.openxmlformats.org/officeDocument/2006/relationships/customXml" Target="../ink/ink2007.xml"/><Relationship Id="rId57" Type="http://schemas.openxmlformats.org/officeDocument/2006/relationships/image" Target="../media/image1749.png"/><Relationship Id="rId262" Type="http://schemas.openxmlformats.org/officeDocument/2006/relationships/customXml" Target="../ink/ink2120.xml"/><Relationship Id="rId283" Type="http://schemas.openxmlformats.org/officeDocument/2006/relationships/image" Target="../media/image1859.png"/><Relationship Id="rId78" Type="http://schemas.openxmlformats.org/officeDocument/2006/relationships/customXml" Target="../ink/ink2028.xml"/><Relationship Id="rId99" Type="http://schemas.openxmlformats.org/officeDocument/2006/relationships/image" Target="../media/image1769.png"/><Relationship Id="rId101" Type="http://schemas.openxmlformats.org/officeDocument/2006/relationships/image" Target="../media/image1770.png"/><Relationship Id="rId122" Type="http://schemas.openxmlformats.org/officeDocument/2006/relationships/customXml" Target="../ink/ink2050.xml"/><Relationship Id="rId143" Type="http://schemas.openxmlformats.org/officeDocument/2006/relationships/image" Target="../media/image1789.png"/><Relationship Id="rId164" Type="http://schemas.openxmlformats.org/officeDocument/2006/relationships/customXml" Target="../ink/ink2071.xml"/><Relationship Id="rId185" Type="http://schemas.openxmlformats.org/officeDocument/2006/relationships/image" Target="../media/image1810.png"/><Relationship Id="rId9" Type="http://schemas.openxmlformats.org/officeDocument/2006/relationships/image" Target="../media/image1725.png"/><Relationship Id="rId210" Type="http://schemas.openxmlformats.org/officeDocument/2006/relationships/customXml" Target="../ink/ink2094.xml"/><Relationship Id="rId26" Type="http://schemas.openxmlformats.org/officeDocument/2006/relationships/customXml" Target="../ink/ink2002.xml"/><Relationship Id="rId231" Type="http://schemas.openxmlformats.org/officeDocument/2006/relationships/image" Target="../media/image1833.png"/><Relationship Id="rId252" Type="http://schemas.openxmlformats.org/officeDocument/2006/relationships/customXml" Target="../ink/ink2115.xml"/><Relationship Id="rId273" Type="http://schemas.openxmlformats.org/officeDocument/2006/relationships/image" Target="../media/image1854.png"/><Relationship Id="rId294" Type="http://schemas.openxmlformats.org/officeDocument/2006/relationships/customXml" Target="../ink/ink2136.xml"/><Relationship Id="rId308" Type="http://schemas.openxmlformats.org/officeDocument/2006/relationships/customXml" Target="../ink/ink2143.xml"/><Relationship Id="rId47" Type="http://schemas.openxmlformats.org/officeDocument/2006/relationships/image" Target="../media/image1744.png"/><Relationship Id="rId68" Type="http://schemas.openxmlformats.org/officeDocument/2006/relationships/customXml" Target="../ink/ink2023.xml"/><Relationship Id="rId89" Type="http://schemas.openxmlformats.org/officeDocument/2006/relationships/image" Target="../media/image1764.png"/><Relationship Id="rId112" Type="http://schemas.openxmlformats.org/officeDocument/2006/relationships/customXml" Target="../ink/ink2045.xml"/><Relationship Id="rId133" Type="http://schemas.openxmlformats.org/officeDocument/2006/relationships/image" Target="../media/image1784.png"/><Relationship Id="rId154" Type="http://schemas.openxmlformats.org/officeDocument/2006/relationships/customXml" Target="../ink/ink2066.xml"/><Relationship Id="rId175" Type="http://schemas.openxmlformats.org/officeDocument/2006/relationships/image" Target="../media/image1805.png"/><Relationship Id="rId196" Type="http://schemas.openxmlformats.org/officeDocument/2006/relationships/customXml" Target="../ink/ink2087.xml"/><Relationship Id="rId200" Type="http://schemas.openxmlformats.org/officeDocument/2006/relationships/customXml" Target="../ink/ink2089.xml"/><Relationship Id="rId16" Type="http://schemas.openxmlformats.org/officeDocument/2006/relationships/customXml" Target="../ink/ink1997.xml"/><Relationship Id="rId221" Type="http://schemas.openxmlformats.org/officeDocument/2006/relationships/image" Target="../media/image1828.png"/><Relationship Id="rId242" Type="http://schemas.openxmlformats.org/officeDocument/2006/relationships/customXml" Target="../ink/ink2110.xml"/><Relationship Id="rId263" Type="http://schemas.openxmlformats.org/officeDocument/2006/relationships/image" Target="../media/image1849.png"/><Relationship Id="rId284" Type="http://schemas.openxmlformats.org/officeDocument/2006/relationships/customXml" Target="../ink/ink2131.xml"/><Relationship Id="rId37" Type="http://schemas.openxmlformats.org/officeDocument/2006/relationships/image" Target="../media/image1739.png"/><Relationship Id="rId58" Type="http://schemas.openxmlformats.org/officeDocument/2006/relationships/customXml" Target="../ink/ink2018.xml"/><Relationship Id="rId79" Type="http://schemas.openxmlformats.org/officeDocument/2006/relationships/image" Target="../media/image1759.png"/><Relationship Id="rId102" Type="http://schemas.openxmlformats.org/officeDocument/2006/relationships/customXml" Target="../ink/ink2040.xml"/><Relationship Id="rId123" Type="http://schemas.openxmlformats.org/officeDocument/2006/relationships/image" Target="../media/image1779.png"/><Relationship Id="rId144" Type="http://schemas.openxmlformats.org/officeDocument/2006/relationships/customXml" Target="../ink/ink2061.xml"/><Relationship Id="rId90" Type="http://schemas.openxmlformats.org/officeDocument/2006/relationships/customXml" Target="../ink/ink2034.xml"/><Relationship Id="rId165" Type="http://schemas.openxmlformats.org/officeDocument/2006/relationships/image" Target="../media/image1800.png"/><Relationship Id="rId186" Type="http://schemas.openxmlformats.org/officeDocument/2006/relationships/customXml" Target="../ink/ink2082.xml"/><Relationship Id="rId211" Type="http://schemas.openxmlformats.org/officeDocument/2006/relationships/image" Target="../media/image1823.png"/><Relationship Id="rId232" Type="http://schemas.openxmlformats.org/officeDocument/2006/relationships/customXml" Target="../ink/ink2105.xml"/><Relationship Id="rId253" Type="http://schemas.openxmlformats.org/officeDocument/2006/relationships/image" Target="../media/image1844.png"/><Relationship Id="rId274" Type="http://schemas.openxmlformats.org/officeDocument/2006/relationships/customXml" Target="../ink/ink2126.xml"/><Relationship Id="rId295" Type="http://schemas.openxmlformats.org/officeDocument/2006/relationships/image" Target="../media/image1865.png"/><Relationship Id="rId309" Type="http://schemas.openxmlformats.org/officeDocument/2006/relationships/image" Target="../media/image1872.png"/><Relationship Id="rId27" Type="http://schemas.openxmlformats.org/officeDocument/2006/relationships/image" Target="../media/image1734.png"/><Relationship Id="rId48" Type="http://schemas.openxmlformats.org/officeDocument/2006/relationships/customXml" Target="../ink/ink2013.xml"/><Relationship Id="rId69" Type="http://schemas.openxmlformats.org/officeDocument/2006/relationships/image" Target="../media/image1754.png"/><Relationship Id="rId113" Type="http://schemas.openxmlformats.org/officeDocument/2006/relationships/image" Target="../media/image1775.png"/><Relationship Id="rId134" Type="http://schemas.openxmlformats.org/officeDocument/2006/relationships/customXml" Target="../ink/ink2056.xml"/><Relationship Id="rId80" Type="http://schemas.openxmlformats.org/officeDocument/2006/relationships/customXml" Target="../ink/ink2029.xml"/><Relationship Id="rId155" Type="http://schemas.openxmlformats.org/officeDocument/2006/relationships/image" Target="../media/image1795.png"/><Relationship Id="rId176" Type="http://schemas.openxmlformats.org/officeDocument/2006/relationships/customXml" Target="../ink/ink2077.xml"/><Relationship Id="rId197" Type="http://schemas.openxmlformats.org/officeDocument/2006/relationships/image" Target="../media/image1816.png"/><Relationship Id="rId201" Type="http://schemas.openxmlformats.org/officeDocument/2006/relationships/image" Target="../media/image1818.png"/><Relationship Id="rId222" Type="http://schemas.openxmlformats.org/officeDocument/2006/relationships/customXml" Target="../ink/ink2100.xml"/><Relationship Id="rId243" Type="http://schemas.openxmlformats.org/officeDocument/2006/relationships/image" Target="../media/image1839.png"/><Relationship Id="rId264" Type="http://schemas.openxmlformats.org/officeDocument/2006/relationships/customXml" Target="../ink/ink2121.xml"/><Relationship Id="rId285" Type="http://schemas.openxmlformats.org/officeDocument/2006/relationships/image" Target="../media/image1860.png"/><Relationship Id="rId17" Type="http://schemas.openxmlformats.org/officeDocument/2006/relationships/image" Target="../media/image1729.png"/><Relationship Id="rId38" Type="http://schemas.openxmlformats.org/officeDocument/2006/relationships/customXml" Target="../ink/ink2008.xml"/><Relationship Id="rId59" Type="http://schemas.openxmlformats.org/officeDocument/2006/relationships/image" Target="../media/image1750.png"/><Relationship Id="rId103" Type="http://schemas.openxmlformats.org/officeDocument/2006/relationships/image" Target="../media/image1771.png"/><Relationship Id="rId124" Type="http://schemas.openxmlformats.org/officeDocument/2006/relationships/customXml" Target="../ink/ink2051.xml"/><Relationship Id="rId310" Type="http://schemas.openxmlformats.org/officeDocument/2006/relationships/customXml" Target="../ink/ink2144.xml"/><Relationship Id="rId70" Type="http://schemas.openxmlformats.org/officeDocument/2006/relationships/customXml" Target="../ink/ink2024.xml"/><Relationship Id="rId91" Type="http://schemas.openxmlformats.org/officeDocument/2006/relationships/image" Target="../media/image1765.png"/><Relationship Id="rId145" Type="http://schemas.openxmlformats.org/officeDocument/2006/relationships/image" Target="../media/image1790.png"/><Relationship Id="rId166" Type="http://schemas.openxmlformats.org/officeDocument/2006/relationships/customXml" Target="../ink/ink2072.xml"/><Relationship Id="rId187" Type="http://schemas.openxmlformats.org/officeDocument/2006/relationships/image" Target="../media/image181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95.xml"/><Relationship Id="rId233" Type="http://schemas.openxmlformats.org/officeDocument/2006/relationships/image" Target="../media/image1834.png"/><Relationship Id="rId254" Type="http://schemas.openxmlformats.org/officeDocument/2006/relationships/customXml" Target="../ink/ink2116.xml"/><Relationship Id="rId28" Type="http://schemas.openxmlformats.org/officeDocument/2006/relationships/customXml" Target="../ink/ink2003.xml"/><Relationship Id="rId49" Type="http://schemas.openxmlformats.org/officeDocument/2006/relationships/image" Target="../media/image1745.png"/><Relationship Id="rId114" Type="http://schemas.openxmlformats.org/officeDocument/2006/relationships/customXml" Target="../ink/ink2046.xml"/><Relationship Id="rId275" Type="http://schemas.openxmlformats.org/officeDocument/2006/relationships/image" Target="../media/image1855.png"/><Relationship Id="rId296" Type="http://schemas.openxmlformats.org/officeDocument/2006/relationships/customXml" Target="../ink/ink2137.xml"/><Relationship Id="rId300" Type="http://schemas.openxmlformats.org/officeDocument/2006/relationships/customXml" Target="../ink/ink2139.xml"/><Relationship Id="rId60" Type="http://schemas.openxmlformats.org/officeDocument/2006/relationships/customXml" Target="../ink/ink2019.xml"/><Relationship Id="rId81" Type="http://schemas.openxmlformats.org/officeDocument/2006/relationships/image" Target="../media/image1760.png"/><Relationship Id="rId135" Type="http://schemas.openxmlformats.org/officeDocument/2006/relationships/image" Target="../media/image1785.png"/><Relationship Id="rId156" Type="http://schemas.openxmlformats.org/officeDocument/2006/relationships/customXml" Target="../ink/ink2067.xml"/><Relationship Id="rId177" Type="http://schemas.openxmlformats.org/officeDocument/2006/relationships/image" Target="../media/image1806.png"/><Relationship Id="rId198" Type="http://schemas.openxmlformats.org/officeDocument/2006/relationships/customXml" Target="../ink/ink2088.xml"/><Relationship Id="rId202" Type="http://schemas.openxmlformats.org/officeDocument/2006/relationships/customXml" Target="../ink/ink2090.xml"/><Relationship Id="rId223" Type="http://schemas.openxmlformats.org/officeDocument/2006/relationships/image" Target="../media/image1829.png"/><Relationship Id="rId244" Type="http://schemas.openxmlformats.org/officeDocument/2006/relationships/customXml" Target="../ink/ink2111.xml"/><Relationship Id="rId18" Type="http://schemas.openxmlformats.org/officeDocument/2006/relationships/customXml" Target="../ink/ink1998.xml"/><Relationship Id="rId39" Type="http://schemas.openxmlformats.org/officeDocument/2006/relationships/image" Target="../media/image1740.png"/><Relationship Id="rId265" Type="http://schemas.openxmlformats.org/officeDocument/2006/relationships/image" Target="../media/image1850.png"/><Relationship Id="rId286" Type="http://schemas.openxmlformats.org/officeDocument/2006/relationships/customXml" Target="../ink/ink2132.xml"/><Relationship Id="rId50" Type="http://schemas.openxmlformats.org/officeDocument/2006/relationships/customXml" Target="../ink/ink2014.xml"/><Relationship Id="rId104" Type="http://schemas.openxmlformats.org/officeDocument/2006/relationships/customXml" Target="../ink/ink2041.xml"/><Relationship Id="rId125" Type="http://schemas.openxmlformats.org/officeDocument/2006/relationships/image" Target="../media/image1780.png"/><Relationship Id="rId146" Type="http://schemas.openxmlformats.org/officeDocument/2006/relationships/customXml" Target="../ink/ink2062.xml"/><Relationship Id="rId167" Type="http://schemas.openxmlformats.org/officeDocument/2006/relationships/image" Target="../media/image1801.png"/><Relationship Id="rId188" Type="http://schemas.openxmlformats.org/officeDocument/2006/relationships/customXml" Target="../ink/ink2083.xml"/><Relationship Id="rId311" Type="http://schemas.openxmlformats.org/officeDocument/2006/relationships/image" Target="../media/image1873.png"/><Relationship Id="rId71" Type="http://schemas.openxmlformats.org/officeDocument/2006/relationships/image" Target="../media/image1755.png"/><Relationship Id="rId92" Type="http://schemas.openxmlformats.org/officeDocument/2006/relationships/customXml" Target="../ink/ink2035.xml"/><Relationship Id="rId213" Type="http://schemas.openxmlformats.org/officeDocument/2006/relationships/image" Target="../media/image1824.png"/><Relationship Id="rId234" Type="http://schemas.openxmlformats.org/officeDocument/2006/relationships/customXml" Target="../ink/ink2106.xml"/><Relationship Id="rId2" Type="http://schemas.openxmlformats.org/officeDocument/2006/relationships/customXml" Target="../ink/ink1990.xml"/><Relationship Id="rId29" Type="http://schemas.openxmlformats.org/officeDocument/2006/relationships/image" Target="../media/image1735.png"/><Relationship Id="rId255" Type="http://schemas.openxmlformats.org/officeDocument/2006/relationships/image" Target="../media/image1845.png"/><Relationship Id="rId276" Type="http://schemas.openxmlformats.org/officeDocument/2006/relationships/customXml" Target="../ink/ink2127.xml"/><Relationship Id="rId297" Type="http://schemas.openxmlformats.org/officeDocument/2006/relationships/image" Target="../media/image1866.png"/><Relationship Id="rId40" Type="http://schemas.openxmlformats.org/officeDocument/2006/relationships/customXml" Target="../ink/ink2009.xml"/><Relationship Id="rId115" Type="http://schemas.openxmlformats.org/officeDocument/2006/relationships/image" Target="../media/image386.png"/><Relationship Id="rId136" Type="http://schemas.openxmlformats.org/officeDocument/2006/relationships/customXml" Target="../ink/ink2057.xml"/><Relationship Id="rId157" Type="http://schemas.openxmlformats.org/officeDocument/2006/relationships/image" Target="../media/image1796.png"/><Relationship Id="rId178" Type="http://schemas.openxmlformats.org/officeDocument/2006/relationships/customXml" Target="../ink/ink2078.xml"/><Relationship Id="rId301" Type="http://schemas.openxmlformats.org/officeDocument/2006/relationships/image" Target="../media/image1868.png"/><Relationship Id="rId61" Type="http://schemas.openxmlformats.org/officeDocument/2006/relationships/image" Target="../media/image1751.png"/><Relationship Id="rId82" Type="http://schemas.openxmlformats.org/officeDocument/2006/relationships/customXml" Target="../ink/ink2030.xml"/><Relationship Id="rId199" Type="http://schemas.openxmlformats.org/officeDocument/2006/relationships/image" Target="../media/image1817.png"/><Relationship Id="rId203" Type="http://schemas.openxmlformats.org/officeDocument/2006/relationships/image" Target="../media/image1819.png"/><Relationship Id="rId19" Type="http://schemas.openxmlformats.org/officeDocument/2006/relationships/image" Target="../media/image1730.png"/><Relationship Id="rId224" Type="http://schemas.openxmlformats.org/officeDocument/2006/relationships/customXml" Target="../ink/ink2101.xml"/><Relationship Id="rId245" Type="http://schemas.openxmlformats.org/officeDocument/2006/relationships/image" Target="../media/image1840.png"/><Relationship Id="rId266" Type="http://schemas.openxmlformats.org/officeDocument/2006/relationships/customXml" Target="../ink/ink2122.xml"/><Relationship Id="rId287" Type="http://schemas.openxmlformats.org/officeDocument/2006/relationships/image" Target="../media/image1861.png"/><Relationship Id="rId30" Type="http://schemas.openxmlformats.org/officeDocument/2006/relationships/customXml" Target="../ink/ink2004.xml"/><Relationship Id="rId105" Type="http://schemas.openxmlformats.org/officeDocument/2006/relationships/image" Target="../media/image1772.png"/><Relationship Id="rId126" Type="http://schemas.openxmlformats.org/officeDocument/2006/relationships/customXml" Target="../ink/ink2052.xml"/><Relationship Id="rId147" Type="http://schemas.openxmlformats.org/officeDocument/2006/relationships/image" Target="../media/image1791.png"/><Relationship Id="rId168" Type="http://schemas.openxmlformats.org/officeDocument/2006/relationships/customXml" Target="../ink/ink2073.xml"/><Relationship Id="rId312" Type="http://schemas.openxmlformats.org/officeDocument/2006/relationships/customXml" Target="../ink/ink2145.xml"/><Relationship Id="rId51" Type="http://schemas.openxmlformats.org/officeDocument/2006/relationships/image" Target="../media/image1746.png"/><Relationship Id="rId72" Type="http://schemas.openxmlformats.org/officeDocument/2006/relationships/customXml" Target="../ink/ink2025.xml"/><Relationship Id="rId93" Type="http://schemas.openxmlformats.org/officeDocument/2006/relationships/image" Target="../media/image1766.png"/><Relationship Id="rId189" Type="http://schemas.openxmlformats.org/officeDocument/2006/relationships/image" Target="../media/image1812.png"/><Relationship Id="rId3" Type="http://schemas.openxmlformats.org/officeDocument/2006/relationships/image" Target="../media/image1722.png"/><Relationship Id="rId214" Type="http://schemas.openxmlformats.org/officeDocument/2006/relationships/customXml" Target="../ink/ink2096.xml"/><Relationship Id="rId235" Type="http://schemas.openxmlformats.org/officeDocument/2006/relationships/image" Target="../media/image1835.png"/><Relationship Id="rId256" Type="http://schemas.openxmlformats.org/officeDocument/2006/relationships/customXml" Target="../ink/ink2117.xml"/><Relationship Id="rId277" Type="http://schemas.openxmlformats.org/officeDocument/2006/relationships/image" Target="../media/image1856.png"/><Relationship Id="rId298" Type="http://schemas.openxmlformats.org/officeDocument/2006/relationships/customXml" Target="../ink/ink2138.xml"/><Relationship Id="rId116" Type="http://schemas.openxmlformats.org/officeDocument/2006/relationships/customXml" Target="../ink/ink2047.xml"/><Relationship Id="rId137" Type="http://schemas.openxmlformats.org/officeDocument/2006/relationships/image" Target="../media/image1786.png"/><Relationship Id="rId158" Type="http://schemas.openxmlformats.org/officeDocument/2006/relationships/customXml" Target="../ink/ink2068.xml"/><Relationship Id="rId302" Type="http://schemas.openxmlformats.org/officeDocument/2006/relationships/customXml" Target="../ink/ink2140.xml"/><Relationship Id="rId20" Type="http://schemas.openxmlformats.org/officeDocument/2006/relationships/customXml" Target="../ink/ink1999.xml"/><Relationship Id="rId41" Type="http://schemas.openxmlformats.org/officeDocument/2006/relationships/image" Target="../media/image1741.png"/><Relationship Id="rId62" Type="http://schemas.openxmlformats.org/officeDocument/2006/relationships/customXml" Target="../ink/ink2020.xml"/><Relationship Id="rId83" Type="http://schemas.openxmlformats.org/officeDocument/2006/relationships/image" Target="../media/image1761.png"/><Relationship Id="rId179" Type="http://schemas.openxmlformats.org/officeDocument/2006/relationships/image" Target="../media/image1807.png"/><Relationship Id="rId190" Type="http://schemas.openxmlformats.org/officeDocument/2006/relationships/customXml" Target="../ink/ink2084.xml"/><Relationship Id="rId204" Type="http://schemas.openxmlformats.org/officeDocument/2006/relationships/customXml" Target="../ink/ink2091.xml"/><Relationship Id="rId225" Type="http://schemas.openxmlformats.org/officeDocument/2006/relationships/image" Target="../media/image1830.png"/><Relationship Id="rId246" Type="http://schemas.openxmlformats.org/officeDocument/2006/relationships/customXml" Target="../ink/ink2112.xml"/><Relationship Id="rId267" Type="http://schemas.openxmlformats.org/officeDocument/2006/relationships/image" Target="../media/image1851.png"/><Relationship Id="rId288" Type="http://schemas.openxmlformats.org/officeDocument/2006/relationships/customXml" Target="../ink/ink2133.xml"/><Relationship Id="rId106" Type="http://schemas.openxmlformats.org/officeDocument/2006/relationships/customXml" Target="../ink/ink2042.xml"/><Relationship Id="rId127" Type="http://schemas.openxmlformats.org/officeDocument/2006/relationships/image" Target="../media/image1781.png"/><Relationship Id="rId313" Type="http://schemas.openxmlformats.org/officeDocument/2006/relationships/image" Target="../media/image1874.png"/><Relationship Id="rId10" Type="http://schemas.openxmlformats.org/officeDocument/2006/relationships/customXml" Target="../ink/ink1994.xml"/><Relationship Id="rId31" Type="http://schemas.openxmlformats.org/officeDocument/2006/relationships/image" Target="../media/image1736.png"/><Relationship Id="rId52" Type="http://schemas.openxmlformats.org/officeDocument/2006/relationships/customXml" Target="../ink/ink2015.xml"/><Relationship Id="rId73" Type="http://schemas.openxmlformats.org/officeDocument/2006/relationships/image" Target="../media/image1756.png"/><Relationship Id="rId94" Type="http://schemas.openxmlformats.org/officeDocument/2006/relationships/customXml" Target="../ink/ink2036.xml"/><Relationship Id="rId148" Type="http://schemas.openxmlformats.org/officeDocument/2006/relationships/customXml" Target="../ink/ink2063.xml"/><Relationship Id="rId169" Type="http://schemas.openxmlformats.org/officeDocument/2006/relationships/image" Target="../media/image1802.png"/><Relationship Id="rId4" Type="http://schemas.openxmlformats.org/officeDocument/2006/relationships/customXml" Target="../ink/ink1991.xml"/><Relationship Id="rId180" Type="http://schemas.openxmlformats.org/officeDocument/2006/relationships/customXml" Target="../ink/ink2079.xml"/><Relationship Id="rId215" Type="http://schemas.openxmlformats.org/officeDocument/2006/relationships/image" Target="../media/image1825.png"/><Relationship Id="rId236" Type="http://schemas.openxmlformats.org/officeDocument/2006/relationships/customXml" Target="../ink/ink2107.xml"/><Relationship Id="rId257" Type="http://schemas.openxmlformats.org/officeDocument/2006/relationships/image" Target="../media/image1846.png"/><Relationship Id="rId278" Type="http://schemas.openxmlformats.org/officeDocument/2006/relationships/customXml" Target="../ink/ink2128.xml"/><Relationship Id="rId303" Type="http://schemas.openxmlformats.org/officeDocument/2006/relationships/image" Target="../media/image1869.png"/><Relationship Id="rId42" Type="http://schemas.openxmlformats.org/officeDocument/2006/relationships/customXml" Target="../ink/ink2010.xml"/><Relationship Id="rId84" Type="http://schemas.openxmlformats.org/officeDocument/2006/relationships/customXml" Target="../ink/ink2031.xml"/><Relationship Id="rId138" Type="http://schemas.openxmlformats.org/officeDocument/2006/relationships/customXml" Target="../ink/ink2058.xml"/><Relationship Id="rId191" Type="http://schemas.openxmlformats.org/officeDocument/2006/relationships/image" Target="../media/image1813.png"/><Relationship Id="rId205" Type="http://schemas.openxmlformats.org/officeDocument/2006/relationships/image" Target="../media/image1820.png"/><Relationship Id="rId247" Type="http://schemas.openxmlformats.org/officeDocument/2006/relationships/image" Target="../media/image1841.png"/><Relationship Id="rId107" Type="http://schemas.openxmlformats.org/officeDocument/2006/relationships/image" Target="../media/image1773.png"/><Relationship Id="rId289" Type="http://schemas.openxmlformats.org/officeDocument/2006/relationships/image" Target="../media/image1862.png"/><Relationship Id="rId11" Type="http://schemas.openxmlformats.org/officeDocument/2006/relationships/image" Target="../media/image1726.png"/><Relationship Id="rId53" Type="http://schemas.openxmlformats.org/officeDocument/2006/relationships/image" Target="../media/image1747.png"/><Relationship Id="rId149" Type="http://schemas.openxmlformats.org/officeDocument/2006/relationships/image" Target="../media/image1792.png"/><Relationship Id="rId95" Type="http://schemas.openxmlformats.org/officeDocument/2006/relationships/image" Target="../media/image1767.png"/><Relationship Id="rId160" Type="http://schemas.openxmlformats.org/officeDocument/2006/relationships/customXml" Target="../ink/ink2069.xml"/><Relationship Id="rId216" Type="http://schemas.openxmlformats.org/officeDocument/2006/relationships/customXml" Target="../ink/ink2097.xml"/><Relationship Id="rId258" Type="http://schemas.openxmlformats.org/officeDocument/2006/relationships/customXml" Target="../ink/ink2118.xml"/><Relationship Id="rId22" Type="http://schemas.openxmlformats.org/officeDocument/2006/relationships/customXml" Target="../ink/ink2000.xml"/><Relationship Id="rId64" Type="http://schemas.openxmlformats.org/officeDocument/2006/relationships/customXml" Target="../ink/ink2021.xml"/><Relationship Id="rId118" Type="http://schemas.openxmlformats.org/officeDocument/2006/relationships/customXml" Target="../ink/ink2048.xml"/><Relationship Id="rId171" Type="http://schemas.openxmlformats.org/officeDocument/2006/relationships/image" Target="../media/image1803.png"/><Relationship Id="rId227" Type="http://schemas.openxmlformats.org/officeDocument/2006/relationships/image" Target="../media/image1831.png"/><Relationship Id="rId269" Type="http://schemas.openxmlformats.org/officeDocument/2006/relationships/image" Target="../media/image1852.png"/><Relationship Id="rId33" Type="http://schemas.openxmlformats.org/officeDocument/2006/relationships/image" Target="../media/image1737.png"/><Relationship Id="rId129" Type="http://schemas.openxmlformats.org/officeDocument/2006/relationships/image" Target="../media/image1782.png"/><Relationship Id="rId280" Type="http://schemas.openxmlformats.org/officeDocument/2006/relationships/customXml" Target="../ink/ink2129.xml"/><Relationship Id="rId75" Type="http://schemas.openxmlformats.org/officeDocument/2006/relationships/image" Target="../media/image1757.png"/><Relationship Id="rId140" Type="http://schemas.openxmlformats.org/officeDocument/2006/relationships/customXml" Target="../ink/ink2059.xml"/><Relationship Id="rId182" Type="http://schemas.openxmlformats.org/officeDocument/2006/relationships/customXml" Target="../ink/ink2080.xml"/><Relationship Id="rId6" Type="http://schemas.openxmlformats.org/officeDocument/2006/relationships/customXml" Target="../ink/ink1992.xml"/><Relationship Id="rId238" Type="http://schemas.openxmlformats.org/officeDocument/2006/relationships/customXml" Target="../ink/ink2108.xml"/><Relationship Id="rId291" Type="http://schemas.openxmlformats.org/officeDocument/2006/relationships/image" Target="../media/image1863.png"/><Relationship Id="rId305" Type="http://schemas.openxmlformats.org/officeDocument/2006/relationships/image" Target="../media/image1870.png"/><Relationship Id="rId44" Type="http://schemas.openxmlformats.org/officeDocument/2006/relationships/customXml" Target="../ink/ink2011.xml"/><Relationship Id="rId86" Type="http://schemas.openxmlformats.org/officeDocument/2006/relationships/customXml" Target="../ink/ink2032.xml"/><Relationship Id="rId151" Type="http://schemas.openxmlformats.org/officeDocument/2006/relationships/image" Target="../media/image1793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03.xml"/><Relationship Id="rId299" Type="http://schemas.openxmlformats.org/officeDocument/2006/relationships/customXml" Target="../ink/ink2294.xml"/><Relationship Id="rId21" Type="http://schemas.openxmlformats.org/officeDocument/2006/relationships/image" Target="../media/image1809.png"/><Relationship Id="rId63" Type="http://schemas.openxmlformats.org/officeDocument/2006/relationships/image" Target="../media/image1846.png"/><Relationship Id="rId159" Type="http://schemas.openxmlformats.org/officeDocument/2006/relationships/customXml" Target="../ink/ink2224.xml"/><Relationship Id="rId324" Type="http://schemas.openxmlformats.org/officeDocument/2006/relationships/image" Target="../media/image1992.png"/><Relationship Id="rId366" Type="http://schemas.openxmlformats.org/officeDocument/2006/relationships/image" Target="../media/image2013.png"/><Relationship Id="rId170" Type="http://schemas.openxmlformats.org/officeDocument/2006/relationships/image" Target="../media/image1916.png"/><Relationship Id="rId226" Type="http://schemas.openxmlformats.org/officeDocument/2006/relationships/image" Target="../media/image1943.png"/><Relationship Id="rId433" Type="http://schemas.openxmlformats.org/officeDocument/2006/relationships/customXml" Target="../ink/ink2361.xml"/><Relationship Id="rId268" Type="http://schemas.openxmlformats.org/officeDocument/2006/relationships/image" Target="../media/image1964.png"/><Relationship Id="rId475" Type="http://schemas.openxmlformats.org/officeDocument/2006/relationships/customXml" Target="../ink/ink2382.xml"/><Relationship Id="rId32" Type="http://schemas.openxmlformats.org/officeDocument/2006/relationships/customXml" Target="../ink/ink2161.xml"/><Relationship Id="rId74" Type="http://schemas.openxmlformats.org/officeDocument/2006/relationships/customXml" Target="../ink/ink2182.xml"/><Relationship Id="rId128" Type="http://schemas.openxmlformats.org/officeDocument/2006/relationships/image" Target="../media/image1895.png"/><Relationship Id="rId335" Type="http://schemas.openxmlformats.org/officeDocument/2006/relationships/customXml" Target="../ink/ink2312.xml"/><Relationship Id="rId377" Type="http://schemas.openxmlformats.org/officeDocument/2006/relationships/customXml" Target="../ink/ink2333.xml"/><Relationship Id="rId5" Type="http://schemas.openxmlformats.org/officeDocument/2006/relationships/image" Target="../media/image1801.png"/><Relationship Id="rId181" Type="http://schemas.openxmlformats.org/officeDocument/2006/relationships/customXml" Target="../ink/ink2235.xml"/><Relationship Id="rId237" Type="http://schemas.openxmlformats.org/officeDocument/2006/relationships/customXml" Target="../ink/ink2263.xml"/><Relationship Id="rId402" Type="http://schemas.openxmlformats.org/officeDocument/2006/relationships/image" Target="../media/image2031.png"/><Relationship Id="rId279" Type="http://schemas.openxmlformats.org/officeDocument/2006/relationships/customXml" Target="../ink/ink2284.xml"/><Relationship Id="rId444" Type="http://schemas.openxmlformats.org/officeDocument/2006/relationships/image" Target="../media/image2052.png"/><Relationship Id="rId43" Type="http://schemas.openxmlformats.org/officeDocument/2006/relationships/image" Target="../media/image1836.png"/><Relationship Id="rId139" Type="http://schemas.openxmlformats.org/officeDocument/2006/relationships/customXml" Target="../ink/ink2214.xml"/><Relationship Id="rId290" Type="http://schemas.openxmlformats.org/officeDocument/2006/relationships/image" Target="../media/image1975.png"/><Relationship Id="rId304" Type="http://schemas.openxmlformats.org/officeDocument/2006/relationships/image" Target="../media/image1982.png"/><Relationship Id="rId346" Type="http://schemas.openxmlformats.org/officeDocument/2006/relationships/image" Target="../media/image2003.png"/><Relationship Id="rId388" Type="http://schemas.openxmlformats.org/officeDocument/2006/relationships/image" Target="../media/image2024.png"/><Relationship Id="rId85" Type="http://schemas.openxmlformats.org/officeDocument/2006/relationships/image" Target="../media/image1857.png"/><Relationship Id="rId150" Type="http://schemas.openxmlformats.org/officeDocument/2006/relationships/image" Target="../media/image1906.png"/><Relationship Id="rId192" Type="http://schemas.openxmlformats.org/officeDocument/2006/relationships/image" Target="../media/image1927.png"/><Relationship Id="rId206" Type="http://schemas.openxmlformats.org/officeDocument/2006/relationships/image" Target="../media/image1934.png"/><Relationship Id="rId413" Type="http://schemas.openxmlformats.org/officeDocument/2006/relationships/customXml" Target="../ink/ink2351.xml"/><Relationship Id="rId248" Type="http://schemas.openxmlformats.org/officeDocument/2006/relationships/image" Target="../media/image1954.png"/><Relationship Id="rId455" Type="http://schemas.openxmlformats.org/officeDocument/2006/relationships/customXml" Target="../ink/ink2372.xml"/><Relationship Id="rId12" Type="http://schemas.openxmlformats.org/officeDocument/2006/relationships/customXml" Target="../ink/ink2151.xml"/><Relationship Id="rId108" Type="http://schemas.openxmlformats.org/officeDocument/2006/relationships/image" Target="../media/image1885.png"/><Relationship Id="rId315" Type="http://schemas.openxmlformats.org/officeDocument/2006/relationships/customXml" Target="../ink/ink2302.xml"/><Relationship Id="rId357" Type="http://schemas.openxmlformats.org/officeDocument/2006/relationships/customXml" Target="../ink/ink2323.xml"/><Relationship Id="rId54" Type="http://schemas.openxmlformats.org/officeDocument/2006/relationships/customXml" Target="../ink/ink2172.xml"/><Relationship Id="rId96" Type="http://schemas.openxmlformats.org/officeDocument/2006/relationships/image" Target="../media/image1879.png"/><Relationship Id="rId161" Type="http://schemas.openxmlformats.org/officeDocument/2006/relationships/customXml" Target="../ink/ink2225.xml"/><Relationship Id="rId217" Type="http://schemas.openxmlformats.org/officeDocument/2006/relationships/customXml" Target="../ink/ink2253.xml"/><Relationship Id="rId399" Type="http://schemas.openxmlformats.org/officeDocument/2006/relationships/customXml" Target="../ink/ink2344.xml"/><Relationship Id="rId259" Type="http://schemas.openxmlformats.org/officeDocument/2006/relationships/customXml" Target="../ink/ink2274.xml"/><Relationship Id="rId424" Type="http://schemas.openxmlformats.org/officeDocument/2006/relationships/image" Target="../media/image2042.png"/><Relationship Id="rId466" Type="http://schemas.openxmlformats.org/officeDocument/2006/relationships/image" Target="../media/image2063.png"/><Relationship Id="rId23" Type="http://schemas.openxmlformats.org/officeDocument/2006/relationships/image" Target="../media/image1810.png"/><Relationship Id="rId119" Type="http://schemas.openxmlformats.org/officeDocument/2006/relationships/customXml" Target="../ink/ink2204.xml"/><Relationship Id="rId270" Type="http://schemas.openxmlformats.org/officeDocument/2006/relationships/image" Target="../media/image1965.png"/><Relationship Id="rId326" Type="http://schemas.openxmlformats.org/officeDocument/2006/relationships/image" Target="../media/image1993.png"/><Relationship Id="rId65" Type="http://schemas.openxmlformats.org/officeDocument/2006/relationships/image" Target="../media/image1847.png"/><Relationship Id="rId130" Type="http://schemas.openxmlformats.org/officeDocument/2006/relationships/image" Target="../media/image1896.png"/><Relationship Id="rId368" Type="http://schemas.openxmlformats.org/officeDocument/2006/relationships/image" Target="../media/image2014.png"/><Relationship Id="rId172" Type="http://schemas.openxmlformats.org/officeDocument/2006/relationships/image" Target="../media/image1917.png"/><Relationship Id="rId228" Type="http://schemas.openxmlformats.org/officeDocument/2006/relationships/image" Target="../media/image1944.png"/><Relationship Id="rId435" Type="http://schemas.openxmlformats.org/officeDocument/2006/relationships/customXml" Target="../ink/ink2362.xml"/><Relationship Id="rId281" Type="http://schemas.openxmlformats.org/officeDocument/2006/relationships/customXml" Target="../ink/ink2285.xml"/><Relationship Id="rId337" Type="http://schemas.openxmlformats.org/officeDocument/2006/relationships/customXml" Target="../ink/ink2313.xml"/><Relationship Id="rId34" Type="http://schemas.openxmlformats.org/officeDocument/2006/relationships/customXml" Target="../ink/ink2162.xml"/><Relationship Id="rId76" Type="http://schemas.openxmlformats.org/officeDocument/2006/relationships/customXml" Target="../ink/ink2183.xml"/><Relationship Id="rId141" Type="http://schemas.openxmlformats.org/officeDocument/2006/relationships/customXml" Target="../ink/ink2215.xml"/><Relationship Id="rId379" Type="http://schemas.openxmlformats.org/officeDocument/2006/relationships/customXml" Target="../ink/ink2334.xml"/><Relationship Id="rId7" Type="http://schemas.openxmlformats.org/officeDocument/2006/relationships/image" Target="../media/image1802.png"/><Relationship Id="rId183" Type="http://schemas.openxmlformats.org/officeDocument/2006/relationships/customXml" Target="../ink/ink2236.xml"/><Relationship Id="rId239" Type="http://schemas.openxmlformats.org/officeDocument/2006/relationships/customXml" Target="../ink/ink2264.xml"/><Relationship Id="rId390" Type="http://schemas.openxmlformats.org/officeDocument/2006/relationships/image" Target="../media/image2025.png"/><Relationship Id="rId404" Type="http://schemas.openxmlformats.org/officeDocument/2006/relationships/image" Target="../media/image2032.png"/><Relationship Id="rId446" Type="http://schemas.openxmlformats.org/officeDocument/2006/relationships/image" Target="../media/image2053.png"/><Relationship Id="rId250" Type="http://schemas.openxmlformats.org/officeDocument/2006/relationships/image" Target="../media/image1955.png"/><Relationship Id="rId292" Type="http://schemas.openxmlformats.org/officeDocument/2006/relationships/image" Target="../media/image1976.png"/><Relationship Id="rId306" Type="http://schemas.openxmlformats.org/officeDocument/2006/relationships/image" Target="../media/image1983.png"/><Relationship Id="rId45" Type="http://schemas.openxmlformats.org/officeDocument/2006/relationships/image" Target="../media/image1837.png"/><Relationship Id="rId87" Type="http://schemas.openxmlformats.org/officeDocument/2006/relationships/customXml" Target="../ink/ink2188.xml"/><Relationship Id="rId110" Type="http://schemas.openxmlformats.org/officeDocument/2006/relationships/image" Target="../media/image1886.png"/><Relationship Id="rId348" Type="http://schemas.openxmlformats.org/officeDocument/2006/relationships/image" Target="../media/image2004.png"/><Relationship Id="rId152" Type="http://schemas.openxmlformats.org/officeDocument/2006/relationships/image" Target="../media/image1907.png"/><Relationship Id="rId194" Type="http://schemas.openxmlformats.org/officeDocument/2006/relationships/image" Target="../media/image1928.png"/><Relationship Id="rId208" Type="http://schemas.openxmlformats.org/officeDocument/2006/relationships/image" Target="../media/image1935.png"/><Relationship Id="rId415" Type="http://schemas.openxmlformats.org/officeDocument/2006/relationships/customXml" Target="../ink/ink2352.xml"/><Relationship Id="rId457" Type="http://schemas.openxmlformats.org/officeDocument/2006/relationships/customXml" Target="../ink/ink2373.xml"/><Relationship Id="rId261" Type="http://schemas.openxmlformats.org/officeDocument/2006/relationships/customXml" Target="../ink/ink2275.xml"/><Relationship Id="rId14" Type="http://schemas.openxmlformats.org/officeDocument/2006/relationships/customXml" Target="../ink/ink2152.xml"/><Relationship Id="rId56" Type="http://schemas.openxmlformats.org/officeDocument/2006/relationships/customXml" Target="../ink/ink2173.xml"/><Relationship Id="rId317" Type="http://schemas.openxmlformats.org/officeDocument/2006/relationships/customXml" Target="../ink/ink2303.xml"/><Relationship Id="rId359" Type="http://schemas.openxmlformats.org/officeDocument/2006/relationships/customXml" Target="../ink/ink2324.xml"/><Relationship Id="rId98" Type="http://schemas.openxmlformats.org/officeDocument/2006/relationships/image" Target="../media/image1880.png"/><Relationship Id="rId121" Type="http://schemas.openxmlformats.org/officeDocument/2006/relationships/customXml" Target="../ink/ink2205.xml"/><Relationship Id="rId163" Type="http://schemas.openxmlformats.org/officeDocument/2006/relationships/customXml" Target="../ink/ink2226.xml"/><Relationship Id="rId219" Type="http://schemas.openxmlformats.org/officeDocument/2006/relationships/customXml" Target="../ink/ink2254.xml"/><Relationship Id="rId370" Type="http://schemas.openxmlformats.org/officeDocument/2006/relationships/image" Target="../media/image2015.png"/><Relationship Id="rId426" Type="http://schemas.openxmlformats.org/officeDocument/2006/relationships/image" Target="../media/image2043.png"/><Relationship Id="rId230" Type="http://schemas.openxmlformats.org/officeDocument/2006/relationships/image" Target="../media/image1945.png"/><Relationship Id="rId468" Type="http://schemas.openxmlformats.org/officeDocument/2006/relationships/image" Target="../media/image2064.png"/><Relationship Id="rId25" Type="http://schemas.openxmlformats.org/officeDocument/2006/relationships/image" Target="../media/image1811.png"/><Relationship Id="rId67" Type="http://schemas.openxmlformats.org/officeDocument/2006/relationships/image" Target="../media/image1848.png"/><Relationship Id="rId272" Type="http://schemas.openxmlformats.org/officeDocument/2006/relationships/image" Target="../media/image1966.png"/><Relationship Id="rId328" Type="http://schemas.openxmlformats.org/officeDocument/2006/relationships/image" Target="../media/image1994.png"/><Relationship Id="rId132" Type="http://schemas.openxmlformats.org/officeDocument/2006/relationships/image" Target="../media/image1897.png"/><Relationship Id="rId174" Type="http://schemas.openxmlformats.org/officeDocument/2006/relationships/image" Target="../media/image1918.png"/><Relationship Id="rId381" Type="http://schemas.openxmlformats.org/officeDocument/2006/relationships/customXml" Target="../ink/ink2335.xml"/><Relationship Id="rId241" Type="http://schemas.openxmlformats.org/officeDocument/2006/relationships/customXml" Target="../ink/ink2265.xml"/><Relationship Id="rId437" Type="http://schemas.openxmlformats.org/officeDocument/2006/relationships/customXml" Target="../ink/ink2363.xml"/><Relationship Id="rId36" Type="http://schemas.openxmlformats.org/officeDocument/2006/relationships/customXml" Target="../ink/ink2163.xml"/><Relationship Id="rId283" Type="http://schemas.openxmlformats.org/officeDocument/2006/relationships/customXml" Target="../ink/ink2286.xml"/><Relationship Id="rId339" Type="http://schemas.openxmlformats.org/officeDocument/2006/relationships/customXml" Target="../ink/ink2314.xml"/><Relationship Id="rId78" Type="http://schemas.openxmlformats.org/officeDocument/2006/relationships/customXml" Target="../ink/ink2184.xml"/><Relationship Id="rId101" Type="http://schemas.openxmlformats.org/officeDocument/2006/relationships/customXml" Target="../ink/ink2195.xml"/><Relationship Id="rId143" Type="http://schemas.openxmlformats.org/officeDocument/2006/relationships/customXml" Target="../ink/ink2216.xml"/><Relationship Id="rId185" Type="http://schemas.openxmlformats.org/officeDocument/2006/relationships/customXml" Target="../ink/ink2237.xml"/><Relationship Id="rId350" Type="http://schemas.openxmlformats.org/officeDocument/2006/relationships/image" Target="../media/image2005.png"/><Relationship Id="rId406" Type="http://schemas.openxmlformats.org/officeDocument/2006/relationships/image" Target="../media/image2033.png"/><Relationship Id="rId9" Type="http://schemas.openxmlformats.org/officeDocument/2006/relationships/image" Target="../media/image1803.png"/><Relationship Id="rId210" Type="http://schemas.openxmlformats.org/officeDocument/2006/relationships/image" Target="../media/image1936.png"/><Relationship Id="rId392" Type="http://schemas.openxmlformats.org/officeDocument/2006/relationships/image" Target="../media/image2026.png"/><Relationship Id="rId448" Type="http://schemas.openxmlformats.org/officeDocument/2006/relationships/image" Target="../media/image2054.png"/><Relationship Id="rId252" Type="http://schemas.openxmlformats.org/officeDocument/2006/relationships/image" Target="../media/image1956.png"/><Relationship Id="rId294" Type="http://schemas.openxmlformats.org/officeDocument/2006/relationships/image" Target="../media/image1977.png"/><Relationship Id="rId308" Type="http://schemas.openxmlformats.org/officeDocument/2006/relationships/image" Target="../media/image1984.png"/><Relationship Id="rId47" Type="http://schemas.openxmlformats.org/officeDocument/2006/relationships/image" Target="../media/image1838.png"/><Relationship Id="rId89" Type="http://schemas.openxmlformats.org/officeDocument/2006/relationships/customXml" Target="../ink/ink2189.xml"/><Relationship Id="rId112" Type="http://schemas.openxmlformats.org/officeDocument/2006/relationships/image" Target="../media/image1887.png"/><Relationship Id="rId154" Type="http://schemas.openxmlformats.org/officeDocument/2006/relationships/image" Target="../media/image1908.png"/><Relationship Id="rId361" Type="http://schemas.openxmlformats.org/officeDocument/2006/relationships/customXml" Target="../ink/ink2325.xml"/><Relationship Id="rId196" Type="http://schemas.openxmlformats.org/officeDocument/2006/relationships/image" Target="../media/image1929.png"/><Relationship Id="rId417" Type="http://schemas.openxmlformats.org/officeDocument/2006/relationships/customXml" Target="../ink/ink2353.xml"/><Relationship Id="rId459" Type="http://schemas.openxmlformats.org/officeDocument/2006/relationships/customXml" Target="../ink/ink2374.xml"/><Relationship Id="rId16" Type="http://schemas.openxmlformats.org/officeDocument/2006/relationships/customXml" Target="../ink/ink2153.xml"/><Relationship Id="rId221" Type="http://schemas.openxmlformats.org/officeDocument/2006/relationships/customXml" Target="../ink/ink2255.xml"/><Relationship Id="rId263" Type="http://schemas.openxmlformats.org/officeDocument/2006/relationships/customXml" Target="../ink/ink2276.xml"/><Relationship Id="rId319" Type="http://schemas.openxmlformats.org/officeDocument/2006/relationships/customXml" Target="../ink/ink2304.xml"/><Relationship Id="rId470" Type="http://schemas.openxmlformats.org/officeDocument/2006/relationships/image" Target="../media/image2065.png"/><Relationship Id="rId58" Type="http://schemas.openxmlformats.org/officeDocument/2006/relationships/customXml" Target="../ink/ink2174.xml"/><Relationship Id="rId123" Type="http://schemas.openxmlformats.org/officeDocument/2006/relationships/customXml" Target="../ink/ink2206.xml"/><Relationship Id="rId330" Type="http://schemas.openxmlformats.org/officeDocument/2006/relationships/image" Target="../media/image1995.png"/><Relationship Id="rId165" Type="http://schemas.openxmlformats.org/officeDocument/2006/relationships/customXml" Target="../ink/ink2227.xml"/><Relationship Id="rId372" Type="http://schemas.openxmlformats.org/officeDocument/2006/relationships/image" Target="../media/image2016.png"/><Relationship Id="rId428" Type="http://schemas.openxmlformats.org/officeDocument/2006/relationships/image" Target="../media/image2044.png"/><Relationship Id="rId232" Type="http://schemas.openxmlformats.org/officeDocument/2006/relationships/image" Target="../media/image1946.png"/><Relationship Id="rId274" Type="http://schemas.openxmlformats.org/officeDocument/2006/relationships/image" Target="../media/image1967.png"/><Relationship Id="rId27" Type="http://schemas.openxmlformats.org/officeDocument/2006/relationships/image" Target="../media/image1821.png"/><Relationship Id="rId69" Type="http://schemas.openxmlformats.org/officeDocument/2006/relationships/image" Target="../media/image1849.png"/><Relationship Id="rId134" Type="http://schemas.openxmlformats.org/officeDocument/2006/relationships/image" Target="../media/image1898.png"/><Relationship Id="rId80" Type="http://schemas.openxmlformats.org/officeDocument/2006/relationships/customXml" Target="../ink/ink2185.xml"/><Relationship Id="rId176" Type="http://schemas.openxmlformats.org/officeDocument/2006/relationships/image" Target="../media/image1919.png"/><Relationship Id="rId341" Type="http://schemas.openxmlformats.org/officeDocument/2006/relationships/customXml" Target="../ink/ink2315.xml"/><Relationship Id="rId383" Type="http://schemas.openxmlformats.org/officeDocument/2006/relationships/customXml" Target="../ink/ink2336.xml"/><Relationship Id="rId439" Type="http://schemas.openxmlformats.org/officeDocument/2006/relationships/customXml" Target="../ink/ink2364.xml"/><Relationship Id="rId201" Type="http://schemas.openxmlformats.org/officeDocument/2006/relationships/customXml" Target="../ink/ink2245.xml"/><Relationship Id="rId243" Type="http://schemas.openxmlformats.org/officeDocument/2006/relationships/customXml" Target="../ink/ink2266.xml"/><Relationship Id="rId285" Type="http://schemas.openxmlformats.org/officeDocument/2006/relationships/customXml" Target="../ink/ink2287.xml"/><Relationship Id="rId450" Type="http://schemas.openxmlformats.org/officeDocument/2006/relationships/image" Target="../media/image2055.png"/><Relationship Id="rId38" Type="http://schemas.openxmlformats.org/officeDocument/2006/relationships/customXml" Target="../ink/ink2164.xml"/><Relationship Id="rId103" Type="http://schemas.openxmlformats.org/officeDocument/2006/relationships/customXml" Target="../ink/ink2196.xml"/><Relationship Id="rId310" Type="http://schemas.openxmlformats.org/officeDocument/2006/relationships/image" Target="../media/image1985.png"/><Relationship Id="rId91" Type="http://schemas.openxmlformats.org/officeDocument/2006/relationships/customXml" Target="../ink/ink2190.xml"/><Relationship Id="rId145" Type="http://schemas.openxmlformats.org/officeDocument/2006/relationships/customXml" Target="../ink/ink2217.xml"/><Relationship Id="rId187" Type="http://schemas.openxmlformats.org/officeDocument/2006/relationships/customXml" Target="../ink/ink2238.xml"/><Relationship Id="rId352" Type="http://schemas.openxmlformats.org/officeDocument/2006/relationships/image" Target="../media/image2006.png"/><Relationship Id="rId394" Type="http://schemas.openxmlformats.org/officeDocument/2006/relationships/image" Target="../media/image2027.png"/><Relationship Id="rId408" Type="http://schemas.openxmlformats.org/officeDocument/2006/relationships/image" Target="../media/image2034.png"/><Relationship Id="rId212" Type="http://schemas.openxmlformats.org/officeDocument/2006/relationships/image" Target="../media/image1937.png"/><Relationship Id="rId254" Type="http://schemas.openxmlformats.org/officeDocument/2006/relationships/image" Target="../media/image1957.png"/><Relationship Id="rId49" Type="http://schemas.openxmlformats.org/officeDocument/2006/relationships/image" Target="../media/image1839.png"/><Relationship Id="rId114" Type="http://schemas.openxmlformats.org/officeDocument/2006/relationships/image" Target="../media/image1888.png"/><Relationship Id="rId296" Type="http://schemas.openxmlformats.org/officeDocument/2006/relationships/image" Target="../media/image1978.png"/><Relationship Id="rId461" Type="http://schemas.openxmlformats.org/officeDocument/2006/relationships/customXml" Target="../ink/ink2375.xml"/><Relationship Id="rId60" Type="http://schemas.openxmlformats.org/officeDocument/2006/relationships/customXml" Target="../ink/ink2175.xml"/><Relationship Id="rId156" Type="http://schemas.openxmlformats.org/officeDocument/2006/relationships/image" Target="../media/image1909.png"/><Relationship Id="rId198" Type="http://schemas.openxmlformats.org/officeDocument/2006/relationships/image" Target="../media/image1930.png"/><Relationship Id="rId321" Type="http://schemas.openxmlformats.org/officeDocument/2006/relationships/customXml" Target="../ink/ink2305.xml"/><Relationship Id="rId363" Type="http://schemas.openxmlformats.org/officeDocument/2006/relationships/customXml" Target="../ink/ink2326.xml"/><Relationship Id="rId419" Type="http://schemas.openxmlformats.org/officeDocument/2006/relationships/customXml" Target="../ink/ink2354.xml"/><Relationship Id="rId223" Type="http://schemas.openxmlformats.org/officeDocument/2006/relationships/customXml" Target="../ink/ink2256.xml"/><Relationship Id="rId430" Type="http://schemas.openxmlformats.org/officeDocument/2006/relationships/image" Target="../media/image2045.png"/><Relationship Id="rId18" Type="http://schemas.openxmlformats.org/officeDocument/2006/relationships/customXml" Target="../ink/ink2154.xml"/><Relationship Id="rId265" Type="http://schemas.openxmlformats.org/officeDocument/2006/relationships/customXml" Target="../ink/ink2277.xml"/><Relationship Id="rId472" Type="http://schemas.openxmlformats.org/officeDocument/2006/relationships/image" Target="../media/image2066.png"/><Relationship Id="rId125" Type="http://schemas.openxmlformats.org/officeDocument/2006/relationships/customXml" Target="../ink/ink2207.xml"/><Relationship Id="rId167" Type="http://schemas.openxmlformats.org/officeDocument/2006/relationships/customXml" Target="../ink/ink2228.xml"/><Relationship Id="rId332" Type="http://schemas.openxmlformats.org/officeDocument/2006/relationships/image" Target="../media/image1996.png"/><Relationship Id="rId374" Type="http://schemas.openxmlformats.org/officeDocument/2006/relationships/image" Target="../media/image2017.png"/><Relationship Id="rId71" Type="http://schemas.openxmlformats.org/officeDocument/2006/relationships/image" Target="../media/image1850.png"/><Relationship Id="rId234" Type="http://schemas.openxmlformats.org/officeDocument/2006/relationships/image" Target="../media/image1947.png"/><Relationship Id="rId2" Type="http://schemas.openxmlformats.org/officeDocument/2006/relationships/customXml" Target="../ink/ink2146.xml"/><Relationship Id="rId29" Type="http://schemas.openxmlformats.org/officeDocument/2006/relationships/image" Target="../media/image1822.png"/><Relationship Id="rId276" Type="http://schemas.openxmlformats.org/officeDocument/2006/relationships/image" Target="../media/image1968.png"/><Relationship Id="rId441" Type="http://schemas.openxmlformats.org/officeDocument/2006/relationships/customXml" Target="../ink/ink2365.xml"/><Relationship Id="rId40" Type="http://schemas.openxmlformats.org/officeDocument/2006/relationships/customXml" Target="../ink/ink2165.xml"/><Relationship Id="rId136" Type="http://schemas.openxmlformats.org/officeDocument/2006/relationships/image" Target="../media/image1899.png"/><Relationship Id="rId178" Type="http://schemas.openxmlformats.org/officeDocument/2006/relationships/image" Target="../media/image1920.png"/><Relationship Id="rId301" Type="http://schemas.openxmlformats.org/officeDocument/2006/relationships/customXml" Target="../ink/ink2295.xml"/><Relationship Id="rId343" Type="http://schemas.openxmlformats.org/officeDocument/2006/relationships/customXml" Target="../ink/ink2316.xml"/><Relationship Id="rId82" Type="http://schemas.openxmlformats.org/officeDocument/2006/relationships/customXml" Target="../ink/ink2186.xml"/><Relationship Id="rId203" Type="http://schemas.openxmlformats.org/officeDocument/2006/relationships/customXml" Target="../ink/ink2246.xml"/><Relationship Id="rId385" Type="http://schemas.openxmlformats.org/officeDocument/2006/relationships/customXml" Target="../ink/ink2337.xml"/><Relationship Id="rId245" Type="http://schemas.openxmlformats.org/officeDocument/2006/relationships/customXml" Target="../ink/ink2267.xml"/><Relationship Id="rId287" Type="http://schemas.openxmlformats.org/officeDocument/2006/relationships/customXml" Target="../ink/ink2288.xml"/><Relationship Id="rId410" Type="http://schemas.openxmlformats.org/officeDocument/2006/relationships/image" Target="../media/image2035.png"/><Relationship Id="rId452" Type="http://schemas.openxmlformats.org/officeDocument/2006/relationships/image" Target="../media/image2056.png"/><Relationship Id="rId30" Type="http://schemas.openxmlformats.org/officeDocument/2006/relationships/customXml" Target="../ink/ink2160.xml"/><Relationship Id="rId105" Type="http://schemas.openxmlformats.org/officeDocument/2006/relationships/customXml" Target="../ink/ink2197.xml"/><Relationship Id="rId126" Type="http://schemas.openxmlformats.org/officeDocument/2006/relationships/image" Target="../media/image1894.png"/><Relationship Id="rId147" Type="http://schemas.openxmlformats.org/officeDocument/2006/relationships/customXml" Target="../ink/ink2218.xml"/><Relationship Id="rId168" Type="http://schemas.openxmlformats.org/officeDocument/2006/relationships/image" Target="../media/image1915.png"/><Relationship Id="rId312" Type="http://schemas.openxmlformats.org/officeDocument/2006/relationships/image" Target="../media/image1986.png"/><Relationship Id="rId333" Type="http://schemas.openxmlformats.org/officeDocument/2006/relationships/customXml" Target="../ink/ink2311.xml"/><Relationship Id="rId354" Type="http://schemas.openxmlformats.org/officeDocument/2006/relationships/image" Target="../media/image2007.png"/><Relationship Id="rId51" Type="http://schemas.openxmlformats.org/officeDocument/2006/relationships/image" Target="../media/image1840.png"/><Relationship Id="rId72" Type="http://schemas.openxmlformats.org/officeDocument/2006/relationships/customXml" Target="../ink/ink2181.xml"/><Relationship Id="rId93" Type="http://schemas.openxmlformats.org/officeDocument/2006/relationships/customXml" Target="../ink/ink2191.xml"/><Relationship Id="rId189" Type="http://schemas.openxmlformats.org/officeDocument/2006/relationships/customXml" Target="../ink/ink2239.xml"/><Relationship Id="rId375" Type="http://schemas.openxmlformats.org/officeDocument/2006/relationships/customXml" Target="../ink/ink2332.xml"/><Relationship Id="rId396" Type="http://schemas.openxmlformats.org/officeDocument/2006/relationships/image" Target="../media/image2028.png"/><Relationship Id="rId3" Type="http://schemas.openxmlformats.org/officeDocument/2006/relationships/image" Target="../media/image1800.png"/><Relationship Id="rId214" Type="http://schemas.openxmlformats.org/officeDocument/2006/relationships/image" Target="../media/image1938.png"/><Relationship Id="rId235" Type="http://schemas.openxmlformats.org/officeDocument/2006/relationships/customXml" Target="../ink/ink2262.xml"/><Relationship Id="rId256" Type="http://schemas.openxmlformats.org/officeDocument/2006/relationships/image" Target="../media/image1958.png"/><Relationship Id="rId277" Type="http://schemas.openxmlformats.org/officeDocument/2006/relationships/customXml" Target="../ink/ink2283.xml"/><Relationship Id="rId298" Type="http://schemas.openxmlformats.org/officeDocument/2006/relationships/image" Target="../media/image1979.png"/><Relationship Id="rId400" Type="http://schemas.openxmlformats.org/officeDocument/2006/relationships/image" Target="../media/image2030.png"/><Relationship Id="rId421" Type="http://schemas.openxmlformats.org/officeDocument/2006/relationships/customXml" Target="../ink/ink2355.xml"/><Relationship Id="rId442" Type="http://schemas.openxmlformats.org/officeDocument/2006/relationships/image" Target="../media/image2051.png"/><Relationship Id="rId463" Type="http://schemas.openxmlformats.org/officeDocument/2006/relationships/customXml" Target="../ink/ink2376.xml"/><Relationship Id="rId116" Type="http://schemas.openxmlformats.org/officeDocument/2006/relationships/image" Target="../media/image1889.png"/><Relationship Id="rId137" Type="http://schemas.openxmlformats.org/officeDocument/2006/relationships/customXml" Target="../ink/ink2213.xml"/><Relationship Id="rId158" Type="http://schemas.openxmlformats.org/officeDocument/2006/relationships/image" Target="../media/image1910.png"/><Relationship Id="rId302" Type="http://schemas.openxmlformats.org/officeDocument/2006/relationships/image" Target="../media/image1981.png"/><Relationship Id="rId323" Type="http://schemas.openxmlformats.org/officeDocument/2006/relationships/customXml" Target="../ink/ink2306.xml"/><Relationship Id="rId344" Type="http://schemas.openxmlformats.org/officeDocument/2006/relationships/image" Target="../media/image2002.png"/><Relationship Id="rId20" Type="http://schemas.openxmlformats.org/officeDocument/2006/relationships/customXml" Target="../ink/ink2155.xml"/><Relationship Id="rId41" Type="http://schemas.openxmlformats.org/officeDocument/2006/relationships/image" Target="../media/image1835.png"/><Relationship Id="rId62" Type="http://schemas.openxmlformats.org/officeDocument/2006/relationships/customXml" Target="../ink/ink2176.xml"/><Relationship Id="rId83" Type="http://schemas.openxmlformats.org/officeDocument/2006/relationships/image" Target="../media/image1856.png"/><Relationship Id="rId179" Type="http://schemas.openxmlformats.org/officeDocument/2006/relationships/customXml" Target="../ink/ink2234.xml"/><Relationship Id="rId365" Type="http://schemas.openxmlformats.org/officeDocument/2006/relationships/customXml" Target="../ink/ink2327.xml"/><Relationship Id="rId386" Type="http://schemas.openxmlformats.org/officeDocument/2006/relationships/image" Target="../media/image2023.png"/><Relationship Id="rId190" Type="http://schemas.openxmlformats.org/officeDocument/2006/relationships/image" Target="../media/image1926.png"/><Relationship Id="rId204" Type="http://schemas.openxmlformats.org/officeDocument/2006/relationships/image" Target="../media/image1933.png"/><Relationship Id="rId225" Type="http://schemas.openxmlformats.org/officeDocument/2006/relationships/customXml" Target="../ink/ink2257.xml"/><Relationship Id="rId246" Type="http://schemas.openxmlformats.org/officeDocument/2006/relationships/image" Target="../media/image1953.png"/><Relationship Id="rId267" Type="http://schemas.openxmlformats.org/officeDocument/2006/relationships/customXml" Target="../ink/ink2278.xml"/><Relationship Id="rId288" Type="http://schemas.openxmlformats.org/officeDocument/2006/relationships/image" Target="../media/image1974.png"/><Relationship Id="rId411" Type="http://schemas.openxmlformats.org/officeDocument/2006/relationships/customXml" Target="../ink/ink2350.xml"/><Relationship Id="rId432" Type="http://schemas.openxmlformats.org/officeDocument/2006/relationships/image" Target="../media/image2046.png"/><Relationship Id="rId453" Type="http://schemas.openxmlformats.org/officeDocument/2006/relationships/customXml" Target="../ink/ink2371.xml"/><Relationship Id="rId474" Type="http://schemas.openxmlformats.org/officeDocument/2006/relationships/image" Target="../media/image2067.png"/><Relationship Id="rId106" Type="http://schemas.openxmlformats.org/officeDocument/2006/relationships/image" Target="../media/image1884.png"/><Relationship Id="rId127" Type="http://schemas.openxmlformats.org/officeDocument/2006/relationships/customXml" Target="../ink/ink2208.xml"/><Relationship Id="rId313" Type="http://schemas.openxmlformats.org/officeDocument/2006/relationships/customXml" Target="../ink/ink2301.xml"/><Relationship Id="rId10" Type="http://schemas.openxmlformats.org/officeDocument/2006/relationships/customXml" Target="../ink/ink2150.xml"/><Relationship Id="rId31" Type="http://schemas.openxmlformats.org/officeDocument/2006/relationships/image" Target="../media/image1823.png"/><Relationship Id="rId52" Type="http://schemas.openxmlformats.org/officeDocument/2006/relationships/customXml" Target="../ink/ink2171.xml"/><Relationship Id="rId73" Type="http://schemas.openxmlformats.org/officeDocument/2006/relationships/image" Target="../media/image1851.png"/><Relationship Id="rId94" Type="http://schemas.openxmlformats.org/officeDocument/2006/relationships/image" Target="../media/image1878.png"/><Relationship Id="rId148" Type="http://schemas.openxmlformats.org/officeDocument/2006/relationships/image" Target="../media/image1905.png"/><Relationship Id="rId169" Type="http://schemas.openxmlformats.org/officeDocument/2006/relationships/customXml" Target="../ink/ink2229.xml"/><Relationship Id="rId334" Type="http://schemas.openxmlformats.org/officeDocument/2006/relationships/image" Target="../media/image1997.png"/><Relationship Id="rId355" Type="http://schemas.openxmlformats.org/officeDocument/2006/relationships/customXml" Target="../ink/ink2322.xml"/><Relationship Id="rId376" Type="http://schemas.openxmlformats.org/officeDocument/2006/relationships/image" Target="../media/image2018.png"/><Relationship Id="rId397" Type="http://schemas.openxmlformats.org/officeDocument/2006/relationships/customXml" Target="../ink/ink2343.xml"/><Relationship Id="rId4" Type="http://schemas.openxmlformats.org/officeDocument/2006/relationships/customXml" Target="../ink/ink2147.xml"/><Relationship Id="rId180" Type="http://schemas.openxmlformats.org/officeDocument/2006/relationships/image" Target="../media/image1921.png"/><Relationship Id="rId215" Type="http://schemas.openxmlformats.org/officeDocument/2006/relationships/customXml" Target="../ink/ink2252.xml"/><Relationship Id="rId236" Type="http://schemas.openxmlformats.org/officeDocument/2006/relationships/image" Target="../media/image1948.png"/><Relationship Id="rId257" Type="http://schemas.openxmlformats.org/officeDocument/2006/relationships/customXml" Target="../ink/ink2273.xml"/><Relationship Id="rId278" Type="http://schemas.openxmlformats.org/officeDocument/2006/relationships/image" Target="../media/image1969.png"/><Relationship Id="rId401" Type="http://schemas.openxmlformats.org/officeDocument/2006/relationships/customXml" Target="../ink/ink2345.xml"/><Relationship Id="rId422" Type="http://schemas.openxmlformats.org/officeDocument/2006/relationships/image" Target="../media/image2041.png"/><Relationship Id="rId443" Type="http://schemas.openxmlformats.org/officeDocument/2006/relationships/customXml" Target="../ink/ink2366.xml"/><Relationship Id="rId464" Type="http://schemas.openxmlformats.org/officeDocument/2006/relationships/image" Target="../media/image2062.png"/><Relationship Id="rId303" Type="http://schemas.openxmlformats.org/officeDocument/2006/relationships/customXml" Target="../ink/ink2296.xml"/><Relationship Id="rId42" Type="http://schemas.openxmlformats.org/officeDocument/2006/relationships/customXml" Target="../ink/ink2166.xml"/><Relationship Id="rId84" Type="http://schemas.openxmlformats.org/officeDocument/2006/relationships/customXml" Target="../ink/ink2187.xml"/><Relationship Id="rId138" Type="http://schemas.openxmlformats.org/officeDocument/2006/relationships/image" Target="../media/image1900.png"/><Relationship Id="rId345" Type="http://schemas.openxmlformats.org/officeDocument/2006/relationships/customXml" Target="../ink/ink2317.xml"/><Relationship Id="rId387" Type="http://schemas.openxmlformats.org/officeDocument/2006/relationships/customXml" Target="../ink/ink2338.xml"/><Relationship Id="rId191" Type="http://schemas.openxmlformats.org/officeDocument/2006/relationships/customXml" Target="../ink/ink2240.xml"/><Relationship Id="rId205" Type="http://schemas.openxmlformats.org/officeDocument/2006/relationships/customXml" Target="../ink/ink2247.xml"/><Relationship Id="rId247" Type="http://schemas.openxmlformats.org/officeDocument/2006/relationships/customXml" Target="../ink/ink2268.xml"/><Relationship Id="rId412" Type="http://schemas.openxmlformats.org/officeDocument/2006/relationships/image" Target="../media/image2036.png"/><Relationship Id="rId107" Type="http://schemas.openxmlformats.org/officeDocument/2006/relationships/customXml" Target="../ink/ink2198.xml"/><Relationship Id="rId289" Type="http://schemas.openxmlformats.org/officeDocument/2006/relationships/customXml" Target="../ink/ink2289.xml"/><Relationship Id="rId454" Type="http://schemas.openxmlformats.org/officeDocument/2006/relationships/image" Target="../media/image2057.png"/><Relationship Id="rId11" Type="http://schemas.openxmlformats.org/officeDocument/2006/relationships/image" Target="../media/image1804.png"/><Relationship Id="rId53" Type="http://schemas.openxmlformats.org/officeDocument/2006/relationships/image" Target="../media/image1841.png"/><Relationship Id="rId149" Type="http://schemas.openxmlformats.org/officeDocument/2006/relationships/customXml" Target="../ink/ink2219.xml"/><Relationship Id="rId314" Type="http://schemas.openxmlformats.org/officeDocument/2006/relationships/image" Target="../media/image1987.png"/><Relationship Id="rId356" Type="http://schemas.openxmlformats.org/officeDocument/2006/relationships/image" Target="../media/image2008.png"/><Relationship Id="rId398" Type="http://schemas.openxmlformats.org/officeDocument/2006/relationships/image" Target="../media/image2029.png"/><Relationship Id="rId95" Type="http://schemas.openxmlformats.org/officeDocument/2006/relationships/customXml" Target="../ink/ink2192.xml"/><Relationship Id="rId160" Type="http://schemas.openxmlformats.org/officeDocument/2006/relationships/image" Target="../media/image1911.png"/><Relationship Id="rId216" Type="http://schemas.openxmlformats.org/officeDocument/2006/relationships/image" Target="../media/image1939.png"/><Relationship Id="rId423" Type="http://schemas.openxmlformats.org/officeDocument/2006/relationships/customXml" Target="../ink/ink2356.xml"/><Relationship Id="rId258" Type="http://schemas.openxmlformats.org/officeDocument/2006/relationships/image" Target="../media/image1959.png"/><Relationship Id="rId465" Type="http://schemas.openxmlformats.org/officeDocument/2006/relationships/customXml" Target="../ink/ink2377.xml"/><Relationship Id="rId22" Type="http://schemas.openxmlformats.org/officeDocument/2006/relationships/customXml" Target="../ink/ink2156.xml"/><Relationship Id="rId64" Type="http://schemas.openxmlformats.org/officeDocument/2006/relationships/customXml" Target="../ink/ink2177.xml"/><Relationship Id="rId118" Type="http://schemas.openxmlformats.org/officeDocument/2006/relationships/image" Target="../media/image1890.png"/><Relationship Id="rId325" Type="http://schemas.openxmlformats.org/officeDocument/2006/relationships/customXml" Target="../ink/ink2307.xml"/><Relationship Id="rId367" Type="http://schemas.openxmlformats.org/officeDocument/2006/relationships/customXml" Target="../ink/ink2328.xml"/><Relationship Id="rId171" Type="http://schemas.openxmlformats.org/officeDocument/2006/relationships/customXml" Target="../ink/ink2230.xml"/><Relationship Id="rId227" Type="http://schemas.openxmlformats.org/officeDocument/2006/relationships/customXml" Target="../ink/ink2258.xml"/><Relationship Id="rId269" Type="http://schemas.openxmlformats.org/officeDocument/2006/relationships/customXml" Target="../ink/ink2279.xml"/><Relationship Id="rId434" Type="http://schemas.openxmlformats.org/officeDocument/2006/relationships/image" Target="../media/image2047.png"/><Relationship Id="rId476" Type="http://schemas.openxmlformats.org/officeDocument/2006/relationships/image" Target="../media/image2068.png"/><Relationship Id="rId33" Type="http://schemas.openxmlformats.org/officeDocument/2006/relationships/image" Target="../media/image1831.png"/><Relationship Id="rId129" Type="http://schemas.openxmlformats.org/officeDocument/2006/relationships/customXml" Target="../ink/ink2209.xml"/><Relationship Id="rId280" Type="http://schemas.openxmlformats.org/officeDocument/2006/relationships/image" Target="../media/image1970.png"/><Relationship Id="rId336" Type="http://schemas.openxmlformats.org/officeDocument/2006/relationships/image" Target="../media/image1998.png"/><Relationship Id="rId75" Type="http://schemas.openxmlformats.org/officeDocument/2006/relationships/image" Target="../media/image1852.png"/><Relationship Id="rId140" Type="http://schemas.openxmlformats.org/officeDocument/2006/relationships/image" Target="../media/image1901.png"/><Relationship Id="rId182" Type="http://schemas.openxmlformats.org/officeDocument/2006/relationships/image" Target="../media/image1922.png"/><Relationship Id="rId378" Type="http://schemas.openxmlformats.org/officeDocument/2006/relationships/image" Target="../media/image2019.png"/><Relationship Id="rId403" Type="http://schemas.openxmlformats.org/officeDocument/2006/relationships/customXml" Target="../ink/ink2346.xml"/><Relationship Id="rId6" Type="http://schemas.openxmlformats.org/officeDocument/2006/relationships/customXml" Target="../ink/ink2148.xml"/><Relationship Id="rId238" Type="http://schemas.openxmlformats.org/officeDocument/2006/relationships/image" Target="../media/image1949.png"/><Relationship Id="rId445" Type="http://schemas.openxmlformats.org/officeDocument/2006/relationships/customXml" Target="../ink/ink2367.xml"/><Relationship Id="rId291" Type="http://schemas.openxmlformats.org/officeDocument/2006/relationships/customXml" Target="../ink/ink2290.xml"/><Relationship Id="rId305" Type="http://schemas.openxmlformats.org/officeDocument/2006/relationships/customXml" Target="../ink/ink2297.xml"/><Relationship Id="rId347" Type="http://schemas.openxmlformats.org/officeDocument/2006/relationships/customXml" Target="../ink/ink2318.xml"/><Relationship Id="rId44" Type="http://schemas.openxmlformats.org/officeDocument/2006/relationships/customXml" Target="../ink/ink2167.xml"/><Relationship Id="rId86" Type="http://schemas.openxmlformats.org/officeDocument/2006/relationships/image" Target="../media/image1591.png"/><Relationship Id="rId151" Type="http://schemas.openxmlformats.org/officeDocument/2006/relationships/customXml" Target="../ink/ink2220.xml"/><Relationship Id="rId389" Type="http://schemas.openxmlformats.org/officeDocument/2006/relationships/customXml" Target="../ink/ink2339.xml"/><Relationship Id="rId193" Type="http://schemas.openxmlformats.org/officeDocument/2006/relationships/customXml" Target="../ink/ink2241.xml"/><Relationship Id="rId207" Type="http://schemas.openxmlformats.org/officeDocument/2006/relationships/customXml" Target="../ink/ink2248.xml"/><Relationship Id="rId249" Type="http://schemas.openxmlformats.org/officeDocument/2006/relationships/customXml" Target="../ink/ink2269.xml"/><Relationship Id="rId414" Type="http://schemas.openxmlformats.org/officeDocument/2006/relationships/image" Target="../media/image2037.png"/><Relationship Id="rId456" Type="http://schemas.openxmlformats.org/officeDocument/2006/relationships/image" Target="../media/image2058.png"/><Relationship Id="rId13" Type="http://schemas.openxmlformats.org/officeDocument/2006/relationships/image" Target="../media/image1805.png"/><Relationship Id="rId109" Type="http://schemas.openxmlformats.org/officeDocument/2006/relationships/customXml" Target="../ink/ink2199.xml"/><Relationship Id="rId260" Type="http://schemas.openxmlformats.org/officeDocument/2006/relationships/image" Target="../media/image1960.png"/><Relationship Id="rId316" Type="http://schemas.openxmlformats.org/officeDocument/2006/relationships/image" Target="../media/image1988.png"/><Relationship Id="rId55" Type="http://schemas.openxmlformats.org/officeDocument/2006/relationships/image" Target="../media/image1842.png"/><Relationship Id="rId97" Type="http://schemas.openxmlformats.org/officeDocument/2006/relationships/customXml" Target="../ink/ink2193.xml"/><Relationship Id="rId120" Type="http://schemas.openxmlformats.org/officeDocument/2006/relationships/image" Target="../media/image1891.png"/><Relationship Id="rId358" Type="http://schemas.openxmlformats.org/officeDocument/2006/relationships/image" Target="../media/image2009.png"/><Relationship Id="rId162" Type="http://schemas.openxmlformats.org/officeDocument/2006/relationships/image" Target="../media/image1912.png"/><Relationship Id="rId218" Type="http://schemas.openxmlformats.org/officeDocument/2006/relationships/image" Target="../media/image1940.png"/><Relationship Id="rId425" Type="http://schemas.openxmlformats.org/officeDocument/2006/relationships/customXml" Target="../ink/ink2357.xml"/><Relationship Id="rId467" Type="http://schemas.openxmlformats.org/officeDocument/2006/relationships/customXml" Target="../ink/ink2378.xml"/><Relationship Id="rId271" Type="http://schemas.openxmlformats.org/officeDocument/2006/relationships/customXml" Target="../ink/ink2280.xml"/><Relationship Id="rId24" Type="http://schemas.openxmlformats.org/officeDocument/2006/relationships/customXml" Target="../ink/ink2157.xml"/><Relationship Id="rId66" Type="http://schemas.openxmlformats.org/officeDocument/2006/relationships/customXml" Target="../ink/ink2178.xml"/><Relationship Id="rId131" Type="http://schemas.openxmlformats.org/officeDocument/2006/relationships/customXml" Target="../ink/ink2210.xml"/><Relationship Id="rId327" Type="http://schemas.openxmlformats.org/officeDocument/2006/relationships/customXml" Target="../ink/ink2308.xml"/><Relationship Id="rId369" Type="http://schemas.openxmlformats.org/officeDocument/2006/relationships/customXml" Target="../ink/ink2329.xml"/><Relationship Id="rId173" Type="http://schemas.openxmlformats.org/officeDocument/2006/relationships/customXml" Target="../ink/ink2231.xml"/><Relationship Id="rId229" Type="http://schemas.openxmlformats.org/officeDocument/2006/relationships/customXml" Target="../ink/ink2259.xml"/><Relationship Id="rId380" Type="http://schemas.openxmlformats.org/officeDocument/2006/relationships/image" Target="../media/image2020.png"/><Relationship Id="rId436" Type="http://schemas.openxmlformats.org/officeDocument/2006/relationships/image" Target="../media/image2048.png"/><Relationship Id="rId240" Type="http://schemas.openxmlformats.org/officeDocument/2006/relationships/image" Target="../media/image1950.png"/><Relationship Id="rId35" Type="http://schemas.openxmlformats.org/officeDocument/2006/relationships/image" Target="../media/image1832.png"/><Relationship Id="rId77" Type="http://schemas.openxmlformats.org/officeDocument/2006/relationships/image" Target="../media/image1853.png"/><Relationship Id="rId100" Type="http://schemas.openxmlformats.org/officeDocument/2006/relationships/image" Target="../media/image1881.png"/><Relationship Id="rId282" Type="http://schemas.openxmlformats.org/officeDocument/2006/relationships/image" Target="../media/image1971.png"/><Relationship Id="rId338" Type="http://schemas.openxmlformats.org/officeDocument/2006/relationships/image" Target="../media/image1999.png"/><Relationship Id="rId8" Type="http://schemas.openxmlformats.org/officeDocument/2006/relationships/customXml" Target="../ink/ink2149.xml"/><Relationship Id="rId142" Type="http://schemas.openxmlformats.org/officeDocument/2006/relationships/image" Target="../media/image1902.png"/><Relationship Id="rId184" Type="http://schemas.openxmlformats.org/officeDocument/2006/relationships/image" Target="../media/image1923.png"/><Relationship Id="rId391" Type="http://schemas.openxmlformats.org/officeDocument/2006/relationships/customXml" Target="../ink/ink2340.xml"/><Relationship Id="rId405" Type="http://schemas.openxmlformats.org/officeDocument/2006/relationships/customXml" Target="../ink/ink2347.xml"/><Relationship Id="rId447" Type="http://schemas.openxmlformats.org/officeDocument/2006/relationships/customXml" Target="../ink/ink2368.xml"/><Relationship Id="rId251" Type="http://schemas.openxmlformats.org/officeDocument/2006/relationships/customXml" Target="../ink/ink2270.xml"/><Relationship Id="rId46" Type="http://schemas.openxmlformats.org/officeDocument/2006/relationships/customXml" Target="../ink/ink2168.xml"/><Relationship Id="rId293" Type="http://schemas.openxmlformats.org/officeDocument/2006/relationships/customXml" Target="../ink/ink2291.xml"/><Relationship Id="rId307" Type="http://schemas.openxmlformats.org/officeDocument/2006/relationships/customXml" Target="../ink/ink2298.xml"/><Relationship Id="rId349" Type="http://schemas.openxmlformats.org/officeDocument/2006/relationships/customXml" Target="../ink/ink2319.xml"/><Relationship Id="rId88" Type="http://schemas.openxmlformats.org/officeDocument/2006/relationships/image" Target="../media/image1875.png"/><Relationship Id="rId111" Type="http://schemas.openxmlformats.org/officeDocument/2006/relationships/customXml" Target="../ink/ink2200.xml"/><Relationship Id="rId153" Type="http://schemas.openxmlformats.org/officeDocument/2006/relationships/customXml" Target="../ink/ink2221.xml"/><Relationship Id="rId195" Type="http://schemas.openxmlformats.org/officeDocument/2006/relationships/customXml" Target="../ink/ink2242.xml"/><Relationship Id="rId209" Type="http://schemas.openxmlformats.org/officeDocument/2006/relationships/customXml" Target="../ink/ink2249.xml"/><Relationship Id="rId360" Type="http://schemas.openxmlformats.org/officeDocument/2006/relationships/image" Target="../media/image2010.png"/><Relationship Id="rId416" Type="http://schemas.openxmlformats.org/officeDocument/2006/relationships/image" Target="../media/image2038.png"/><Relationship Id="rId220" Type="http://schemas.openxmlformats.org/officeDocument/2006/relationships/image" Target="../media/image1941.png"/><Relationship Id="rId458" Type="http://schemas.openxmlformats.org/officeDocument/2006/relationships/image" Target="../media/image2059.png"/><Relationship Id="rId15" Type="http://schemas.openxmlformats.org/officeDocument/2006/relationships/image" Target="../media/image1806.png"/><Relationship Id="rId57" Type="http://schemas.openxmlformats.org/officeDocument/2006/relationships/image" Target="../media/image1843.png"/><Relationship Id="rId262" Type="http://schemas.openxmlformats.org/officeDocument/2006/relationships/image" Target="../media/image1961.png"/><Relationship Id="rId318" Type="http://schemas.openxmlformats.org/officeDocument/2006/relationships/image" Target="../media/image1989.png"/><Relationship Id="rId99" Type="http://schemas.openxmlformats.org/officeDocument/2006/relationships/customXml" Target="../ink/ink2194.xml"/><Relationship Id="rId122" Type="http://schemas.openxmlformats.org/officeDocument/2006/relationships/image" Target="../media/image1892.png"/><Relationship Id="rId164" Type="http://schemas.openxmlformats.org/officeDocument/2006/relationships/image" Target="../media/image1913.png"/><Relationship Id="rId371" Type="http://schemas.openxmlformats.org/officeDocument/2006/relationships/customXml" Target="../ink/ink2330.xml"/><Relationship Id="rId427" Type="http://schemas.openxmlformats.org/officeDocument/2006/relationships/customXml" Target="../ink/ink2358.xml"/><Relationship Id="rId469" Type="http://schemas.openxmlformats.org/officeDocument/2006/relationships/customXml" Target="../ink/ink2379.xml"/><Relationship Id="rId26" Type="http://schemas.openxmlformats.org/officeDocument/2006/relationships/customXml" Target="../ink/ink2158.xml"/><Relationship Id="rId231" Type="http://schemas.openxmlformats.org/officeDocument/2006/relationships/customXml" Target="../ink/ink2260.xml"/><Relationship Id="rId273" Type="http://schemas.openxmlformats.org/officeDocument/2006/relationships/customXml" Target="../ink/ink2281.xml"/><Relationship Id="rId329" Type="http://schemas.openxmlformats.org/officeDocument/2006/relationships/customXml" Target="../ink/ink2309.xml"/><Relationship Id="rId68" Type="http://schemas.openxmlformats.org/officeDocument/2006/relationships/customXml" Target="../ink/ink2179.xml"/><Relationship Id="rId133" Type="http://schemas.openxmlformats.org/officeDocument/2006/relationships/customXml" Target="../ink/ink2211.xml"/><Relationship Id="rId175" Type="http://schemas.openxmlformats.org/officeDocument/2006/relationships/customXml" Target="../ink/ink2232.xml"/><Relationship Id="rId340" Type="http://schemas.openxmlformats.org/officeDocument/2006/relationships/image" Target="../media/image2000.png"/><Relationship Id="rId200" Type="http://schemas.openxmlformats.org/officeDocument/2006/relationships/image" Target="../media/image1931.png"/><Relationship Id="rId382" Type="http://schemas.openxmlformats.org/officeDocument/2006/relationships/image" Target="../media/image2021.png"/><Relationship Id="rId438" Type="http://schemas.openxmlformats.org/officeDocument/2006/relationships/image" Target="../media/image2049.png"/><Relationship Id="rId242" Type="http://schemas.openxmlformats.org/officeDocument/2006/relationships/image" Target="../media/image1951.png"/><Relationship Id="rId284" Type="http://schemas.openxmlformats.org/officeDocument/2006/relationships/image" Target="../media/image1972.png"/><Relationship Id="rId37" Type="http://schemas.openxmlformats.org/officeDocument/2006/relationships/image" Target="../media/image1833.png"/><Relationship Id="rId79" Type="http://schemas.openxmlformats.org/officeDocument/2006/relationships/image" Target="../media/image1854.png"/><Relationship Id="rId102" Type="http://schemas.openxmlformats.org/officeDocument/2006/relationships/image" Target="../media/image1882.png"/><Relationship Id="rId144" Type="http://schemas.openxmlformats.org/officeDocument/2006/relationships/image" Target="../media/image1903.png"/><Relationship Id="rId90" Type="http://schemas.openxmlformats.org/officeDocument/2006/relationships/image" Target="../media/image1876.png"/><Relationship Id="rId186" Type="http://schemas.openxmlformats.org/officeDocument/2006/relationships/image" Target="../media/image1924.png"/><Relationship Id="rId351" Type="http://schemas.openxmlformats.org/officeDocument/2006/relationships/customXml" Target="../ink/ink2320.xml"/><Relationship Id="rId393" Type="http://schemas.openxmlformats.org/officeDocument/2006/relationships/customXml" Target="../ink/ink2341.xml"/><Relationship Id="rId407" Type="http://schemas.openxmlformats.org/officeDocument/2006/relationships/customXml" Target="../ink/ink2348.xml"/><Relationship Id="rId449" Type="http://schemas.openxmlformats.org/officeDocument/2006/relationships/customXml" Target="../ink/ink2369.xml"/><Relationship Id="rId211" Type="http://schemas.openxmlformats.org/officeDocument/2006/relationships/customXml" Target="../ink/ink2250.xml"/><Relationship Id="rId253" Type="http://schemas.openxmlformats.org/officeDocument/2006/relationships/customXml" Target="../ink/ink2271.xml"/><Relationship Id="rId295" Type="http://schemas.openxmlformats.org/officeDocument/2006/relationships/customXml" Target="../ink/ink2292.xml"/><Relationship Id="rId309" Type="http://schemas.openxmlformats.org/officeDocument/2006/relationships/customXml" Target="../ink/ink2299.xml"/><Relationship Id="rId460" Type="http://schemas.openxmlformats.org/officeDocument/2006/relationships/image" Target="../media/image2060.png"/><Relationship Id="rId48" Type="http://schemas.openxmlformats.org/officeDocument/2006/relationships/customXml" Target="../ink/ink2169.xml"/><Relationship Id="rId113" Type="http://schemas.openxmlformats.org/officeDocument/2006/relationships/customXml" Target="../ink/ink2201.xml"/><Relationship Id="rId320" Type="http://schemas.openxmlformats.org/officeDocument/2006/relationships/image" Target="../media/image1990.png"/><Relationship Id="rId155" Type="http://schemas.openxmlformats.org/officeDocument/2006/relationships/customXml" Target="../ink/ink2222.xml"/><Relationship Id="rId197" Type="http://schemas.openxmlformats.org/officeDocument/2006/relationships/customXml" Target="../ink/ink2243.xml"/><Relationship Id="rId362" Type="http://schemas.openxmlformats.org/officeDocument/2006/relationships/image" Target="../media/image2011.png"/><Relationship Id="rId418" Type="http://schemas.openxmlformats.org/officeDocument/2006/relationships/image" Target="../media/image2039.png"/><Relationship Id="rId222" Type="http://schemas.openxmlformats.org/officeDocument/2006/relationships/image" Target="../media/image1275.png"/><Relationship Id="rId264" Type="http://schemas.openxmlformats.org/officeDocument/2006/relationships/image" Target="../media/image1962.png"/><Relationship Id="rId471" Type="http://schemas.openxmlformats.org/officeDocument/2006/relationships/customXml" Target="../ink/ink2380.xml"/><Relationship Id="rId17" Type="http://schemas.openxmlformats.org/officeDocument/2006/relationships/image" Target="../media/image1807.png"/><Relationship Id="rId59" Type="http://schemas.openxmlformats.org/officeDocument/2006/relationships/image" Target="../media/image1844.png"/><Relationship Id="rId124" Type="http://schemas.openxmlformats.org/officeDocument/2006/relationships/image" Target="../media/image1893.png"/><Relationship Id="rId70" Type="http://schemas.openxmlformats.org/officeDocument/2006/relationships/customXml" Target="../ink/ink2180.xml"/><Relationship Id="rId166" Type="http://schemas.openxmlformats.org/officeDocument/2006/relationships/image" Target="../media/image1914.png"/><Relationship Id="rId331" Type="http://schemas.openxmlformats.org/officeDocument/2006/relationships/customXml" Target="../ink/ink2310.xml"/><Relationship Id="rId373" Type="http://schemas.openxmlformats.org/officeDocument/2006/relationships/customXml" Target="../ink/ink2331.xml"/><Relationship Id="rId429" Type="http://schemas.openxmlformats.org/officeDocument/2006/relationships/customXml" Target="../ink/ink2359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261.xml"/><Relationship Id="rId440" Type="http://schemas.openxmlformats.org/officeDocument/2006/relationships/image" Target="../media/image2050.png"/><Relationship Id="rId28" Type="http://schemas.openxmlformats.org/officeDocument/2006/relationships/customXml" Target="../ink/ink2159.xml"/><Relationship Id="rId275" Type="http://schemas.openxmlformats.org/officeDocument/2006/relationships/customXml" Target="../ink/ink2282.xml"/><Relationship Id="rId300" Type="http://schemas.openxmlformats.org/officeDocument/2006/relationships/image" Target="../media/image1980.png"/><Relationship Id="rId81" Type="http://schemas.openxmlformats.org/officeDocument/2006/relationships/image" Target="../media/image1855.png"/><Relationship Id="rId135" Type="http://schemas.openxmlformats.org/officeDocument/2006/relationships/customXml" Target="../ink/ink2212.xml"/><Relationship Id="rId177" Type="http://schemas.openxmlformats.org/officeDocument/2006/relationships/customXml" Target="../ink/ink2233.xml"/><Relationship Id="rId342" Type="http://schemas.openxmlformats.org/officeDocument/2006/relationships/image" Target="../media/image2001.png"/><Relationship Id="rId384" Type="http://schemas.openxmlformats.org/officeDocument/2006/relationships/image" Target="../media/image2022.png"/><Relationship Id="rId202" Type="http://schemas.openxmlformats.org/officeDocument/2006/relationships/image" Target="../media/image1932.png"/><Relationship Id="rId244" Type="http://schemas.openxmlformats.org/officeDocument/2006/relationships/image" Target="../media/image1952.png"/><Relationship Id="rId39" Type="http://schemas.openxmlformats.org/officeDocument/2006/relationships/image" Target="../media/image1834.png"/><Relationship Id="rId286" Type="http://schemas.openxmlformats.org/officeDocument/2006/relationships/image" Target="../media/image1973.png"/><Relationship Id="rId451" Type="http://schemas.openxmlformats.org/officeDocument/2006/relationships/customXml" Target="../ink/ink2370.xml"/><Relationship Id="rId50" Type="http://schemas.openxmlformats.org/officeDocument/2006/relationships/customXml" Target="../ink/ink2170.xml"/><Relationship Id="rId104" Type="http://schemas.openxmlformats.org/officeDocument/2006/relationships/image" Target="../media/image1883.png"/><Relationship Id="rId146" Type="http://schemas.openxmlformats.org/officeDocument/2006/relationships/image" Target="../media/image1904.png"/><Relationship Id="rId188" Type="http://schemas.openxmlformats.org/officeDocument/2006/relationships/image" Target="../media/image1925.png"/><Relationship Id="rId311" Type="http://schemas.openxmlformats.org/officeDocument/2006/relationships/customXml" Target="../ink/ink2300.xml"/><Relationship Id="rId353" Type="http://schemas.openxmlformats.org/officeDocument/2006/relationships/customXml" Target="../ink/ink2321.xml"/><Relationship Id="rId395" Type="http://schemas.openxmlformats.org/officeDocument/2006/relationships/customXml" Target="../ink/ink2342.xml"/><Relationship Id="rId409" Type="http://schemas.openxmlformats.org/officeDocument/2006/relationships/customXml" Target="../ink/ink2349.xml"/><Relationship Id="rId92" Type="http://schemas.openxmlformats.org/officeDocument/2006/relationships/image" Target="../media/image1877.png"/><Relationship Id="rId213" Type="http://schemas.openxmlformats.org/officeDocument/2006/relationships/customXml" Target="../ink/ink2251.xml"/><Relationship Id="rId420" Type="http://schemas.openxmlformats.org/officeDocument/2006/relationships/image" Target="../media/image2040.png"/><Relationship Id="rId255" Type="http://schemas.openxmlformats.org/officeDocument/2006/relationships/customXml" Target="../ink/ink2272.xml"/><Relationship Id="rId297" Type="http://schemas.openxmlformats.org/officeDocument/2006/relationships/customXml" Target="../ink/ink2293.xml"/><Relationship Id="rId462" Type="http://schemas.openxmlformats.org/officeDocument/2006/relationships/image" Target="../media/image2061.png"/><Relationship Id="rId115" Type="http://schemas.openxmlformats.org/officeDocument/2006/relationships/customXml" Target="../ink/ink2202.xml"/><Relationship Id="rId157" Type="http://schemas.openxmlformats.org/officeDocument/2006/relationships/customXml" Target="../ink/ink2223.xml"/><Relationship Id="rId322" Type="http://schemas.openxmlformats.org/officeDocument/2006/relationships/image" Target="../media/image1991.png"/><Relationship Id="rId364" Type="http://schemas.openxmlformats.org/officeDocument/2006/relationships/image" Target="../media/image2012.png"/><Relationship Id="rId61" Type="http://schemas.openxmlformats.org/officeDocument/2006/relationships/image" Target="../media/image1845.png"/><Relationship Id="rId199" Type="http://schemas.openxmlformats.org/officeDocument/2006/relationships/customXml" Target="../ink/ink2244.xml"/><Relationship Id="rId19" Type="http://schemas.openxmlformats.org/officeDocument/2006/relationships/image" Target="../media/image1808.png"/><Relationship Id="rId224" Type="http://schemas.openxmlformats.org/officeDocument/2006/relationships/image" Target="../media/image1942.png"/><Relationship Id="rId266" Type="http://schemas.openxmlformats.org/officeDocument/2006/relationships/image" Target="../media/image1963.png"/><Relationship Id="rId431" Type="http://schemas.openxmlformats.org/officeDocument/2006/relationships/customXml" Target="../ink/ink2360.xml"/><Relationship Id="rId473" Type="http://schemas.openxmlformats.org/officeDocument/2006/relationships/customXml" Target="../ink/ink2381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46.png"/><Relationship Id="rId21" Type="http://schemas.openxmlformats.org/officeDocument/2006/relationships/image" Target="../media/image1994.png"/><Relationship Id="rId63" Type="http://schemas.openxmlformats.org/officeDocument/2006/relationships/image" Target="../media/image2016.png"/><Relationship Id="rId159" Type="http://schemas.openxmlformats.org/officeDocument/2006/relationships/image" Target="../media/image2067.png"/><Relationship Id="rId170" Type="http://schemas.openxmlformats.org/officeDocument/2006/relationships/customXml" Target="../ink/ink2467.xml"/><Relationship Id="rId226" Type="http://schemas.openxmlformats.org/officeDocument/2006/relationships/customXml" Target="../ink/ink2495.xml"/><Relationship Id="rId268" Type="http://schemas.openxmlformats.org/officeDocument/2006/relationships/customXml" Target="../ink/ink2516.xml"/><Relationship Id="rId11" Type="http://schemas.openxmlformats.org/officeDocument/2006/relationships/image" Target="../media/image1987.png"/><Relationship Id="rId32" Type="http://schemas.openxmlformats.org/officeDocument/2006/relationships/customXml" Target="../ink/ink2398.xml"/><Relationship Id="rId53" Type="http://schemas.openxmlformats.org/officeDocument/2006/relationships/image" Target="../media/image2011.png"/><Relationship Id="rId74" Type="http://schemas.openxmlformats.org/officeDocument/2006/relationships/customXml" Target="../ink/ink2419.xml"/><Relationship Id="rId128" Type="http://schemas.openxmlformats.org/officeDocument/2006/relationships/customXml" Target="../ink/ink2446.xml"/><Relationship Id="rId149" Type="http://schemas.openxmlformats.org/officeDocument/2006/relationships/image" Target="../media/image2062.png"/><Relationship Id="rId5" Type="http://schemas.openxmlformats.org/officeDocument/2006/relationships/image" Target="../media/image1975.png"/><Relationship Id="rId95" Type="http://schemas.openxmlformats.org/officeDocument/2006/relationships/image" Target="../media/image2035.png"/><Relationship Id="rId160" Type="http://schemas.openxmlformats.org/officeDocument/2006/relationships/customXml" Target="../ink/ink2462.xml"/><Relationship Id="rId181" Type="http://schemas.openxmlformats.org/officeDocument/2006/relationships/image" Target="../media/image2078.png"/><Relationship Id="rId216" Type="http://schemas.openxmlformats.org/officeDocument/2006/relationships/customXml" Target="../ink/ink2490.xml"/><Relationship Id="rId237" Type="http://schemas.openxmlformats.org/officeDocument/2006/relationships/image" Target="../media/image2106.png"/><Relationship Id="rId258" Type="http://schemas.openxmlformats.org/officeDocument/2006/relationships/customXml" Target="../ink/ink2511.xml"/><Relationship Id="rId22" Type="http://schemas.openxmlformats.org/officeDocument/2006/relationships/customXml" Target="../ink/ink2393.xml"/><Relationship Id="rId43" Type="http://schemas.openxmlformats.org/officeDocument/2006/relationships/image" Target="../media/image2006.png"/><Relationship Id="rId64" Type="http://schemas.openxmlformats.org/officeDocument/2006/relationships/customXml" Target="../ink/ink2414.xml"/><Relationship Id="rId118" Type="http://schemas.openxmlformats.org/officeDocument/2006/relationships/customXml" Target="../ink/ink2441.xml"/><Relationship Id="rId139" Type="http://schemas.openxmlformats.org/officeDocument/2006/relationships/image" Target="../media/image2057.png"/><Relationship Id="rId85" Type="http://schemas.openxmlformats.org/officeDocument/2006/relationships/image" Target="../media/image2030.png"/><Relationship Id="rId150" Type="http://schemas.openxmlformats.org/officeDocument/2006/relationships/customXml" Target="../ink/ink2457.xml"/><Relationship Id="rId171" Type="http://schemas.openxmlformats.org/officeDocument/2006/relationships/image" Target="../media/image2073.png"/><Relationship Id="rId192" Type="http://schemas.openxmlformats.org/officeDocument/2006/relationships/customXml" Target="../ink/ink2478.xml"/><Relationship Id="rId206" Type="http://schemas.openxmlformats.org/officeDocument/2006/relationships/customXml" Target="../ink/ink2485.xml"/><Relationship Id="rId227" Type="http://schemas.openxmlformats.org/officeDocument/2006/relationships/image" Target="../media/image2101.png"/><Relationship Id="rId248" Type="http://schemas.openxmlformats.org/officeDocument/2006/relationships/customXml" Target="../ink/ink2506.xml"/><Relationship Id="rId269" Type="http://schemas.openxmlformats.org/officeDocument/2006/relationships/image" Target="../media/image2122.png"/><Relationship Id="rId12" Type="http://schemas.openxmlformats.org/officeDocument/2006/relationships/customXml" Target="../ink/ink2388.xml"/><Relationship Id="rId33" Type="http://schemas.openxmlformats.org/officeDocument/2006/relationships/image" Target="../media/image2001.png"/><Relationship Id="rId108" Type="http://schemas.openxmlformats.org/officeDocument/2006/relationships/customXml" Target="../ink/ink2436.xml"/><Relationship Id="rId129" Type="http://schemas.openxmlformats.org/officeDocument/2006/relationships/image" Target="../media/image2052.png"/><Relationship Id="rId54" Type="http://schemas.openxmlformats.org/officeDocument/2006/relationships/customXml" Target="../ink/ink2409.xml"/><Relationship Id="rId75" Type="http://schemas.openxmlformats.org/officeDocument/2006/relationships/image" Target="../media/image2023.png"/><Relationship Id="rId96" Type="http://schemas.openxmlformats.org/officeDocument/2006/relationships/customXml" Target="../ink/ink2430.xml"/><Relationship Id="rId140" Type="http://schemas.openxmlformats.org/officeDocument/2006/relationships/customXml" Target="../ink/ink2452.xml"/><Relationship Id="rId161" Type="http://schemas.openxmlformats.org/officeDocument/2006/relationships/image" Target="../media/image2068.png"/><Relationship Id="rId182" Type="http://schemas.openxmlformats.org/officeDocument/2006/relationships/customXml" Target="../ink/ink2473.xml"/><Relationship Id="rId217" Type="http://schemas.openxmlformats.org/officeDocument/2006/relationships/image" Target="../media/image2096.png"/><Relationship Id="rId6" Type="http://schemas.openxmlformats.org/officeDocument/2006/relationships/customXml" Target="../ink/ink2385.xml"/><Relationship Id="rId238" Type="http://schemas.openxmlformats.org/officeDocument/2006/relationships/customXml" Target="../ink/ink2501.xml"/><Relationship Id="rId259" Type="http://schemas.openxmlformats.org/officeDocument/2006/relationships/image" Target="../media/image2117.png"/><Relationship Id="rId23" Type="http://schemas.openxmlformats.org/officeDocument/2006/relationships/image" Target="../media/image1995.png"/><Relationship Id="rId119" Type="http://schemas.openxmlformats.org/officeDocument/2006/relationships/image" Target="../media/image2047.png"/><Relationship Id="rId270" Type="http://schemas.openxmlformats.org/officeDocument/2006/relationships/customXml" Target="../ink/ink2517.xml"/><Relationship Id="rId44" Type="http://schemas.openxmlformats.org/officeDocument/2006/relationships/customXml" Target="../ink/ink2404.xml"/><Relationship Id="rId65" Type="http://schemas.openxmlformats.org/officeDocument/2006/relationships/image" Target="../media/image2017.png"/><Relationship Id="rId86" Type="http://schemas.openxmlformats.org/officeDocument/2006/relationships/customXml" Target="../ink/ink2425.xml"/><Relationship Id="rId130" Type="http://schemas.openxmlformats.org/officeDocument/2006/relationships/customXml" Target="../ink/ink2447.xml"/><Relationship Id="rId151" Type="http://schemas.openxmlformats.org/officeDocument/2006/relationships/image" Target="../media/image2063.png"/><Relationship Id="rId172" Type="http://schemas.openxmlformats.org/officeDocument/2006/relationships/customXml" Target="../ink/ink2468.xml"/><Relationship Id="rId193" Type="http://schemas.openxmlformats.org/officeDocument/2006/relationships/image" Target="../media/image2084.png"/><Relationship Id="rId207" Type="http://schemas.openxmlformats.org/officeDocument/2006/relationships/image" Target="../media/image2091.png"/><Relationship Id="rId228" Type="http://schemas.openxmlformats.org/officeDocument/2006/relationships/customXml" Target="../ink/ink2496.xml"/><Relationship Id="rId249" Type="http://schemas.openxmlformats.org/officeDocument/2006/relationships/image" Target="../media/image2112.png"/><Relationship Id="rId13" Type="http://schemas.openxmlformats.org/officeDocument/2006/relationships/image" Target="../media/image1988.png"/><Relationship Id="rId109" Type="http://schemas.openxmlformats.org/officeDocument/2006/relationships/image" Target="../media/image2042.png"/><Relationship Id="rId260" Type="http://schemas.openxmlformats.org/officeDocument/2006/relationships/customXml" Target="../ink/ink2512.xml"/><Relationship Id="rId34" Type="http://schemas.openxmlformats.org/officeDocument/2006/relationships/customXml" Target="../ink/ink2399.xml"/><Relationship Id="rId55" Type="http://schemas.openxmlformats.org/officeDocument/2006/relationships/image" Target="../media/image2012.png"/><Relationship Id="rId76" Type="http://schemas.openxmlformats.org/officeDocument/2006/relationships/customXml" Target="../ink/ink2420.xml"/><Relationship Id="rId97" Type="http://schemas.openxmlformats.org/officeDocument/2006/relationships/image" Target="../media/image2036.png"/><Relationship Id="rId120" Type="http://schemas.openxmlformats.org/officeDocument/2006/relationships/customXml" Target="../ink/ink2442.xml"/><Relationship Id="rId141" Type="http://schemas.openxmlformats.org/officeDocument/2006/relationships/image" Target="../media/image2058.png"/><Relationship Id="rId7" Type="http://schemas.openxmlformats.org/officeDocument/2006/relationships/image" Target="../media/image1985.png"/><Relationship Id="rId162" Type="http://schemas.openxmlformats.org/officeDocument/2006/relationships/customXml" Target="../ink/ink2463.xml"/><Relationship Id="rId183" Type="http://schemas.openxmlformats.org/officeDocument/2006/relationships/image" Target="../media/image2079.png"/><Relationship Id="rId218" Type="http://schemas.openxmlformats.org/officeDocument/2006/relationships/customXml" Target="../ink/ink2491.xml"/><Relationship Id="rId239" Type="http://schemas.openxmlformats.org/officeDocument/2006/relationships/image" Target="../media/image2107.png"/><Relationship Id="rId250" Type="http://schemas.openxmlformats.org/officeDocument/2006/relationships/customXml" Target="../ink/ink2507.xml"/><Relationship Id="rId271" Type="http://schemas.openxmlformats.org/officeDocument/2006/relationships/image" Target="../media/image2123.png"/><Relationship Id="rId24" Type="http://schemas.openxmlformats.org/officeDocument/2006/relationships/customXml" Target="../ink/ink2394.xml"/><Relationship Id="rId45" Type="http://schemas.openxmlformats.org/officeDocument/2006/relationships/image" Target="../media/image2007.png"/><Relationship Id="rId66" Type="http://schemas.openxmlformats.org/officeDocument/2006/relationships/customXml" Target="../ink/ink2415.xml"/><Relationship Id="rId87" Type="http://schemas.openxmlformats.org/officeDocument/2006/relationships/image" Target="../media/image2031.png"/><Relationship Id="rId110" Type="http://schemas.openxmlformats.org/officeDocument/2006/relationships/customXml" Target="../ink/ink2437.xml"/><Relationship Id="rId131" Type="http://schemas.openxmlformats.org/officeDocument/2006/relationships/image" Target="../media/image2053.png"/><Relationship Id="rId152" Type="http://schemas.openxmlformats.org/officeDocument/2006/relationships/customXml" Target="../ink/ink2458.xml"/><Relationship Id="rId173" Type="http://schemas.openxmlformats.org/officeDocument/2006/relationships/image" Target="../media/image2074.png"/><Relationship Id="rId194" Type="http://schemas.openxmlformats.org/officeDocument/2006/relationships/customXml" Target="../ink/ink2479.xml"/><Relationship Id="rId208" Type="http://schemas.openxmlformats.org/officeDocument/2006/relationships/customXml" Target="../ink/ink2486.xml"/><Relationship Id="rId229" Type="http://schemas.openxmlformats.org/officeDocument/2006/relationships/image" Target="../media/image2102.png"/><Relationship Id="rId240" Type="http://schemas.openxmlformats.org/officeDocument/2006/relationships/customXml" Target="../ink/ink2502.xml"/><Relationship Id="rId261" Type="http://schemas.openxmlformats.org/officeDocument/2006/relationships/image" Target="../media/image2118.png"/><Relationship Id="rId14" Type="http://schemas.openxmlformats.org/officeDocument/2006/relationships/customXml" Target="../ink/ink2389.xml"/><Relationship Id="rId35" Type="http://schemas.openxmlformats.org/officeDocument/2006/relationships/image" Target="../media/image2002.png"/><Relationship Id="rId56" Type="http://schemas.openxmlformats.org/officeDocument/2006/relationships/customXml" Target="../ink/ink2410.xml"/><Relationship Id="rId77" Type="http://schemas.openxmlformats.org/officeDocument/2006/relationships/image" Target="../media/image2024.png"/><Relationship Id="rId100" Type="http://schemas.openxmlformats.org/officeDocument/2006/relationships/customXml" Target="../ink/ink2432.xml"/><Relationship Id="rId8" Type="http://schemas.openxmlformats.org/officeDocument/2006/relationships/customXml" Target="../ink/ink2386.xml"/><Relationship Id="rId98" Type="http://schemas.openxmlformats.org/officeDocument/2006/relationships/customXml" Target="../ink/ink2431.xml"/><Relationship Id="rId121" Type="http://schemas.openxmlformats.org/officeDocument/2006/relationships/image" Target="../media/image2048.png"/><Relationship Id="rId142" Type="http://schemas.openxmlformats.org/officeDocument/2006/relationships/customXml" Target="../ink/ink2453.xml"/><Relationship Id="rId163" Type="http://schemas.openxmlformats.org/officeDocument/2006/relationships/image" Target="../media/image2069.png"/><Relationship Id="rId184" Type="http://schemas.openxmlformats.org/officeDocument/2006/relationships/customXml" Target="../ink/ink2474.xml"/><Relationship Id="rId219" Type="http://schemas.openxmlformats.org/officeDocument/2006/relationships/image" Target="../media/image2097.png"/><Relationship Id="rId230" Type="http://schemas.openxmlformats.org/officeDocument/2006/relationships/customXml" Target="../ink/ink2497.xml"/><Relationship Id="rId251" Type="http://schemas.openxmlformats.org/officeDocument/2006/relationships/image" Target="../media/image2113.png"/><Relationship Id="rId25" Type="http://schemas.openxmlformats.org/officeDocument/2006/relationships/image" Target="../media/image1996.png"/><Relationship Id="rId46" Type="http://schemas.openxmlformats.org/officeDocument/2006/relationships/customXml" Target="../ink/ink2405.xml"/><Relationship Id="rId67" Type="http://schemas.openxmlformats.org/officeDocument/2006/relationships/image" Target="../media/image2018.png"/><Relationship Id="rId88" Type="http://schemas.openxmlformats.org/officeDocument/2006/relationships/customXml" Target="../ink/ink2426.xml"/><Relationship Id="rId111" Type="http://schemas.openxmlformats.org/officeDocument/2006/relationships/image" Target="../media/image2043.png"/><Relationship Id="rId132" Type="http://schemas.openxmlformats.org/officeDocument/2006/relationships/customXml" Target="../ink/ink2448.xml"/><Relationship Id="rId153" Type="http://schemas.openxmlformats.org/officeDocument/2006/relationships/image" Target="../media/image2064.png"/><Relationship Id="rId174" Type="http://schemas.openxmlformats.org/officeDocument/2006/relationships/customXml" Target="../ink/ink2469.xml"/><Relationship Id="rId195" Type="http://schemas.openxmlformats.org/officeDocument/2006/relationships/image" Target="../media/image2085.png"/><Relationship Id="rId209" Type="http://schemas.openxmlformats.org/officeDocument/2006/relationships/image" Target="../media/image2092.png"/><Relationship Id="rId220" Type="http://schemas.openxmlformats.org/officeDocument/2006/relationships/customXml" Target="../ink/ink2492.xml"/><Relationship Id="rId241" Type="http://schemas.openxmlformats.org/officeDocument/2006/relationships/image" Target="../media/image2108.png"/><Relationship Id="rId15" Type="http://schemas.openxmlformats.org/officeDocument/2006/relationships/image" Target="../media/image1989.png"/><Relationship Id="rId36" Type="http://schemas.openxmlformats.org/officeDocument/2006/relationships/customXml" Target="../ink/ink2400.xml"/><Relationship Id="rId57" Type="http://schemas.openxmlformats.org/officeDocument/2006/relationships/image" Target="../media/image2013.png"/><Relationship Id="rId262" Type="http://schemas.openxmlformats.org/officeDocument/2006/relationships/customXml" Target="../ink/ink2513.xml"/><Relationship Id="rId78" Type="http://schemas.openxmlformats.org/officeDocument/2006/relationships/customXml" Target="../ink/ink2421.xml"/><Relationship Id="rId99" Type="http://schemas.openxmlformats.org/officeDocument/2006/relationships/image" Target="../media/image2037.png"/><Relationship Id="rId101" Type="http://schemas.openxmlformats.org/officeDocument/2006/relationships/image" Target="../media/image2038.png"/><Relationship Id="rId122" Type="http://schemas.openxmlformats.org/officeDocument/2006/relationships/customXml" Target="../ink/ink2443.xml"/><Relationship Id="rId143" Type="http://schemas.openxmlformats.org/officeDocument/2006/relationships/image" Target="../media/image2059.png"/><Relationship Id="rId164" Type="http://schemas.openxmlformats.org/officeDocument/2006/relationships/customXml" Target="../ink/ink2464.xml"/><Relationship Id="rId185" Type="http://schemas.openxmlformats.org/officeDocument/2006/relationships/image" Target="../media/image2080.png"/><Relationship Id="rId9" Type="http://schemas.openxmlformats.org/officeDocument/2006/relationships/image" Target="../media/image1986.png"/><Relationship Id="rId210" Type="http://schemas.openxmlformats.org/officeDocument/2006/relationships/customXml" Target="../ink/ink2487.xml"/><Relationship Id="rId26" Type="http://schemas.openxmlformats.org/officeDocument/2006/relationships/customXml" Target="../ink/ink2395.xml"/><Relationship Id="rId231" Type="http://schemas.openxmlformats.org/officeDocument/2006/relationships/image" Target="../media/image2103.png"/><Relationship Id="rId252" Type="http://schemas.openxmlformats.org/officeDocument/2006/relationships/customXml" Target="../ink/ink2508.xml"/><Relationship Id="rId47" Type="http://schemas.openxmlformats.org/officeDocument/2006/relationships/image" Target="../media/image2008.png"/><Relationship Id="rId68" Type="http://schemas.openxmlformats.org/officeDocument/2006/relationships/customXml" Target="../ink/ink2416.xml"/><Relationship Id="rId89" Type="http://schemas.openxmlformats.org/officeDocument/2006/relationships/image" Target="../media/image2032.png"/><Relationship Id="rId112" Type="http://schemas.openxmlformats.org/officeDocument/2006/relationships/customXml" Target="../ink/ink2438.xml"/><Relationship Id="rId133" Type="http://schemas.openxmlformats.org/officeDocument/2006/relationships/image" Target="../media/image2054.png"/><Relationship Id="rId154" Type="http://schemas.openxmlformats.org/officeDocument/2006/relationships/customXml" Target="../ink/ink2459.xml"/><Relationship Id="rId175" Type="http://schemas.openxmlformats.org/officeDocument/2006/relationships/image" Target="../media/image2075.png"/><Relationship Id="rId196" Type="http://schemas.openxmlformats.org/officeDocument/2006/relationships/customXml" Target="../ink/ink2480.xml"/><Relationship Id="rId200" Type="http://schemas.openxmlformats.org/officeDocument/2006/relationships/customXml" Target="../ink/ink2482.xml"/><Relationship Id="rId16" Type="http://schemas.openxmlformats.org/officeDocument/2006/relationships/customXml" Target="../ink/ink2390.xml"/><Relationship Id="rId221" Type="http://schemas.openxmlformats.org/officeDocument/2006/relationships/image" Target="../media/image2098.png"/><Relationship Id="rId242" Type="http://schemas.openxmlformats.org/officeDocument/2006/relationships/customXml" Target="../ink/ink2503.xml"/><Relationship Id="rId263" Type="http://schemas.openxmlformats.org/officeDocument/2006/relationships/image" Target="../media/image2119.png"/><Relationship Id="rId37" Type="http://schemas.openxmlformats.org/officeDocument/2006/relationships/image" Target="../media/image2003.png"/><Relationship Id="rId58" Type="http://schemas.openxmlformats.org/officeDocument/2006/relationships/customXml" Target="../ink/ink2411.xml"/><Relationship Id="rId79" Type="http://schemas.openxmlformats.org/officeDocument/2006/relationships/image" Target="../media/image2025.png"/><Relationship Id="rId102" Type="http://schemas.openxmlformats.org/officeDocument/2006/relationships/customXml" Target="../ink/ink2433.xml"/><Relationship Id="rId123" Type="http://schemas.openxmlformats.org/officeDocument/2006/relationships/image" Target="../media/image2049.png"/><Relationship Id="rId144" Type="http://schemas.openxmlformats.org/officeDocument/2006/relationships/customXml" Target="../ink/ink2454.xml"/><Relationship Id="rId90" Type="http://schemas.openxmlformats.org/officeDocument/2006/relationships/customXml" Target="../ink/ink2427.xml"/><Relationship Id="rId165" Type="http://schemas.openxmlformats.org/officeDocument/2006/relationships/image" Target="../media/image2070.png"/><Relationship Id="rId186" Type="http://schemas.openxmlformats.org/officeDocument/2006/relationships/customXml" Target="../ink/ink2475.xml"/><Relationship Id="rId211" Type="http://schemas.openxmlformats.org/officeDocument/2006/relationships/image" Target="../media/image2093.png"/><Relationship Id="rId232" Type="http://schemas.openxmlformats.org/officeDocument/2006/relationships/customXml" Target="../ink/ink2498.xml"/><Relationship Id="rId253" Type="http://schemas.openxmlformats.org/officeDocument/2006/relationships/image" Target="../media/image2114.png"/><Relationship Id="rId27" Type="http://schemas.openxmlformats.org/officeDocument/2006/relationships/image" Target="../media/image1997.png"/><Relationship Id="rId48" Type="http://schemas.openxmlformats.org/officeDocument/2006/relationships/customXml" Target="../ink/ink2406.xml"/><Relationship Id="rId69" Type="http://schemas.openxmlformats.org/officeDocument/2006/relationships/image" Target="../media/image2020.png"/><Relationship Id="rId113" Type="http://schemas.openxmlformats.org/officeDocument/2006/relationships/image" Target="../media/image2044.png"/><Relationship Id="rId134" Type="http://schemas.openxmlformats.org/officeDocument/2006/relationships/customXml" Target="../ink/ink2449.xml"/><Relationship Id="rId80" Type="http://schemas.openxmlformats.org/officeDocument/2006/relationships/customXml" Target="../ink/ink2422.xml"/><Relationship Id="rId155" Type="http://schemas.openxmlformats.org/officeDocument/2006/relationships/image" Target="../media/image2065.png"/><Relationship Id="rId176" Type="http://schemas.openxmlformats.org/officeDocument/2006/relationships/customXml" Target="../ink/ink2470.xml"/><Relationship Id="rId197" Type="http://schemas.openxmlformats.org/officeDocument/2006/relationships/image" Target="../media/image2086.png"/><Relationship Id="rId201" Type="http://schemas.openxmlformats.org/officeDocument/2006/relationships/image" Target="../media/image2088.png"/><Relationship Id="rId222" Type="http://schemas.openxmlformats.org/officeDocument/2006/relationships/customXml" Target="../ink/ink2493.xml"/><Relationship Id="rId243" Type="http://schemas.openxmlformats.org/officeDocument/2006/relationships/image" Target="../media/image2109.png"/><Relationship Id="rId264" Type="http://schemas.openxmlformats.org/officeDocument/2006/relationships/customXml" Target="../ink/ink2514.xml"/><Relationship Id="rId17" Type="http://schemas.openxmlformats.org/officeDocument/2006/relationships/image" Target="../media/image1992.png"/><Relationship Id="rId38" Type="http://schemas.openxmlformats.org/officeDocument/2006/relationships/customXml" Target="../ink/ink2401.xml"/><Relationship Id="rId59" Type="http://schemas.openxmlformats.org/officeDocument/2006/relationships/image" Target="../media/image2014.png"/><Relationship Id="rId103" Type="http://schemas.openxmlformats.org/officeDocument/2006/relationships/image" Target="../media/image2039.png"/><Relationship Id="rId124" Type="http://schemas.openxmlformats.org/officeDocument/2006/relationships/customXml" Target="../ink/ink2444.xml"/><Relationship Id="rId70" Type="http://schemas.openxmlformats.org/officeDocument/2006/relationships/customXml" Target="../ink/ink2417.xml"/><Relationship Id="rId91" Type="http://schemas.openxmlformats.org/officeDocument/2006/relationships/image" Target="../media/image2033.png"/><Relationship Id="rId145" Type="http://schemas.openxmlformats.org/officeDocument/2006/relationships/image" Target="../media/image2060.png"/><Relationship Id="rId166" Type="http://schemas.openxmlformats.org/officeDocument/2006/relationships/customXml" Target="../ink/ink2465.xml"/><Relationship Id="rId187" Type="http://schemas.openxmlformats.org/officeDocument/2006/relationships/image" Target="../media/image20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88.xml"/><Relationship Id="rId233" Type="http://schemas.openxmlformats.org/officeDocument/2006/relationships/image" Target="../media/image2104.png"/><Relationship Id="rId254" Type="http://schemas.openxmlformats.org/officeDocument/2006/relationships/customXml" Target="../ink/ink2509.xml"/><Relationship Id="rId28" Type="http://schemas.openxmlformats.org/officeDocument/2006/relationships/customXml" Target="../ink/ink2396.xml"/><Relationship Id="rId49" Type="http://schemas.openxmlformats.org/officeDocument/2006/relationships/image" Target="../media/image2009.png"/><Relationship Id="rId114" Type="http://schemas.openxmlformats.org/officeDocument/2006/relationships/customXml" Target="../ink/ink2439.xml"/><Relationship Id="rId60" Type="http://schemas.openxmlformats.org/officeDocument/2006/relationships/customXml" Target="../ink/ink2412.xml"/><Relationship Id="rId81" Type="http://schemas.openxmlformats.org/officeDocument/2006/relationships/image" Target="../media/image2026.png"/><Relationship Id="rId135" Type="http://schemas.openxmlformats.org/officeDocument/2006/relationships/image" Target="../media/image2055.png"/><Relationship Id="rId156" Type="http://schemas.openxmlformats.org/officeDocument/2006/relationships/customXml" Target="../ink/ink2460.xml"/><Relationship Id="rId177" Type="http://schemas.openxmlformats.org/officeDocument/2006/relationships/image" Target="../media/image2076.png"/><Relationship Id="rId198" Type="http://schemas.openxmlformats.org/officeDocument/2006/relationships/customXml" Target="../ink/ink2481.xml"/><Relationship Id="rId202" Type="http://schemas.openxmlformats.org/officeDocument/2006/relationships/customXml" Target="../ink/ink2483.xml"/><Relationship Id="rId223" Type="http://schemas.openxmlformats.org/officeDocument/2006/relationships/image" Target="../media/image2099.png"/><Relationship Id="rId244" Type="http://schemas.openxmlformats.org/officeDocument/2006/relationships/customXml" Target="../ink/ink2504.xml"/><Relationship Id="rId18" Type="http://schemas.openxmlformats.org/officeDocument/2006/relationships/customXml" Target="../ink/ink2391.xml"/><Relationship Id="rId39" Type="http://schemas.openxmlformats.org/officeDocument/2006/relationships/image" Target="../media/image2004.png"/><Relationship Id="rId265" Type="http://schemas.openxmlformats.org/officeDocument/2006/relationships/image" Target="../media/image2120.png"/><Relationship Id="rId50" Type="http://schemas.openxmlformats.org/officeDocument/2006/relationships/customXml" Target="../ink/ink2407.xml"/><Relationship Id="rId104" Type="http://schemas.openxmlformats.org/officeDocument/2006/relationships/customXml" Target="../ink/ink2434.xml"/><Relationship Id="rId125" Type="http://schemas.openxmlformats.org/officeDocument/2006/relationships/image" Target="../media/image2050.png"/><Relationship Id="rId146" Type="http://schemas.openxmlformats.org/officeDocument/2006/relationships/customXml" Target="../ink/ink2455.xml"/><Relationship Id="rId167" Type="http://schemas.openxmlformats.org/officeDocument/2006/relationships/image" Target="../media/image2071.png"/><Relationship Id="rId188" Type="http://schemas.openxmlformats.org/officeDocument/2006/relationships/customXml" Target="../ink/ink2476.xml"/><Relationship Id="rId71" Type="http://schemas.openxmlformats.org/officeDocument/2006/relationships/image" Target="../media/image2021.png"/><Relationship Id="rId92" Type="http://schemas.openxmlformats.org/officeDocument/2006/relationships/customXml" Target="../ink/ink2428.xml"/><Relationship Id="rId213" Type="http://schemas.openxmlformats.org/officeDocument/2006/relationships/image" Target="../media/image2094.png"/><Relationship Id="rId234" Type="http://schemas.openxmlformats.org/officeDocument/2006/relationships/customXml" Target="../ink/ink2499.xml"/><Relationship Id="rId2" Type="http://schemas.openxmlformats.org/officeDocument/2006/relationships/customXml" Target="../ink/ink2383.xml"/><Relationship Id="rId29" Type="http://schemas.openxmlformats.org/officeDocument/2006/relationships/image" Target="../media/image1998.png"/><Relationship Id="rId255" Type="http://schemas.openxmlformats.org/officeDocument/2006/relationships/image" Target="../media/image2115.png"/><Relationship Id="rId40" Type="http://schemas.openxmlformats.org/officeDocument/2006/relationships/customXml" Target="../ink/ink2402.xml"/><Relationship Id="rId115" Type="http://schemas.openxmlformats.org/officeDocument/2006/relationships/image" Target="../media/image2045.png"/><Relationship Id="rId136" Type="http://schemas.openxmlformats.org/officeDocument/2006/relationships/customXml" Target="../ink/ink2450.xml"/><Relationship Id="rId157" Type="http://schemas.openxmlformats.org/officeDocument/2006/relationships/image" Target="../media/image2066.png"/><Relationship Id="rId178" Type="http://schemas.openxmlformats.org/officeDocument/2006/relationships/customXml" Target="../ink/ink2471.xml"/><Relationship Id="rId61" Type="http://schemas.openxmlformats.org/officeDocument/2006/relationships/image" Target="../media/image2015.png"/><Relationship Id="rId82" Type="http://schemas.openxmlformats.org/officeDocument/2006/relationships/customXml" Target="../ink/ink2423.xml"/><Relationship Id="rId199" Type="http://schemas.openxmlformats.org/officeDocument/2006/relationships/image" Target="../media/image2087.png"/><Relationship Id="rId203" Type="http://schemas.openxmlformats.org/officeDocument/2006/relationships/image" Target="../media/image2089.png"/><Relationship Id="rId19" Type="http://schemas.openxmlformats.org/officeDocument/2006/relationships/image" Target="../media/image1993.png"/><Relationship Id="rId224" Type="http://schemas.openxmlformats.org/officeDocument/2006/relationships/customXml" Target="../ink/ink2494.xml"/><Relationship Id="rId245" Type="http://schemas.openxmlformats.org/officeDocument/2006/relationships/image" Target="../media/image2110.png"/><Relationship Id="rId266" Type="http://schemas.openxmlformats.org/officeDocument/2006/relationships/customXml" Target="../ink/ink2515.xml"/><Relationship Id="rId30" Type="http://schemas.openxmlformats.org/officeDocument/2006/relationships/customXml" Target="../ink/ink2397.xml"/><Relationship Id="rId105" Type="http://schemas.openxmlformats.org/officeDocument/2006/relationships/image" Target="../media/image2040.png"/><Relationship Id="rId126" Type="http://schemas.openxmlformats.org/officeDocument/2006/relationships/customXml" Target="../ink/ink2445.xml"/><Relationship Id="rId147" Type="http://schemas.openxmlformats.org/officeDocument/2006/relationships/image" Target="../media/image2061.png"/><Relationship Id="rId168" Type="http://schemas.openxmlformats.org/officeDocument/2006/relationships/customXml" Target="../ink/ink2466.xml"/><Relationship Id="rId51" Type="http://schemas.openxmlformats.org/officeDocument/2006/relationships/image" Target="../media/image2010.png"/><Relationship Id="rId72" Type="http://schemas.openxmlformats.org/officeDocument/2006/relationships/customXml" Target="../ink/ink2418.xml"/><Relationship Id="rId93" Type="http://schemas.openxmlformats.org/officeDocument/2006/relationships/image" Target="../media/image2034.png"/><Relationship Id="rId189" Type="http://schemas.openxmlformats.org/officeDocument/2006/relationships/image" Target="../media/image2082.png"/><Relationship Id="rId3" Type="http://schemas.openxmlformats.org/officeDocument/2006/relationships/image" Target="../media/image1974.png"/><Relationship Id="rId214" Type="http://schemas.openxmlformats.org/officeDocument/2006/relationships/customXml" Target="../ink/ink2489.xml"/><Relationship Id="rId235" Type="http://schemas.openxmlformats.org/officeDocument/2006/relationships/image" Target="../media/image2105.png"/><Relationship Id="rId256" Type="http://schemas.openxmlformats.org/officeDocument/2006/relationships/customXml" Target="../ink/ink2510.xml"/><Relationship Id="rId116" Type="http://schemas.openxmlformats.org/officeDocument/2006/relationships/customXml" Target="../ink/ink2440.xml"/><Relationship Id="rId137" Type="http://schemas.openxmlformats.org/officeDocument/2006/relationships/image" Target="../media/image2056.png"/><Relationship Id="rId158" Type="http://schemas.openxmlformats.org/officeDocument/2006/relationships/customXml" Target="../ink/ink2461.xml"/><Relationship Id="rId20" Type="http://schemas.openxmlformats.org/officeDocument/2006/relationships/customXml" Target="../ink/ink2392.xml"/><Relationship Id="rId41" Type="http://schemas.openxmlformats.org/officeDocument/2006/relationships/image" Target="../media/image2005.png"/><Relationship Id="rId62" Type="http://schemas.openxmlformats.org/officeDocument/2006/relationships/customXml" Target="../ink/ink2413.xml"/><Relationship Id="rId83" Type="http://schemas.openxmlformats.org/officeDocument/2006/relationships/image" Target="../media/image2027.png"/><Relationship Id="rId179" Type="http://schemas.openxmlformats.org/officeDocument/2006/relationships/image" Target="../media/image2077.png"/><Relationship Id="rId190" Type="http://schemas.openxmlformats.org/officeDocument/2006/relationships/customXml" Target="../ink/ink2477.xml"/><Relationship Id="rId204" Type="http://schemas.openxmlformats.org/officeDocument/2006/relationships/customXml" Target="../ink/ink2484.xml"/><Relationship Id="rId225" Type="http://schemas.openxmlformats.org/officeDocument/2006/relationships/image" Target="../media/image2100.png"/><Relationship Id="rId246" Type="http://schemas.openxmlformats.org/officeDocument/2006/relationships/customXml" Target="../ink/ink2505.xml"/><Relationship Id="rId267" Type="http://schemas.openxmlformats.org/officeDocument/2006/relationships/image" Target="../media/image2121.png"/><Relationship Id="rId106" Type="http://schemas.openxmlformats.org/officeDocument/2006/relationships/customXml" Target="../ink/ink2435.xml"/><Relationship Id="rId127" Type="http://schemas.openxmlformats.org/officeDocument/2006/relationships/image" Target="../media/image2051.png"/><Relationship Id="rId10" Type="http://schemas.openxmlformats.org/officeDocument/2006/relationships/customXml" Target="../ink/ink2387.xml"/><Relationship Id="rId31" Type="http://schemas.openxmlformats.org/officeDocument/2006/relationships/image" Target="../media/image2000.png"/><Relationship Id="rId52" Type="http://schemas.openxmlformats.org/officeDocument/2006/relationships/customXml" Target="../ink/ink2408.xml"/><Relationship Id="rId73" Type="http://schemas.openxmlformats.org/officeDocument/2006/relationships/image" Target="../media/image2022.png"/><Relationship Id="rId94" Type="http://schemas.openxmlformats.org/officeDocument/2006/relationships/customXml" Target="../ink/ink2429.xml"/><Relationship Id="rId148" Type="http://schemas.openxmlformats.org/officeDocument/2006/relationships/customXml" Target="../ink/ink2456.xml"/><Relationship Id="rId169" Type="http://schemas.openxmlformats.org/officeDocument/2006/relationships/image" Target="../media/image2072.png"/><Relationship Id="rId4" Type="http://schemas.openxmlformats.org/officeDocument/2006/relationships/customXml" Target="../ink/ink2384.xml"/><Relationship Id="rId180" Type="http://schemas.openxmlformats.org/officeDocument/2006/relationships/customXml" Target="../ink/ink2472.xml"/><Relationship Id="rId215" Type="http://schemas.openxmlformats.org/officeDocument/2006/relationships/image" Target="../media/image2095.png"/><Relationship Id="rId236" Type="http://schemas.openxmlformats.org/officeDocument/2006/relationships/customXml" Target="../ink/ink2500.xml"/><Relationship Id="rId257" Type="http://schemas.openxmlformats.org/officeDocument/2006/relationships/image" Target="../media/image2116.png"/><Relationship Id="rId42" Type="http://schemas.openxmlformats.org/officeDocument/2006/relationships/customXml" Target="../ink/ink2403.xml"/><Relationship Id="rId84" Type="http://schemas.openxmlformats.org/officeDocument/2006/relationships/customXml" Target="../ink/ink2424.xml"/><Relationship Id="rId138" Type="http://schemas.openxmlformats.org/officeDocument/2006/relationships/customXml" Target="../ink/ink2451.xml"/><Relationship Id="rId191" Type="http://schemas.openxmlformats.org/officeDocument/2006/relationships/image" Target="../media/image2083.png"/><Relationship Id="rId205" Type="http://schemas.openxmlformats.org/officeDocument/2006/relationships/image" Target="../media/image2090.png"/><Relationship Id="rId247" Type="http://schemas.openxmlformats.org/officeDocument/2006/relationships/image" Target="../media/image2111.png"/><Relationship Id="rId107" Type="http://schemas.openxmlformats.org/officeDocument/2006/relationships/image" Target="../media/image2041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.xml"/><Relationship Id="rId21" Type="http://schemas.openxmlformats.org/officeDocument/2006/relationships/image" Target="../media/image129.png"/><Relationship Id="rId42" Type="http://schemas.openxmlformats.org/officeDocument/2006/relationships/image" Target="../media/image140.png"/><Relationship Id="rId47" Type="http://schemas.openxmlformats.org/officeDocument/2006/relationships/customXml" Target="../ink/ink142.xml"/><Relationship Id="rId63" Type="http://schemas.openxmlformats.org/officeDocument/2006/relationships/customXml" Target="../ink/ink150.xml"/><Relationship Id="rId68" Type="http://schemas.openxmlformats.org/officeDocument/2006/relationships/image" Target="../media/image153.png"/><Relationship Id="rId84" Type="http://schemas.openxmlformats.org/officeDocument/2006/relationships/image" Target="../media/image25.png"/><Relationship Id="rId16" Type="http://schemas.openxmlformats.org/officeDocument/2006/relationships/customXml" Target="../ink/ink127.xml"/><Relationship Id="rId11" Type="http://schemas.openxmlformats.org/officeDocument/2006/relationships/image" Target="../media/image124.png"/><Relationship Id="rId32" Type="http://schemas.openxmlformats.org/officeDocument/2006/relationships/customXml" Target="../ink/ink135.xml"/><Relationship Id="rId37" Type="http://schemas.openxmlformats.org/officeDocument/2006/relationships/customXml" Target="../ink/ink137.xml"/><Relationship Id="rId53" Type="http://schemas.openxmlformats.org/officeDocument/2006/relationships/customXml" Target="../ink/ink145.xml"/><Relationship Id="rId58" Type="http://schemas.openxmlformats.org/officeDocument/2006/relationships/image" Target="../media/image148.png"/><Relationship Id="rId74" Type="http://schemas.openxmlformats.org/officeDocument/2006/relationships/image" Target="../media/image156.png"/><Relationship Id="rId79" Type="http://schemas.openxmlformats.org/officeDocument/2006/relationships/customXml" Target="../ink/ink158.xml"/><Relationship Id="rId5" Type="http://schemas.openxmlformats.org/officeDocument/2006/relationships/image" Target="../media/image121.png"/><Relationship Id="rId19" Type="http://schemas.openxmlformats.org/officeDocument/2006/relationships/image" Target="../media/image128.png"/><Relationship Id="rId14" Type="http://schemas.openxmlformats.org/officeDocument/2006/relationships/customXml" Target="../ink/ink126.xml"/><Relationship Id="rId22" Type="http://schemas.openxmlformats.org/officeDocument/2006/relationships/customXml" Target="../ink/ink130.xml"/><Relationship Id="rId27" Type="http://schemas.openxmlformats.org/officeDocument/2006/relationships/image" Target="../media/image132.png"/><Relationship Id="rId30" Type="http://schemas.openxmlformats.org/officeDocument/2006/relationships/customXml" Target="../ink/ink134.xml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143.png"/><Relationship Id="rId56" Type="http://schemas.openxmlformats.org/officeDocument/2006/relationships/image" Target="../media/image147.png"/><Relationship Id="rId64" Type="http://schemas.openxmlformats.org/officeDocument/2006/relationships/image" Target="../media/image151.png"/><Relationship Id="rId69" Type="http://schemas.openxmlformats.org/officeDocument/2006/relationships/customXml" Target="../ink/ink153.xml"/><Relationship Id="rId77" Type="http://schemas.openxmlformats.org/officeDocument/2006/relationships/customXml" Target="../ink/ink157.xml"/><Relationship Id="rId8" Type="http://schemas.openxmlformats.org/officeDocument/2006/relationships/customXml" Target="../ink/ink123.xml"/><Relationship Id="rId51" Type="http://schemas.openxmlformats.org/officeDocument/2006/relationships/customXml" Target="../ink/ink144.xml"/><Relationship Id="rId72" Type="http://schemas.openxmlformats.org/officeDocument/2006/relationships/image" Target="../media/image155.png"/><Relationship Id="rId80" Type="http://schemas.openxmlformats.org/officeDocument/2006/relationships/image" Target="../media/image159.png"/><Relationship Id="rId85" Type="http://schemas.openxmlformats.org/officeDocument/2006/relationships/customXml" Target="../ink/ink161.xml"/><Relationship Id="rId3" Type="http://schemas.openxmlformats.org/officeDocument/2006/relationships/image" Target="../media/image120.png"/><Relationship Id="rId12" Type="http://schemas.openxmlformats.org/officeDocument/2006/relationships/customXml" Target="../ink/ink125.xml"/><Relationship Id="rId17" Type="http://schemas.openxmlformats.org/officeDocument/2006/relationships/image" Target="../media/image127.png"/><Relationship Id="rId25" Type="http://schemas.openxmlformats.org/officeDocument/2006/relationships/image" Target="../media/image131.png"/><Relationship Id="rId33" Type="http://schemas.openxmlformats.org/officeDocument/2006/relationships/image" Target="../media/image135.png"/><Relationship Id="rId38" Type="http://schemas.openxmlformats.org/officeDocument/2006/relationships/image" Target="../media/image138.png"/><Relationship Id="rId46" Type="http://schemas.openxmlformats.org/officeDocument/2006/relationships/image" Target="../media/image142.png"/><Relationship Id="rId59" Type="http://schemas.openxmlformats.org/officeDocument/2006/relationships/customXml" Target="../ink/ink148.xml"/><Relationship Id="rId67" Type="http://schemas.openxmlformats.org/officeDocument/2006/relationships/customXml" Target="../ink/ink152.xml"/><Relationship Id="rId20" Type="http://schemas.openxmlformats.org/officeDocument/2006/relationships/customXml" Target="../ink/ink129.xml"/><Relationship Id="rId41" Type="http://schemas.openxmlformats.org/officeDocument/2006/relationships/customXml" Target="../ink/ink139.xml"/><Relationship Id="rId54" Type="http://schemas.openxmlformats.org/officeDocument/2006/relationships/image" Target="../media/image146.png"/><Relationship Id="rId62" Type="http://schemas.openxmlformats.org/officeDocument/2006/relationships/image" Target="../media/image150.png"/><Relationship Id="rId70" Type="http://schemas.openxmlformats.org/officeDocument/2006/relationships/image" Target="../media/image154.png"/><Relationship Id="rId75" Type="http://schemas.openxmlformats.org/officeDocument/2006/relationships/customXml" Target="../ink/ink156.xml"/><Relationship Id="rId83" Type="http://schemas.openxmlformats.org/officeDocument/2006/relationships/customXml" Target="../ink/ink1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.xml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28" Type="http://schemas.openxmlformats.org/officeDocument/2006/relationships/customXml" Target="../ink/ink133.xml"/><Relationship Id="rId36" Type="http://schemas.openxmlformats.org/officeDocument/2006/relationships/image" Target="../media/image137.png"/><Relationship Id="rId49" Type="http://schemas.openxmlformats.org/officeDocument/2006/relationships/customXml" Target="../ink/ink143.xml"/><Relationship Id="rId57" Type="http://schemas.openxmlformats.org/officeDocument/2006/relationships/customXml" Target="../ink/ink147.xml"/><Relationship Id="rId10" Type="http://schemas.openxmlformats.org/officeDocument/2006/relationships/customXml" Target="../ink/ink124.xml"/><Relationship Id="rId31" Type="http://schemas.openxmlformats.org/officeDocument/2006/relationships/image" Target="../media/image134.png"/><Relationship Id="rId44" Type="http://schemas.openxmlformats.org/officeDocument/2006/relationships/image" Target="../media/image141.png"/><Relationship Id="rId52" Type="http://schemas.openxmlformats.org/officeDocument/2006/relationships/image" Target="../media/image145.png"/><Relationship Id="rId60" Type="http://schemas.openxmlformats.org/officeDocument/2006/relationships/image" Target="../media/image149.png"/><Relationship Id="rId65" Type="http://schemas.openxmlformats.org/officeDocument/2006/relationships/customXml" Target="../ink/ink151.xml"/><Relationship Id="rId73" Type="http://schemas.openxmlformats.org/officeDocument/2006/relationships/customXml" Target="../ink/ink155.xml"/><Relationship Id="rId78" Type="http://schemas.openxmlformats.org/officeDocument/2006/relationships/image" Target="../media/image158.png"/><Relationship Id="rId81" Type="http://schemas.openxmlformats.org/officeDocument/2006/relationships/customXml" Target="../ink/ink159.xml"/><Relationship Id="rId86" Type="http://schemas.openxmlformats.org/officeDocument/2006/relationships/image" Target="../media/image26.png"/><Relationship Id="rId4" Type="http://schemas.openxmlformats.org/officeDocument/2006/relationships/customXml" Target="../ink/ink121.xml"/><Relationship Id="rId9" Type="http://schemas.openxmlformats.org/officeDocument/2006/relationships/image" Target="../media/image123.png"/><Relationship Id="rId13" Type="http://schemas.openxmlformats.org/officeDocument/2006/relationships/image" Target="../media/image125.png"/><Relationship Id="rId18" Type="http://schemas.openxmlformats.org/officeDocument/2006/relationships/customXml" Target="../ink/ink128.xml"/><Relationship Id="rId39" Type="http://schemas.openxmlformats.org/officeDocument/2006/relationships/customXml" Target="../ink/ink138.xml"/><Relationship Id="rId34" Type="http://schemas.openxmlformats.org/officeDocument/2006/relationships/image" Target="../media/image136.png"/><Relationship Id="rId50" Type="http://schemas.openxmlformats.org/officeDocument/2006/relationships/image" Target="../media/image144.png"/><Relationship Id="rId55" Type="http://schemas.openxmlformats.org/officeDocument/2006/relationships/customXml" Target="../ink/ink146.xml"/><Relationship Id="rId76" Type="http://schemas.openxmlformats.org/officeDocument/2006/relationships/image" Target="../media/image157.png"/><Relationship Id="rId7" Type="http://schemas.openxmlformats.org/officeDocument/2006/relationships/image" Target="../media/image122.png"/><Relationship Id="rId71" Type="http://schemas.openxmlformats.org/officeDocument/2006/relationships/customXml" Target="../ink/ink154.xml"/><Relationship Id="rId2" Type="http://schemas.openxmlformats.org/officeDocument/2006/relationships/customXml" Target="../ink/ink120.xml"/><Relationship Id="rId29" Type="http://schemas.openxmlformats.org/officeDocument/2006/relationships/image" Target="../media/image133.png"/><Relationship Id="rId24" Type="http://schemas.openxmlformats.org/officeDocument/2006/relationships/customXml" Target="../ink/ink131.xml"/><Relationship Id="rId40" Type="http://schemas.openxmlformats.org/officeDocument/2006/relationships/image" Target="../media/image139.png"/><Relationship Id="rId45" Type="http://schemas.openxmlformats.org/officeDocument/2006/relationships/customXml" Target="../ink/ink141.xml"/><Relationship Id="rId66" Type="http://schemas.openxmlformats.org/officeDocument/2006/relationships/image" Target="../media/image152.png"/><Relationship Id="rId61" Type="http://schemas.openxmlformats.org/officeDocument/2006/relationships/customXml" Target="../ink/ink149.xml"/><Relationship Id="rId82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7.png"/><Relationship Id="rId2" Type="http://schemas.openxmlformats.org/officeDocument/2006/relationships/image" Target="../media/image15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5.png"/><Relationship Id="rId18" Type="http://schemas.openxmlformats.org/officeDocument/2006/relationships/customXml" Target="../ink/ink2526.xml"/><Relationship Id="rId26" Type="http://schemas.openxmlformats.org/officeDocument/2006/relationships/customXml" Target="../ink/ink2530.xml"/><Relationship Id="rId39" Type="http://schemas.openxmlformats.org/officeDocument/2006/relationships/image" Target="../media/image2148.png"/><Relationship Id="rId21" Type="http://schemas.openxmlformats.org/officeDocument/2006/relationships/image" Target="../media/image2139.png"/><Relationship Id="rId34" Type="http://schemas.openxmlformats.org/officeDocument/2006/relationships/customXml" Target="../ink/ink2534.xml"/><Relationship Id="rId42" Type="http://schemas.openxmlformats.org/officeDocument/2006/relationships/image" Target="../media/image2150.png"/><Relationship Id="rId47" Type="http://schemas.openxmlformats.org/officeDocument/2006/relationships/customXml" Target="../ink/ink2540.xml"/><Relationship Id="rId50" Type="http://schemas.openxmlformats.org/officeDocument/2006/relationships/image" Target="../media/image2154.png"/><Relationship Id="rId55" Type="http://schemas.openxmlformats.org/officeDocument/2006/relationships/customXml" Target="../ink/ink2544.xml"/><Relationship Id="rId63" Type="http://schemas.openxmlformats.org/officeDocument/2006/relationships/customXml" Target="../ink/ink2548.xml"/><Relationship Id="rId7" Type="http://schemas.openxmlformats.org/officeDocument/2006/relationships/image" Target="../media/image2132.png"/><Relationship Id="rId2" Type="http://schemas.openxmlformats.org/officeDocument/2006/relationships/customXml" Target="../ink/ink2518.xml"/><Relationship Id="rId16" Type="http://schemas.openxmlformats.org/officeDocument/2006/relationships/customXml" Target="../ink/ink2525.xml"/><Relationship Id="rId29" Type="http://schemas.openxmlformats.org/officeDocument/2006/relationships/image" Target="../media/image2143.png"/><Relationship Id="rId11" Type="http://schemas.openxmlformats.org/officeDocument/2006/relationships/image" Target="../media/image2134.png"/><Relationship Id="rId24" Type="http://schemas.openxmlformats.org/officeDocument/2006/relationships/customXml" Target="../ink/ink2529.xml"/><Relationship Id="rId32" Type="http://schemas.openxmlformats.org/officeDocument/2006/relationships/customXml" Target="../ink/ink2533.xml"/><Relationship Id="rId37" Type="http://schemas.openxmlformats.org/officeDocument/2006/relationships/image" Target="../media/image2147.png"/><Relationship Id="rId40" Type="http://schemas.openxmlformats.org/officeDocument/2006/relationships/image" Target="../media/image2124.png"/><Relationship Id="rId45" Type="http://schemas.openxmlformats.org/officeDocument/2006/relationships/customXml" Target="../ink/ink2539.xml"/><Relationship Id="rId53" Type="http://schemas.openxmlformats.org/officeDocument/2006/relationships/customXml" Target="../ink/ink2543.xml"/><Relationship Id="rId58" Type="http://schemas.openxmlformats.org/officeDocument/2006/relationships/image" Target="../media/image2158.png"/><Relationship Id="rId5" Type="http://schemas.openxmlformats.org/officeDocument/2006/relationships/image" Target="../media/image2131.png"/><Relationship Id="rId61" Type="http://schemas.openxmlformats.org/officeDocument/2006/relationships/customXml" Target="../ink/ink2547.xml"/><Relationship Id="rId19" Type="http://schemas.openxmlformats.org/officeDocument/2006/relationships/image" Target="../media/image2138.png"/><Relationship Id="rId14" Type="http://schemas.openxmlformats.org/officeDocument/2006/relationships/customXml" Target="../ink/ink2524.xml"/><Relationship Id="rId22" Type="http://schemas.openxmlformats.org/officeDocument/2006/relationships/customXml" Target="../ink/ink2528.xml"/><Relationship Id="rId27" Type="http://schemas.openxmlformats.org/officeDocument/2006/relationships/image" Target="../media/image2142.png"/><Relationship Id="rId30" Type="http://schemas.openxmlformats.org/officeDocument/2006/relationships/customXml" Target="../ink/ink2532.xml"/><Relationship Id="rId35" Type="http://schemas.openxmlformats.org/officeDocument/2006/relationships/image" Target="../media/image2146.png"/><Relationship Id="rId43" Type="http://schemas.openxmlformats.org/officeDocument/2006/relationships/customXml" Target="../ink/ink2538.xml"/><Relationship Id="rId48" Type="http://schemas.openxmlformats.org/officeDocument/2006/relationships/image" Target="../media/image2153.png"/><Relationship Id="rId56" Type="http://schemas.openxmlformats.org/officeDocument/2006/relationships/image" Target="../media/image2157.png"/><Relationship Id="rId64" Type="http://schemas.openxmlformats.org/officeDocument/2006/relationships/image" Target="../media/image2161.png"/><Relationship Id="rId8" Type="http://schemas.openxmlformats.org/officeDocument/2006/relationships/customXml" Target="../ink/ink2521.xml"/><Relationship Id="rId51" Type="http://schemas.openxmlformats.org/officeDocument/2006/relationships/customXml" Target="../ink/ink2542.xml"/><Relationship Id="rId3" Type="http://schemas.openxmlformats.org/officeDocument/2006/relationships/image" Target="../media/image2130.png"/><Relationship Id="rId12" Type="http://schemas.openxmlformats.org/officeDocument/2006/relationships/customXml" Target="../ink/ink2523.xml"/><Relationship Id="rId17" Type="http://schemas.openxmlformats.org/officeDocument/2006/relationships/image" Target="../media/image2137.png"/><Relationship Id="rId25" Type="http://schemas.openxmlformats.org/officeDocument/2006/relationships/image" Target="../media/image2141.png"/><Relationship Id="rId33" Type="http://schemas.openxmlformats.org/officeDocument/2006/relationships/image" Target="../media/image2145.png"/><Relationship Id="rId38" Type="http://schemas.openxmlformats.org/officeDocument/2006/relationships/customXml" Target="../ink/ink2536.xml"/><Relationship Id="rId46" Type="http://schemas.openxmlformats.org/officeDocument/2006/relationships/image" Target="../media/image2152.png"/><Relationship Id="rId59" Type="http://schemas.openxmlformats.org/officeDocument/2006/relationships/customXml" Target="../ink/ink2546.xml"/><Relationship Id="rId20" Type="http://schemas.openxmlformats.org/officeDocument/2006/relationships/customXml" Target="../ink/ink2527.xml"/><Relationship Id="rId41" Type="http://schemas.openxmlformats.org/officeDocument/2006/relationships/customXml" Target="../ink/ink2537.xml"/><Relationship Id="rId54" Type="http://schemas.openxmlformats.org/officeDocument/2006/relationships/image" Target="../media/image2156.png"/><Relationship Id="rId62" Type="http://schemas.openxmlformats.org/officeDocument/2006/relationships/image" Target="../media/image21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20.xml"/><Relationship Id="rId15" Type="http://schemas.openxmlformats.org/officeDocument/2006/relationships/image" Target="../media/image2136.png"/><Relationship Id="rId23" Type="http://schemas.openxmlformats.org/officeDocument/2006/relationships/image" Target="../media/image2140.png"/><Relationship Id="rId28" Type="http://schemas.openxmlformats.org/officeDocument/2006/relationships/customXml" Target="../ink/ink2531.xml"/><Relationship Id="rId36" Type="http://schemas.openxmlformats.org/officeDocument/2006/relationships/customXml" Target="../ink/ink2535.xml"/><Relationship Id="rId49" Type="http://schemas.openxmlformats.org/officeDocument/2006/relationships/customXml" Target="../ink/ink2541.xml"/><Relationship Id="rId57" Type="http://schemas.openxmlformats.org/officeDocument/2006/relationships/customXml" Target="../ink/ink2545.xml"/><Relationship Id="rId10" Type="http://schemas.openxmlformats.org/officeDocument/2006/relationships/customXml" Target="../ink/ink2522.xml"/><Relationship Id="rId31" Type="http://schemas.openxmlformats.org/officeDocument/2006/relationships/image" Target="../media/image2144.png"/><Relationship Id="rId44" Type="http://schemas.openxmlformats.org/officeDocument/2006/relationships/image" Target="../media/image2151.png"/><Relationship Id="rId52" Type="http://schemas.openxmlformats.org/officeDocument/2006/relationships/image" Target="../media/image2155.png"/><Relationship Id="rId60" Type="http://schemas.openxmlformats.org/officeDocument/2006/relationships/image" Target="../media/image2159.png"/><Relationship Id="rId4" Type="http://schemas.openxmlformats.org/officeDocument/2006/relationships/customXml" Target="../ink/ink2519.xml"/><Relationship Id="rId9" Type="http://schemas.openxmlformats.org/officeDocument/2006/relationships/image" Target="../media/image21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59.xml"/><Relationship Id="rId117" Type="http://schemas.openxmlformats.org/officeDocument/2006/relationships/image" Target="../media/image2220.png"/><Relationship Id="rId21" Type="http://schemas.openxmlformats.org/officeDocument/2006/relationships/image" Target="../media/image2172.png"/><Relationship Id="rId42" Type="http://schemas.openxmlformats.org/officeDocument/2006/relationships/customXml" Target="../ink/ink2567.xml"/><Relationship Id="rId47" Type="http://schemas.openxmlformats.org/officeDocument/2006/relationships/image" Target="../media/image2185.png"/><Relationship Id="rId63" Type="http://schemas.openxmlformats.org/officeDocument/2006/relationships/image" Target="../media/image2193.png"/><Relationship Id="rId68" Type="http://schemas.openxmlformats.org/officeDocument/2006/relationships/customXml" Target="../ink/ink2580.xml"/><Relationship Id="rId84" Type="http://schemas.openxmlformats.org/officeDocument/2006/relationships/customXml" Target="../ink/ink2588.xml"/><Relationship Id="rId89" Type="http://schemas.openxmlformats.org/officeDocument/2006/relationships/image" Target="../media/image2206.png"/><Relationship Id="rId112" Type="http://schemas.openxmlformats.org/officeDocument/2006/relationships/customXml" Target="../ink/ink2602.xml"/><Relationship Id="rId16" Type="http://schemas.openxmlformats.org/officeDocument/2006/relationships/customXml" Target="../ink/ink2554.xml"/><Relationship Id="rId107" Type="http://schemas.openxmlformats.org/officeDocument/2006/relationships/image" Target="../media/image2215.png"/><Relationship Id="rId11" Type="http://schemas.openxmlformats.org/officeDocument/2006/relationships/image" Target="../media/image386.png"/><Relationship Id="rId32" Type="http://schemas.openxmlformats.org/officeDocument/2006/relationships/customXml" Target="../ink/ink2562.xml"/><Relationship Id="rId37" Type="http://schemas.openxmlformats.org/officeDocument/2006/relationships/image" Target="../media/image2180.png"/><Relationship Id="rId53" Type="http://schemas.openxmlformats.org/officeDocument/2006/relationships/image" Target="../media/image2188.png"/><Relationship Id="rId58" Type="http://schemas.openxmlformats.org/officeDocument/2006/relationships/customXml" Target="../ink/ink2575.xml"/><Relationship Id="rId74" Type="http://schemas.openxmlformats.org/officeDocument/2006/relationships/customXml" Target="../ink/ink2583.xml"/><Relationship Id="rId79" Type="http://schemas.openxmlformats.org/officeDocument/2006/relationships/image" Target="../media/image2201.png"/><Relationship Id="rId102" Type="http://schemas.openxmlformats.org/officeDocument/2006/relationships/customXml" Target="../ink/ink2597.xml"/><Relationship Id="rId5" Type="http://schemas.openxmlformats.org/officeDocument/2006/relationships/image" Target="../media/image2128.png"/><Relationship Id="rId90" Type="http://schemas.openxmlformats.org/officeDocument/2006/relationships/customXml" Target="../ink/ink2591.xml"/><Relationship Id="rId95" Type="http://schemas.openxmlformats.org/officeDocument/2006/relationships/image" Target="../media/image2209.png"/><Relationship Id="rId22" Type="http://schemas.openxmlformats.org/officeDocument/2006/relationships/customXml" Target="../ink/ink2557.xml"/><Relationship Id="rId27" Type="http://schemas.openxmlformats.org/officeDocument/2006/relationships/image" Target="../media/image2175.png"/><Relationship Id="rId43" Type="http://schemas.openxmlformats.org/officeDocument/2006/relationships/image" Target="../media/image2183.png"/><Relationship Id="rId48" Type="http://schemas.openxmlformats.org/officeDocument/2006/relationships/customXml" Target="../ink/ink2570.xml"/><Relationship Id="rId64" Type="http://schemas.openxmlformats.org/officeDocument/2006/relationships/customXml" Target="../ink/ink2578.xml"/><Relationship Id="rId69" Type="http://schemas.openxmlformats.org/officeDocument/2006/relationships/image" Target="../media/image2196.png"/><Relationship Id="rId113" Type="http://schemas.openxmlformats.org/officeDocument/2006/relationships/image" Target="../media/image2218.png"/><Relationship Id="rId118" Type="http://schemas.openxmlformats.org/officeDocument/2006/relationships/customXml" Target="../ink/ink2605.xml"/><Relationship Id="rId80" Type="http://schemas.openxmlformats.org/officeDocument/2006/relationships/customXml" Target="../ink/ink2586.xml"/><Relationship Id="rId85" Type="http://schemas.openxmlformats.org/officeDocument/2006/relationships/image" Target="../media/image2204.png"/><Relationship Id="rId12" Type="http://schemas.openxmlformats.org/officeDocument/2006/relationships/customXml" Target="../ink/ink2552.xml"/><Relationship Id="rId17" Type="http://schemas.openxmlformats.org/officeDocument/2006/relationships/image" Target="../media/image2170.png"/><Relationship Id="rId33" Type="http://schemas.openxmlformats.org/officeDocument/2006/relationships/image" Target="../media/image2178.png"/><Relationship Id="rId38" Type="http://schemas.openxmlformats.org/officeDocument/2006/relationships/customXml" Target="../ink/ink2565.xml"/><Relationship Id="rId59" Type="http://schemas.openxmlformats.org/officeDocument/2006/relationships/image" Target="../media/image2191.png"/><Relationship Id="rId103" Type="http://schemas.openxmlformats.org/officeDocument/2006/relationships/image" Target="../media/image2213.png"/><Relationship Id="rId108" Type="http://schemas.openxmlformats.org/officeDocument/2006/relationships/customXml" Target="../ink/ink2600.xml"/><Relationship Id="rId54" Type="http://schemas.openxmlformats.org/officeDocument/2006/relationships/customXml" Target="../ink/ink2573.xml"/><Relationship Id="rId70" Type="http://schemas.openxmlformats.org/officeDocument/2006/relationships/customXml" Target="../ink/ink2581.xml"/><Relationship Id="rId75" Type="http://schemas.openxmlformats.org/officeDocument/2006/relationships/image" Target="../media/image2199.png"/><Relationship Id="rId91" Type="http://schemas.openxmlformats.org/officeDocument/2006/relationships/image" Target="../media/image2207.png"/><Relationship Id="rId96" Type="http://schemas.openxmlformats.org/officeDocument/2006/relationships/customXml" Target="../ink/ink25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49.xml"/><Relationship Id="rId23" Type="http://schemas.openxmlformats.org/officeDocument/2006/relationships/image" Target="../media/image2173.png"/><Relationship Id="rId28" Type="http://schemas.openxmlformats.org/officeDocument/2006/relationships/customXml" Target="../ink/ink2560.xml"/><Relationship Id="rId49" Type="http://schemas.openxmlformats.org/officeDocument/2006/relationships/image" Target="../media/image2186.png"/><Relationship Id="rId114" Type="http://schemas.openxmlformats.org/officeDocument/2006/relationships/customXml" Target="../ink/ink2603.xml"/><Relationship Id="rId119" Type="http://schemas.openxmlformats.org/officeDocument/2006/relationships/image" Target="../media/image2221.png"/><Relationship Id="rId44" Type="http://schemas.openxmlformats.org/officeDocument/2006/relationships/customXml" Target="../ink/ink2568.xml"/><Relationship Id="rId60" Type="http://schemas.openxmlformats.org/officeDocument/2006/relationships/customXml" Target="../ink/ink2576.xml"/><Relationship Id="rId65" Type="http://schemas.openxmlformats.org/officeDocument/2006/relationships/image" Target="../media/image2194.png"/><Relationship Id="rId81" Type="http://schemas.openxmlformats.org/officeDocument/2006/relationships/image" Target="../media/image2202.png"/><Relationship Id="rId86" Type="http://schemas.openxmlformats.org/officeDocument/2006/relationships/customXml" Target="../ink/ink2589.xml"/><Relationship Id="rId4" Type="http://schemas.openxmlformats.org/officeDocument/2006/relationships/image" Target="../media/image2127.png"/><Relationship Id="rId9" Type="http://schemas.openxmlformats.org/officeDocument/2006/relationships/image" Target="../media/image2167.png"/><Relationship Id="rId13" Type="http://schemas.openxmlformats.org/officeDocument/2006/relationships/image" Target="../media/image2168.png"/><Relationship Id="rId18" Type="http://schemas.openxmlformats.org/officeDocument/2006/relationships/customXml" Target="../ink/ink2555.xml"/><Relationship Id="rId39" Type="http://schemas.openxmlformats.org/officeDocument/2006/relationships/image" Target="../media/image2181.png"/><Relationship Id="rId109" Type="http://schemas.openxmlformats.org/officeDocument/2006/relationships/image" Target="../media/image2216.png"/><Relationship Id="rId34" Type="http://schemas.openxmlformats.org/officeDocument/2006/relationships/customXml" Target="../ink/ink2563.xml"/><Relationship Id="rId50" Type="http://schemas.openxmlformats.org/officeDocument/2006/relationships/customXml" Target="../ink/ink2571.xml"/><Relationship Id="rId55" Type="http://schemas.openxmlformats.org/officeDocument/2006/relationships/image" Target="../media/image2189.png"/><Relationship Id="rId76" Type="http://schemas.openxmlformats.org/officeDocument/2006/relationships/customXml" Target="../ink/ink2584.xml"/><Relationship Id="rId97" Type="http://schemas.openxmlformats.org/officeDocument/2006/relationships/image" Target="../media/image2210.png"/><Relationship Id="rId104" Type="http://schemas.openxmlformats.org/officeDocument/2006/relationships/customXml" Target="../ink/ink2598.xml"/><Relationship Id="rId120" Type="http://schemas.openxmlformats.org/officeDocument/2006/relationships/customXml" Target="../ink/ink2606.xml"/><Relationship Id="rId7" Type="http://schemas.openxmlformats.org/officeDocument/2006/relationships/image" Target="../media/image2166.png"/><Relationship Id="rId71" Type="http://schemas.openxmlformats.org/officeDocument/2006/relationships/image" Target="../media/image2197.png"/><Relationship Id="rId92" Type="http://schemas.openxmlformats.org/officeDocument/2006/relationships/customXml" Target="../ink/ink2592.xml"/><Relationship Id="rId2" Type="http://schemas.openxmlformats.org/officeDocument/2006/relationships/image" Target="../media/image2126.png"/><Relationship Id="rId29" Type="http://schemas.openxmlformats.org/officeDocument/2006/relationships/image" Target="../media/image2176.png"/><Relationship Id="rId24" Type="http://schemas.openxmlformats.org/officeDocument/2006/relationships/customXml" Target="../ink/ink2558.xml"/><Relationship Id="rId40" Type="http://schemas.openxmlformats.org/officeDocument/2006/relationships/customXml" Target="../ink/ink2566.xml"/><Relationship Id="rId45" Type="http://schemas.openxmlformats.org/officeDocument/2006/relationships/image" Target="../media/image2184.png"/><Relationship Id="rId66" Type="http://schemas.openxmlformats.org/officeDocument/2006/relationships/customXml" Target="../ink/ink2579.xml"/><Relationship Id="rId87" Type="http://schemas.openxmlformats.org/officeDocument/2006/relationships/image" Target="../media/image2205.png"/><Relationship Id="rId110" Type="http://schemas.openxmlformats.org/officeDocument/2006/relationships/customXml" Target="../ink/ink2601.xml"/><Relationship Id="rId115" Type="http://schemas.openxmlformats.org/officeDocument/2006/relationships/image" Target="../media/image2219.png"/><Relationship Id="rId61" Type="http://schemas.openxmlformats.org/officeDocument/2006/relationships/image" Target="../media/image2192.png"/><Relationship Id="rId82" Type="http://schemas.openxmlformats.org/officeDocument/2006/relationships/customXml" Target="../ink/ink2587.xml"/><Relationship Id="rId19" Type="http://schemas.openxmlformats.org/officeDocument/2006/relationships/image" Target="../media/image2171.png"/><Relationship Id="rId14" Type="http://schemas.openxmlformats.org/officeDocument/2006/relationships/customXml" Target="../ink/ink2553.xml"/><Relationship Id="rId30" Type="http://schemas.openxmlformats.org/officeDocument/2006/relationships/customXml" Target="../ink/ink2561.xml"/><Relationship Id="rId35" Type="http://schemas.openxmlformats.org/officeDocument/2006/relationships/image" Target="../media/image2179.png"/><Relationship Id="rId56" Type="http://schemas.openxmlformats.org/officeDocument/2006/relationships/customXml" Target="../ink/ink2574.xml"/><Relationship Id="rId77" Type="http://schemas.openxmlformats.org/officeDocument/2006/relationships/image" Target="../media/image2200.png"/><Relationship Id="rId100" Type="http://schemas.openxmlformats.org/officeDocument/2006/relationships/customXml" Target="../ink/ink2596.xml"/><Relationship Id="rId105" Type="http://schemas.openxmlformats.org/officeDocument/2006/relationships/image" Target="../media/image2214.png"/><Relationship Id="rId8" Type="http://schemas.openxmlformats.org/officeDocument/2006/relationships/customXml" Target="../ink/ink2550.xml"/><Relationship Id="rId51" Type="http://schemas.openxmlformats.org/officeDocument/2006/relationships/image" Target="../media/image2187.png"/><Relationship Id="rId72" Type="http://schemas.openxmlformats.org/officeDocument/2006/relationships/customXml" Target="../ink/ink2582.xml"/><Relationship Id="rId93" Type="http://schemas.openxmlformats.org/officeDocument/2006/relationships/image" Target="../media/image2208.png"/><Relationship Id="rId98" Type="http://schemas.openxmlformats.org/officeDocument/2006/relationships/customXml" Target="../ink/ink2595.xml"/><Relationship Id="rId121" Type="http://schemas.openxmlformats.org/officeDocument/2006/relationships/image" Target="../media/image2222.png"/><Relationship Id="rId3" Type="http://schemas.openxmlformats.org/officeDocument/2006/relationships/image" Target="../media/image2124.png"/><Relationship Id="rId25" Type="http://schemas.openxmlformats.org/officeDocument/2006/relationships/image" Target="../media/image2174.png"/><Relationship Id="rId46" Type="http://schemas.openxmlformats.org/officeDocument/2006/relationships/customXml" Target="../ink/ink2569.xml"/><Relationship Id="rId67" Type="http://schemas.openxmlformats.org/officeDocument/2006/relationships/image" Target="../media/image2195.png"/><Relationship Id="rId116" Type="http://schemas.openxmlformats.org/officeDocument/2006/relationships/customXml" Target="../ink/ink2604.xml"/><Relationship Id="rId20" Type="http://schemas.openxmlformats.org/officeDocument/2006/relationships/customXml" Target="../ink/ink2556.xml"/><Relationship Id="rId41" Type="http://schemas.openxmlformats.org/officeDocument/2006/relationships/image" Target="../media/image2182.png"/><Relationship Id="rId62" Type="http://schemas.openxmlformats.org/officeDocument/2006/relationships/customXml" Target="../ink/ink2577.xml"/><Relationship Id="rId83" Type="http://schemas.openxmlformats.org/officeDocument/2006/relationships/image" Target="../media/image2203.png"/><Relationship Id="rId88" Type="http://schemas.openxmlformats.org/officeDocument/2006/relationships/customXml" Target="../ink/ink2590.xml"/><Relationship Id="rId111" Type="http://schemas.openxmlformats.org/officeDocument/2006/relationships/image" Target="../media/image2217.png"/><Relationship Id="rId15" Type="http://schemas.openxmlformats.org/officeDocument/2006/relationships/image" Target="../media/image2169.png"/><Relationship Id="rId36" Type="http://schemas.openxmlformats.org/officeDocument/2006/relationships/customXml" Target="../ink/ink2564.xml"/><Relationship Id="rId57" Type="http://schemas.openxmlformats.org/officeDocument/2006/relationships/image" Target="../media/image2190.png"/><Relationship Id="rId106" Type="http://schemas.openxmlformats.org/officeDocument/2006/relationships/customXml" Target="../ink/ink2599.xml"/><Relationship Id="rId10" Type="http://schemas.openxmlformats.org/officeDocument/2006/relationships/customXml" Target="../ink/ink2551.xml"/><Relationship Id="rId31" Type="http://schemas.openxmlformats.org/officeDocument/2006/relationships/image" Target="../media/image2177.png"/><Relationship Id="rId52" Type="http://schemas.openxmlformats.org/officeDocument/2006/relationships/customXml" Target="../ink/ink2572.xml"/><Relationship Id="rId73" Type="http://schemas.openxmlformats.org/officeDocument/2006/relationships/image" Target="../media/image2198.png"/><Relationship Id="rId78" Type="http://schemas.openxmlformats.org/officeDocument/2006/relationships/customXml" Target="../ink/ink2585.xml"/><Relationship Id="rId94" Type="http://schemas.openxmlformats.org/officeDocument/2006/relationships/customXml" Target="../ink/ink2593.xml"/><Relationship Id="rId99" Type="http://schemas.openxmlformats.org/officeDocument/2006/relationships/image" Target="../media/image2211.png"/><Relationship Id="rId101" Type="http://schemas.openxmlformats.org/officeDocument/2006/relationships/image" Target="../media/image2212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0.png"/><Relationship Id="rId21" Type="http://schemas.openxmlformats.org/officeDocument/2006/relationships/customXml" Target="../ink/ink2615.xml"/><Relationship Id="rId42" Type="http://schemas.openxmlformats.org/officeDocument/2006/relationships/image" Target="../media/image2243.png"/><Relationship Id="rId63" Type="http://schemas.openxmlformats.org/officeDocument/2006/relationships/customXml" Target="../ink/ink2636.xml"/><Relationship Id="rId84" Type="http://schemas.openxmlformats.org/officeDocument/2006/relationships/image" Target="../media/image2264.png"/><Relationship Id="rId16" Type="http://schemas.openxmlformats.org/officeDocument/2006/relationships/image" Target="../media/image2230.png"/><Relationship Id="rId107" Type="http://schemas.openxmlformats.org/officeDocument/2006/relationships/image" Target="../media/image2275.png"/><Relationship Id="rId11" Type="http://schemas.openxmlformats.org/officeDocument/2006/relationships/customXml" Target="../ink/ink2610.xml"/><Relationship Id="rId32" Type="http://schemas.openxmlformats.org/officeDocument/2006/relationships/image" Target="../media/image2238.png"/><Relationship Id="rId37" Type="http://schemas.openxmlformats.org/officeDocument/2006/relationships/customXml" Target="../ink/ink2623.xml"/><Relationship Id="rId53" Type="http://schemas.openxmlformats.org/officeDocument/2006/relationships/customXml" Target="../ink/ink2631.xml"/><Relationship Id="rId58" Type="http://schemas.openxmlformats.org/officeDocument/2006/relationships/image" Target="../media/image2251.png"/><Relationship Id="rId74" Type="http://schemas.openxmlformats.org/officeDocument/2006/relationships/image" Target="../media/image2259.png"/><Relationship Id="rId79" Type="http://schemas.openxmlformats.org/officeDocument/2006/relationships/customXml" Target="../ink/ink2644.xml"/><Relationship Id="rId102" Type="http://schemas.openxmlformats.org/officeDocument/2006/relationships/customXml" Target="../ink/ink2655.xml"/><Relationship Id="rId123" Type="http://schemas.openxmlformats.org/officeDocument/2006/relationships/image" Target="../media/image2283.png"/><Relationship Id="rId128" Type="http://schemas.openxmlformats.org/officeDocument/2006/relationships/customXml" Target="../ink/ink2668.xml"/><Relationship Id="rId5" Type="http://schemas.openxmlformats.org/officeDocument/2006/relationships/customXml" Target="../ink/ink2607.xml"/><Relationship Id="rId90" Type="http://schemas.openxmlformats.org/officeDocument/2006/relationships/image" Target="../media/image2267.png"/><Relationship Id="rId95" Type="http://schemas.openxmlformats.org/officeDocument/2006/relationships/customXml" Target="../ink/ink2652.xml"/><Relationship Id="rId22" Type="http://schemas.openxmlformats.org/officeDocument/2006/relationships/image" Target="../media/image2233.png"/><Relationship Id="rId27" Type="http://schemas.openxmlformats.org/officeDocument/2006/relationships/customXml" Target="../ink/ink2618.xml"/><Relationship Id="rId43" Type="http://schemas.openxmlformats.org/officeDocument/2006/relationships/customXml" Target="../ink/ink2626.xml"/><Relationship Id="rId48" Type="http://schemas.openxmlformats.org/officeDocument/2006/relationships/image" Target="../media/image2246.png"/><Relationship Id="rId64" Type="http://schemas.openxmlformats.org/officeDocument/2006/relationships/image" Target="../media/image2254.png"/><Relationship Id="rId69" Type="http://schemas.openxmlformats.org/officeDocument/2006/relationships/customXml" Target="../ink/ink2639.xml"/><Relationship Id="rId113" Type="http://schemas.openxmlformats.org/officeDocument/2006/relationships/image" Target="../media/image2278.png"/><Relationship Id="rId118" Type="http://schemas.openxmlformats.org/officeDocument/2006/relationships/customXml" Target="../ink/ink2663.xml"/><Relationship Id="rId134" Type="http://schemas.openxmlformats.org/officeDocument/2006/relationships/customXml" Target="../ink/ink2671.xml"/><Relationship Id="rId80" Type="http://schemas.openxmlformats.org/officeDocument/2006/relationships/image" Target="../media/image2262.png"/><Relationship Id="rId85" Type="http://schemas.openxmlformats.org/officeDocument/2006/relationships/customXml" Target="../ink/ink2647.xml"/><Relationship Id="rId12" Type="http://schemas.openxmlformats.org/officeDocument/2006/relationships/image" Target="../media/image2228.png"/><Relationship Id="rId17" Type="http://schemas.openxmlformats.org/officeDocument/2006/relationships/customXml" Target="../ink/ink2613.xml"/><Relationship Id="rId33" Type="http://schemas.openxmlformats.org/officeDocument/2006/relationships/customXml" Target="../ink/ink2621.xml"/><Relationship Id="rId38" Type="http://schemas.openxmlformats.org/officeDocument/2006/relationships/image" Target="../media/image2241.png"/><Relationship Id="rId59" Type="http://schemas.openxmlformats.org/officeDocument/2006/relationships/customXml" Target="../ink/ink2634.xml"/><Relationship Id="rId103" Type="http://schemas.openxmlformats.org/officeDocument/2006/relationships/image" Target="../media/image2273.png"/><Relationship Id="rId108" Type="http://schemas.openxmlformats.org/officeDocument/2006/relationships/customXml" Target="../ink/ink2658.xml"/><Relationship Id="rId124" Type="http://schemas.openxmlformats.org/officeDocument/2006/relationships/customXml" Target="../ink/ink2666.xml"/><Relationship Id="rId129" Type="http://schemas.openxmlformats.org/officeDocument/2006/relationships/image" Target="../media/image2286.png"/><Relationship Id="rId54" Type="http://schemas.openxmlformats.org/officeDocument/2006/relationships/image" Target="../media/image2249.png"/><Relationship Id="rId70" Type="http://schemas.openxmlformats.org/officeDocument/2006/relationships/image" Target="../media/image2257.png"/><Relationship Id="rId75" Type="http://schemas.openxmlformats.org/officeDocument/2006/relationships/customXml" Target="../ink/ink2642.xml"/><Relationship Id="rId91" Type="http://schemas.openxmlformats.org/officeDocument/2006/relationships/customXml" Target="../ink/ink2650.xml"/><Relationship Id="rId96" Type="http://schemas.openxmlformats.org/officeDocument/2006/relationships/image" Target="../media/image2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5.png"/><Relationship Id="rId23" Type="http://schemas.openxmlformats.org/officeDocument/2006/relationships/customXml" Target="../ink/ink2616.xml"/><Relationship Id="rId28" Type="http://schemas.openxmlformats.org/officeDocument/2006/relationships/image" Target="../media/image2236.png"/><Relationship Id="rId49" Type="http://schemas.openxmlformats.org/officeDocument/2006/relationships/customXml" Target="../ink/ink2629.xml"/><Relationship Id="rId114" Type="http://schemas.openxmlformats.org/officeDocument/2006/relationships/customXml" Target="../ink/ink2661.xml"/><Relationship Id="rId119" Type="http://schemas.openxmlformats.org/officeDocument/2006/relationships/image" Target="../media/image2281.png"/><Relationship Id="rId44" Type="http://schemas.openxmlformats.org/officeDocument/2006/relationships/image" Target="../media/image2244.png"/><Relationship Id="rId60" Type="http://schemas.openxmlformats.org/officeDocument/2006/relationships/image" Target="../media/image2252.png"/><Relationship Id="rId65" Type="http://schemas.openxmlformats.org/officeDocument/2006/relationships/customXml" Target="../ink/ink2637.xml"/><Relationship Id="rId81" Type="http://schemas.openxmlformats.org/officeDocument/2006/relationships/customXml" Target="../ink/ink2645.xml"/><Relationship Id="rId86" Type="http://schemas.openxmlformats.org/officeDocument/2006/relationships/image" Target="../media/image2265.png"/><Relationship Id="rId130" Type="http://schemas.openxmlformats.org/officeDocument/2006/relationships/customXml" Target="../ink/ink2669.xml"/><Relationship Id="rId135" Type="http://schemas.openxmlformats.org/officeDocument/2006/relationships/image" Target="../media/image2289.png"/><Relationship Id="rId13" Type="http://schemas.openxmlformats.org/officeDocument/2006/relationships/customXml" Target="../ink/ink2611.xml"/><Relationship Id="rId18" Type="http://schemas.openxmlformats.org/officeDocument/2006/relationships/image" Target="../media/image2231.png"/><Relationship Id="rId39" Type="http://schemas.openxmlformats.org/officeDocument/2006/relationships/customXml" Target="../ink/ink2624.xml"/><Relationship Id="rId109" Type="http://schemas.openxmlformats.org/officeDocument/2006/relationships/image" Target="../media/image2276.png"/><Relationship Id="rId34" Type="http://schemas.openxmlformats.org/officeDocument/2006/relationships/image" Target="../media/image2239.png"/><Relationship Id="rId50" Type="http://schemas.openxmlformats.org/officeDocument/2006/relationships/image" Target="../media/image2247.png"/><Relationship Id="rId55" Type="http://schemas.openxmlformats.org/officeDocument/2006/relationships/customXml" Target="../ink/ink2632.xml"/><Relationship Id="rId76" Type="http://schemas.openxmlformats.org/officeDocument/2006/relationships/image" Target="../media/image2260.png"/><Relationship Id="rId97" Type="http://schemas.openxmlformats.org/officeDocument/2006/relationships/customXml" Target="../ink/ink2653.xml"/><Relationship Id="rId104" Type="http://schemas.openxmlformats.org/officeDocument/2006/relationships/customXml" Target="../ink/ink2656.xml"/><Relationship Id="rId120" Type="http://schemas.openxmlformats.org/officeDocument/2006/relationships/customXml" Target="../ink/ink2664.xml"/><Relationship Id="rId125" Type="http://schemas.openxmlformats.org/officeDocument/2006/relationships/image" Target="../media/image2284.png"/><Relationship Id="rId7" Type="http://schemas.openxmlformats.org/officeDocument/2006/relationships/customXml" Target="../ink/ink2608.xml"/><Relationship Id="rId71" Type="http://schemas.openxmlformats.org/officeDocument/2006/relationships/customXml" Target="../ink/ink2640.xml"/><Relationship Id="rId92" Type="http://schemas.openxmlformats.org/officeDocument/2006/relationships/image" Target="../media/image2268.png"/><Relationship Id="rId2" Type="http://schemas.openxmlformats.org/officeDocument/2006/relationships/image" Target="../media/image2223.png"/><Relationship Id="rId29" Type="http://schemas.openxmlformats.org/officeDocument/2006/relationships/customXml" Target="../ink/ink2619.xml"/><Relationship Id="rId24" Type="http://schemas.openxmlformats.org/officeDocument/2006/relationships/image" Target="../media/image2234.png"/><Relationship Id="rId40" Type="http://schemas.openxmlformats.org/officeDocument/2006/relationships/image" Target="../media/image2242.png"/><Relationship Id="rId45" Type="http://schemas.openxmlformats.org/officeDocument/2006/relationships/customXml" Target="../ink/ink2627.xml"/><Relationship Id="rId66" Type="http://schemas.openxmlformats.org/officeDocument/2006/relationships/image" Target="../media/image2255.png"/><Relationship Id="rId87" Type="http://schemas.openxmlformats.org/officeDocument/2006/relationships/customXml" Target="../ink/ink2648.xml"/><Relationship Id="rId110" Type="http://schemas.openxmlformats.org/officeDocument/2006/relationships/customXml" Target="../ink/ink2659.xml"/><Relationship Id="rId115" Type="http://schemas.openxmlformats.org/officeDocument/2006/relationships/image" Target="../media/image2279.png"/><Relationship Id="rId131" Type="http://schemas.openxmlformats.org/officeDocument/2006/relationships/image" Target="../media/image2287.png"/><Relationship Id="rId136" Type="http://schemas.openxmlformats.org/officeDocument/2006/relationships/customXml" Target="../ink/ink2672.xml"/><Relationship Id="rId61" Type="http://schemas.openxmlformats.org/officeDocument/2006/relationships/customXml" Target="../ink/ink2635.xml"/><Relationship Id="rId82" Type="http://schemas.openxmlformats.org/officeDocument/2006/relationships/image" Target="../media/image2263.png"/><Relationship Id="rId19" Type="http://schemas.openxmlformats.org/officeDocument/2006/relationships/customXml" Target="../ink/ink2614.xml"/><Relationship Id="rId14" Type="http://schemas.openxmlformats.org/officeDocument/2006/relationships/image" Target="../media/image2229.png"/><Relationship Id="rId30" Type="http://schemas.openxmlformats.org/officeDocument/2006/relationships/image" Target="../media/image2237.png"/><Relationship Id="rId35" Type="http://schemas.openxmlformats.org/officeDocument/2006/relationships/customXml" Target="../ink/ink2622.xml"/><Relationship Id="rId56" Type="http://schemas.openxmlformats.org/officeDocument/2006/relationships/image" Target="../media/image2250.png"/><Relationship Id="rId77" Type="http://schemas.openxmlformats.org/officeDocument/2006/relationships/customXml" Target="../ink/ink2643.xml"/><Relationship Id="rId100" Type="http://schemas.openxmlformats.org/officeDocument/2006/relationships/image" Target="../media/image2272.png"/><Relationship Id="rId105" Type="http://schemas.openxmlformats.org/officeDocument/2006/relationships/image" Target="../media/image2274.png"/><Relationship Id="rId126" Type="http://schemas.openxmlformats.org/officeDocument/2006/relationships/customXml" Target="../ink/ink2667.xml"/><Relationship Id="rId8" Type="http://schemas.openxmlformats.org/officeDocument/2006/relationships/image" Target="../media/image2226.png"/><Relationship Id="rId51" Type="http://schemas.openxmlformats.org/officeDocument/2006/relationships/customXml" Target="../ink/ink2630.xml"/><Relationship Id="rId72" Type="http://schemas.openxmlformats.org/officeDocument/2006/relationships/image" Target="../media/image2258.png"/><Relationship Id="rId93" Type="http://schemas.openxmlformats.org/officeDocument/2006/relationships/customXml" Target="../ink/ink2651.xml"/><Relationship Id="rId98" Type="http://schemas.openxmlformats.org/officeDocument/2006/relationships/image" Target="../media/image2271.png"/><Relationship Id="rId121" Type="http://schemas.openxmlformats.org/officeDocument/2006/relationships/image" Target="../media/image2282.png"/><Relationship Id="rId3" Type="http://schemas.openxmlformats.org/officeDocument/2006/relationships/image" Target="../media/image2128.png"/><Relationship Id="rId25" Type="http://schemas.openxmlformats.org/officeDocument/2006/relationships/customXml" Target="../ink/ink2617.xml"/><Relationship Id="rId46" Type="http://schemas.openxmlformats.org/officeDocument/2006/relationships/image" Target="../media/image2245.png"/><Relationship Id="rId67" Type="http://schemas.openxmlformats.org/officeDocument/2006/relationships/customXml" Target="../ink/ink2638.xml"/><Relationship Id="rId116" Type="http://schemas.openxmlformats.org/officeDocument/2006/relationships/customXml" Target="../ink/ink2662.xml"/><Relationship Id="rId137" Type="http://schemas.openxmlformats.org/officeDocument/2006/relationships/image" Target="../media/image2290.png"/><Relationship Id="rId20" Type="http://schemas.openxmlformats.org/officeDocument/2006/relationships/image" Target="../media/image2232.png"/><Relationship Id="rId41" Type="http://schemas.openxmlformats.org/officeDocument/2006/relationships/customXml" Target="../ink/ink2625.xml"/><Relationship Id="rId62" Type="http://schemas.openxmlformats.org/officeDocument/2006/relationships/image" Target="../media/image2253.png"/><Relationship Id="rId83" Type="http://schemas.openxmlformats.org/officeDocument/2006/relationships/customXml" Target="../ink/ink2646.xml"/><Relationship Id="rId88" Type="http://schemas.openxmlformats.org/officeDocument/2006/relationships/image" Target="../media/image2266.png"/><Relationship Id="rId111" Type="http://schemas.openxmlformats.org/officeDocument/2006/relationships/image" Target="../media/image2277.png"/><Relationship Id="rId132" Type="http://schemas.openxmlformats.org/officeDocument/2006/relationships/customXml" Target="../ink/ink2670.xml"/><Relationship Id="rId15" Type="http://schemas.openxmlformats.org/officeDocument/2006/relationships/customXml" Target="../ink/ink2612.xml"/><Relationship Id="rId36" Type="http://schemas.openxmlformats.org/officeDocument/2006/relationships/image" Target="../media/image2240.png"/><Relationship Id="rId57" Type="http://schemas.openxmlformats.org/officeDocument/2006/relationships/customXml" Target="../ink/ink2633.xml"/><Relationship Id="rId106" Type="http://schemas.openxmlformats.org/officeDocument/2006/relationships/customXml" Target="../ink/ink2657.xml"/><Relationship Id="rId127" Type="http://schemas.openxmlformats.org/officeDocument/2006/relationships/image" Target="../media/image2285.png"/><Relationship Id="rId10" Type="http://schemas.openxmlformats.org/officeDocument/2006/relationships/image" Target="../media/image2227.png"/><Relationship Id="rId31" Type="http://schemas.openxmlformats.org/officeDocument/2006/relationships/customXml" Target="../ink/ink2620.xml"/><Relationship Id="rId52" Type="http://schemas.openxmlformats.org/officeDocument/2006/relationships/image" Target="../media/image2248.png"/><Relationship Id="rId73" Type="http://schemas.openxmlformats.org/officeDocument/2006/relationships/customXml" Target="../ink/ink2641.xml"/><Relationship Id="rId78" Type="http://schemas.openxmlformats.org/officeDocument/2006/relationships/image" Target="../media/image2261.png"/><Relationship Id="rId94" Type="http://schemas.openxmlformats.org/officeDocument/2006/relationships/image" Target="../media/image2269.png"/><Relationship Id="rId99" Type="http://schemas.openxmlformats.org/officeDocument/2006/relationships/customXml" Target="../ink/ink2654.xml"/><Relationship Id="rId101" Type="http://schemas.openxmlformats.org/officeDocument/2006/relationships/image" Target="../media/image2127.png"/><Relationship Id="rId122" Type="http://schemas.openxmlformats.org/officeDocument/2006/relationships/customXml" Target="../ink/ink2665.xml"/><Relationship Id="rId4" Type="http://schemas.openxmlformats.org/officeDocument/2006/relationships/image" Target="../media/image2129.png"/><Relationship Id="rId9" Type="http://schemas.openxmlformats.org/officeDocument/2006/relationships/customXml" Target="../ink/ink2609.xml"/><Relationship Id="rId26" Type="http://schemas.openxmlformats.org/officeDocument/2006/relationships/image" Target="../media/image2235.png"/><Relationship Id="rId47" Type="http://schemas.openxmlformats.org/officeDocument/2006/relationships/customXml" Target="../ink/ink2628.xml"/><Relationship Id="rId68" Type="http://schemas.openxmlformats.org/officeDocument/2006/relationships/image" Target="../media/image2256.png"/><Relationship Id="rId89" Type="http://schemas.openxmlformats.org/officeDocument/2006/relationships/customXml" Target="../ink/ink2649.xml"/><Relationship Id="rId112" Type="http://schemas.openxmlformats.org/officeDocument/2006/relationships/customXml" Target="../ink/ink2660.xml"/><Relationship Id="rId133" Type="http://schemas.openxmlformats.org/officeDocument/2006/relationships/image" Target="../media/image228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3.png"/><Relationship Id="rId299" Type="http://schemas.openxmlformats.org/officeDocument/2006/relationships/image" Target="../media/image274.png"/><Relationship Id="rId21" Type="http://schemas.openxmlformats.org/officeDocument/2006/relationships/image" Target="../media/image129.png"/><Relationship Id="rId63" Type="http://schemas.openxmlformats.org/officeDocument/2006/relationships/image" Target="../media/image79.png"/><Relationship Id="rId159" Type="http://schemas.openxmlformats.org/officeDocument/2006/relationships/image" Target="../media/image204.png"/><Relationship Id="rId324" Type="http://schemas.openxmlformats.org/officeDocument/2006/relationships/customXml" Target="../ink/ink323.xml"/><Relationship Id="rId366" Type="http://schemas.openxmlformats.org/officeDocument/2006/relationships/customXml" Target="../ink/ink344.xml"/><Relationship Id="rId170" Type="http://schemas.openxmlformats.org/officeDocument/2006/relationships/customXml" Target="../ink/ink246.xml"/><Relationship Id="rId226" Type="http://schemas.openxmlformats.org/officeDocument/2006/relationships/customXml" Target="../ink/ink274.xml"/><Relationship Id="rId268" Type="http://schemas.openxmlformats.org/officeDocument/2006/relationships/customXml" Target="../ink/ink295.xml"/><Relationship Id="rId32" Type="http://schemas.openxmlformats.org/officeDocument/2006/relationships/customXml" Target="../ink/ink177.xml"/><Relationship Id="rId74" Type="http://schemas.openxmlformats.org/officeDocument/2006/relationships/customXml" Target="../ink/ink198.xml"/><Relationship Id="rId128" Type="http://schemas.openxmlformats.org/officeDocument/2006/relationships/customXml" Target="../ink/ink225.xml"/><Relationship Id="rId335" Type="http://schemas.openxmlformats.org/officeDocument/2006/relationships/image" Target="../media/image292.png"/><Relationship Id="rId377" Type="http://schemas.openxmlformats.org/officeDocument/2006/relationships/image" Target="../media/image313.png"/><Relationship Id="rId5" Type="http://schemas.openxmlformats.org/officeDocument/2006/relationships/image" Target="../media/image121.png"/><Relationship Id="rId181" Type="http://schemas.openxmlformats.org/officeDocument/2006/relationships/image" Target="../media/image215.png"/><Relationship Id="rId237" Type="http://schemas.openxmlformats.org/officeDocument/2006/relationships/image" Target="../media/image243.png"/><Relationship Id="rId402" Type="http://schemas.openxmlformats.org/officeDocument/2006/relationships/customXml" Target="../ink/ink362.xml"/><Relationship Id="rId279" Type="http://schemas.openxmlformats.org/officeDocument/2006/relationships/image" Target="../media/image264.png"/><Relationship Id="rId43" Type="http://schemas.openxmlformats.org/officeDocument/2006/relationships/image" Target="../media/image67.png"/><Relationship Id="rId139" Type="http://schemas.openxmlformats.org/officeDocument/2006/relationships/image" Target="../media/image194.png"/><Relationship Id="rId290" Type="http://schemas.openxmlformats.org/officeDocument/2006/relationships/customXml" Target="../ink/ink306.xml"/><Relationship Id="rId304" Type="http://schemas.openxmlformats.org/officeDocument/2006/relationships/customXml" Target="../ink/ink313.xml"/><Relationship Id="rId346" Type="http://schemas.openxmlformats.org/officeDocument/2006/relationships/customXml" Target="../ink/ink334.xml"/><Relationship Id="rId388" Type="http://schemas.openxmlformats.org/officeDocument/2006/relationships/customXml" Target="../ink/ink355.xml"/><Relationship Id="rId85" Type="http://schemas.openxmlformats.org/officeDocument/2006/relationships/image" Target="../media/image167.png"/><Relationship Id="rId150" Type="http://schemas.openxmlformats.org/officeDocument/2006/relationships/customXml" Target="../ink/ink236.xml"/><Relationship Id="rId192" Type="http://schemas.openxmlformats.org/officeDocument/2006/relationships/customXml" Target="../ink/ink257.xml"/><Relationship Id="rId206" Type="http://schemas.openxmlformats.org/officeDocument/2006/relationships/customXml" Target="../ink/ink264.xml"/><Relationship Id="rId413" Type="http://schemas.openxmlformats.org/officeDocument/2006/relationships/image" Target="../media/image331.png"/><Relationship Id="rId248" Type="http://schemas.openxmlformats.org/officeDocument/2006/relationships/customXml" Target="../ink/ink285.xml"/><Relationship Id="rId12" Type="http://schemas.openxmlformats.org/officeDocument/2006/relationships/customXml" Target="../ink/ink167.xml"/><Relationship Id="rId108" Type="http://schemas.openxmlformats.org/officeDocument/2006/relationships/customXml" Target="../ink/ink215.xml"/><Relationship Id="rId315" Type="http://schemas.openxmlformats.org/officeDocument/2006/relationships/image" Target="../media/image282.png"/><Relationship Id="rId357" Type="http://schemas.openxmlformats.org/officeDocument/2006/relationships/image" Target="../media/image303.png"/><Relationship Id="rId54" Type="http://schemas.openxmlformats.org/officeDocument/2006/relationships/customXml" Target="../ink/ink188.xml"/><Relationship Id="rId96" Type="http://schemas.openxmlformats.org/officeDocument/2006/relationships/customXml" Target="../ink/ink209.xml"/><Relationship Id="rId161" Type="http://schemas.openxmlformats.org/officeDocument/2006/relationships/image" Target="../media/image205.png"/><Relationship Id="rId217" Type="http://schemas.openxmlformats.org/officeDocument/2006/relationships/image" Target="../media/image233.png"/><Relationship Id="rId399" Type="http://schemas.openxmlformats.org/officeDocument/2006/relationships/image" Target="../media/image324.png"/><Relationship Id="rId259" Type="http://schemas.openxmlformats.org/officeDocument/2006/relationships/image" Target="../media/image254.png"/><Relationship Id="rId23" Type="http://schemas.openxmlformats.org/officeDocument/2006/relationships/image" Target="../media/image130.png"/><Relationship Id="rId119" Type="http://schemas.openxmlformats.org/officeDocument/2006/relationships/image" Target="../media/image184.png"/><Relationship Id="rId270" Type="http://schemas.openxmlformats.org/officeDocument/2006/relationships/customXml" Target="../ink/ink296.xml"/><Relationship Id="rId326" Type="http://schemas.openxmlformats.org/officeDocument/2006/relationships/customXml" Target="../ink/ink324.xml"/><Relationship Id="rId65" Type="http://schemas.openxmlformats.org/officeDocument/2006/relationships/image" Target="../media/image80.png"/><Relationship Id="rId130" Type="http://schemas.openxmlformats.org/officeDocument/2006/relationships/customXml" Target="../ink/ink226.xml"/><Relationship Id="rId368" Type="http://schemas.openxmlformats.org/officeDocument/2006/relationships/customXml" Target="../ink/ink345.xml"/><Relationship Id="rId172" Type="http://schemas.openxmlformats.org/officeDocument/2006/relationships/customXml" Target="../ink/ink247.xml"/><Relationship Id="rId228" Type="http://schemas.openxmlformats.org/officeDocument/2006/relationships/customXml" Target="../ink/ink275.xml"/><Relationship Id="rId281" Type="http://schemas.openxmlformats.org/officeDocument/2006/relationships/image" Target="../media/image265.png"/><Relationship Id="rId337" Type="http://schemas.openxmlformats.org/officeDocument/2006/relationships/image" Target="../media/image293.png"/><Relationship Id="rId34" Type="http://schemas.openxmlformats.org/officeDocument/2006/relationships/customXml" Target="../ink/ink178.xml"/><Relationship Id="rId76" Type="http://schemas.openxmlformats.org/officeDocument/2006/relationships/customXml" Target="../ink/ink199.xml"/><Relationship Id="rId141" Type="http://schemas.openxmlformats.org/officeDocument/2006/relationships/image" Target="../media/image195.png"/><Relationship Id="rId379" Type="http://schemas.openxmlformats.org/officeDocument/2006/relationships/image" Target="../media/image314.png"/><Relationship Id="rId7" Type="http://schemas.openxmlformats.org/officeDocument/2006/relationships/image" Target="../media/image122.png"/><Relationship Id="rId183" Type="http://schemas.openxmlformats.org/officeDocument/2006/relationships/image" Target="../media/image216.png"/><Relationship Id="rId239" Type="http://schemas.openxmlformats.org/officeDocument/2006/relationships/image" Target="../media/image244.png"/><Relationship Id="rId390" Type="http://schemas.openxmlformats.org/officeDocument/2006/relationships/customXml" Target="../ink/ink356.xml"/><Relationship Id="rId404" Type="http://schemas.openxmlformats.org/officeDocument/2006/relationships/customXml" Target="../ink/ink363.xml"/><Relationship Id="rId250" Type="http://schemas.openxmlformats.org/officeDocument/2006/relationships/customXml" Target="../ink/ink286.xml"/><Relationship Id="rId292" Type="http://schemas.openxmlformats.org/officeDocument/2006/relationships/customXml" Target="../ink/ink307.xml"/><Relationship Id="rId306" Type="http://schemas.openxmlformats.org/officeDocument/2006/relationships/customXml" Target="../ink/ink314.xml"/><Relationship Id="rId45" Type="http://schemas.openxmlformats.org/officeDocument/2006/relationships/image" Target="../media/image68.png"/><Relationship Id="rId87" Type="http://schemas.openxmlformats.org/officeDocument/2006/relationships/image" Target="../media/image168.png"/><Relationship Id="rId110" Type="http://schemas.openxmlformats.org/officeDocument/2006/relationships/customXml" Target="../ink/ink216.xml"/><Relationship Id="rId348" Type="http://schemas.openxmlformats.org/officeDocument/2006/relationships/customXml" Target="../ink/ink335.xml"/><Relationship Id="rId152" Type="http://schemas.openxmlformats.org/officeDocument/2006/relationships/customXml" Target="../ink/ink237.xml"/><Relationship Id="rId194" Type="http://schemas.openxmlformats.org/officeDocument/2006/relationships/customXml" Target="../ink/ink258.xml"/><Relationship Id="rId208" Type="http://schemas.openxmlformats.org/officeDocument/2006/relationships/customXml" Target="../ink/ink265.xml"/><Relationship Id="rId261" Type="http://schemas.openxmlformats.org/officeDocument/2006/relationships/image" Target="../media/image255.png"/><Relationship Id="rId14" Type="http://schemas.openxmlformats.org/officeDocument/2006/relationships/customXml" Target="../ink/ink168.xml"/><Relationship Id="rId56" Type="http://schemas.openxmlformats.org/officeDocument/2006/relationships/customXml" Target="../ink/ink189.xml"/><Relationship Id="rId317" Type="http://schemas.openxmlformats.org/officeDocument/2006/relationships/image" Target="../media/image283.png"/><Relationship Id="rId359" Type="http://schemas.openxmlformats.org/officeDocument/2006/relationships/image" Target="../media/image304.png"/><Relationship Id="rId98" Type="http://schemas.openxmlformats.org/officeDocument/2006/relationships/customXml" Target="../ink/ink210.xml"/><Relationship Id="rId121" Type="http://schemas.openxmlformats.org/officeDocument/2006/relationships/image" Target="../media/image185.png"/><Relationship Id="rId163" Type="http://schemas.openxmlformats.org/officeDocument/2006/relationships/image" Target="../media/image206.png"/><Relationship Id="rId219" Type="http://schemas.openxmlformats.org/officeDocument/2006/relationships/image" Target="../media/image234.png"/><Relationship Id="rId370" Type="http://schemas.openxmlformats.org/officeDocument/2006/relationships/customXml" Target="../ink/ink346.xml"/><Relationship Id="rId230" Type="http://schemas.openxmlformats.org/officeDocument/2006/relationships/customXml" Target="../ink/ink276.xml"/><Relationship Id="rId25" Type="http://schemas.openxmlformats.org/officeDocument/2006/relationships/image" Target="../media/image131.png"/><Relationship Id="rId67" Type="http://schemas.openxmlformats.org/officeDocument/2006/relationships/image" Target="../media/image81.png"/><Relationship Id="rId272" Type="http://schemas.openxmlformats.org/officeDocument/2006/relationships/customXml" Target="../ink/ink297.xml"/><Relationship Id="rId328" Type="http://schemas.openxmlformats.org/officeDocument/2006/relationships/customXml" Target="../ink/ink325.xml"/><Relationship Id="rId132" Type="http://schemas.openxmlformats.org/officeDocument/2006/relationships/customXml" Target="../ink/ink227.xml"/><Relationship Id="rId174" Type="http://schemas.openxmlformats.org/officeDocument/2006/relationships/customXml" Target="../ink/ink248.xml"/><Relationship Id="rId381" Type="http://schemas.openxmlformats.org/officeDocument/2006/relationships/image" Target="../media/image315.png"/><Relationship Id="rId241" Type="http://schemas.openxmlformats.org/officeDocument/2006/relationships/image" Target="../media/image245.png"/><Relationship Id="rId36" Type="http://schemas.openxmlformats.org/officeDocument/2006/relationships/customXml" Target="../ink/ink179.xml"/><Relationship Id="rId283" Type="http://schemas.openxmlformats.org/officeDocument/2006/relationships/image" Target="../media/image266.png"/><Relationship Id="rId339" Type="http://schemas.openxmlformats.org/officeDocument/2006/relationships/image" Target="../media/image294.png"/><Relationship Id="rId78" Type="http://schemas.openxmlformats.org/officeDocument/2006/relationships/customXml" Target="../ink/ink200.xml"/><Relationship Id="rId101" Type="http://schemas.openxmlformats.org/officeDocument/2006/relationships/image" Target="../media/image175.png"/><Relationship Id="rId143" Type="http://schemas.openxmlformats.org/officeDocument/2006/relationships/image" Target="../media/image196.png"/><Relationship Id="rId185" Type="http://schemas.openxmlformats.org/officeDocument/2006/relationships/image" Target="../media/image217.png"/><Relationship Id="rId350" Type="http://schemas.openxmlformats.org/officeDocument/2006/relationships/customXml" Target="../ink/ink336.xml"/><Relationship Id="rId406" Type="http://schemas.openxmlformats.org/officeDocument/2006/relationships/customXml" Target="../ink/ink364.xml"/><Relationship Id="rId9" Type="http://schemas.openxmlformats.org/officeDocument/2006/relationships/image" Target="../media/image123.png"/><Relationship Id="rId210" Type="http://schemas.openxmlformats.org/officeDocument/2006/relationships/customXml" Target="../ink/ink266.xml"/><Relationship Id="rId392" Type="http://schemas.openxmlformats.org/officeDocument/2006/relationships/customXml" Target="../ink/ink357.xml"/><Relationship Id="rId252" Type="http://schemas.openxmlformats.org/officeDocument/2006/relationships/customXml" Target="../ink/ink287.xml"/><Relationship Id="rId294" Type="http://schemas.openxmlformats.org/officeDocument/2006/relationships/customXml" Target="../ink/ink308.xml"/><Relationship Id="rId308" Type="http://schemas.openxmlformats.org/officeDocument/2006/relationships/customXml" Target="../ink/ink315.xml"/><Relationship Id="rId47" Type="http://schemas.openxmlformats.org/officeDocument/2006/relationships/image" Target="../media/image69.png"/><Relationship Id="rId89" Type="http://schemas.openxmlformats.org/officeDocument/2006/relationships/image" Target="../media/image169.png"/><Relationship Id="rId112" Type="http://schemas.openxmlformats.org/officeDocument/2006/relationships/customXml" Target="../ink/ink217.xml"/><Relationship Id="rId154" Type="http://schemas.openxmlformats.org/officeDocument/2006/relationships/customXml" Target="../ink/ink238.xml"/><Relationship Id="rId361" Type="http://schemas.openxmlformats.org/officeDocument/2006/relationships/image" Target="../media/image305.png"/><Relationship Id="rId196" Type="http://schemas.openxmlformats.org/officeDocument/2006/relationships/customXml" Target="../ink/ink259.xml"/><Relationship Id="rId16" Type="http://schemas.openxmlformats.org/officeDocument/2006/relationships/customXml" Target="../ink/ink169.xml"/><Relationship Id="rId221" Type="http://schemas.openxmlformats.org/officeDocument/2006/relationships/image" Target="../media/image235.png"/><Relationship Id="rId263" Type="http://schemas.openxmlformats.org/officeDocument/2006/relationships/image" Target="../media/image256.png"/><Relationship Id="rId319" Type="http://schemas.openxmlformats.org/officeDocument/2006/relationships/image" Target="../media/image284.png"/><Relationship Id="rId58" Type="http://schemas.openxmlformats.org/officeDocument/2006/relationships/customXml" Target="../ink/ink190.xml"/><Relationship Id="rId123" Type="http://schemas.openxmlformats.org/officeDocument/2006/relationships/image" Target="../media/image186.png"/><Relationship Id="rId330" Type="http://schemas.openxmlformats.org/officeDocument/2006/relationships/customXml" Target="../ink/ink326.xml"/><Relationship Id="rId165" Type="http://schemas.openxmlformats.org/officeDocument/2006/relationships/image" Target="../media/image207.png"/><Relationship Id="rId372" Type="http://schemas.openxmlformats.org/officeDocument/2006/relationships/customXml" Target="../ink/ink347.xml"/><Relationship Id="rId232" Type="http://schemas.openxmlformats.org/officeDocument/2006/relationships/customXml" Target="../ink/ink277.xml"/><Relationship Id="rId274" Type="http://schemas.openxmlformats.org/officeDocument/2006/relationships/customXml" Target="../ink/ink298.xml"/><Relationship Id="rId27" Type="http://schemas.openxmlformats.org/officeDocument/2006/relationships/image" Target="../media/image132.png"/><Relationship Id="rId69" Type="http://schemas.openxmlformats.org/officeDocument/2006/relationships/image" Target="../media/image82.png"/><Relationship Id="rId134" Type="http://schemas.openxmlformats.org/officeDocument/2006/relationships/customXml" Target="../ink/ink228.xml"/><Relationship Id="rId80" Type="http://schemas.openxmlformats.org/officeDocument/2006/relationships/customXml" Target="../ink/ink201.xml"/><Relationship Id="rId155" Type="http://schemas.openxmlformats.org/officeDocument/2006/relationships/image" Target="../media/image202.png"/><Relationship Id="rId176" Type="http://schemas.openxmlformats.org/officeDocument/2006/relationships/customXml" Target="../ink/ink249.xml"/><Relationship Id="rId197" Type="http://schemas.openxmlformats.org/officeDocument/2006/relationships/image" Target="../media/image223.png"/><Relationship Id="rId341" Type="http://schemas.openxmlformats.org/officeDocument/2006/relationships/image" Target="../media/image295.png"/><Relationship Id="rId362" Type="http://schemas.openxmlformats.org/officeDocument/2006/relationships/customXml" Target="../ink/ink342.xml"/><Relationship Id="rId383" Type="http://schemas.openxmlformats.org/officeDocument/2006/relationships/image" Target="../media/image316.png"/><Relationship Id="rId201" Type="http://schemas.openxmlformats.org/officeDocument/2006/relationships/image" Target="../media/image225.png"/><Relationship Id="rId222" Type="http://schemas.openxmlformats.org/officeDocument/2006/relationships/customXml" Target="../ink/ink272.xml"/><Relationship Id="rId243" Type="http://schemas.openxmlformats.org/officeDocument/2006/relationships/image" Target="../media/image246.png"/><Relationship Id="rId264" Type="http://schemas.openxmlformats.org/officeDocument/2006/relationships/customXml" Target="../ink/ink293.xml"/><Relationship Id="rId285" Type="http://schemas.openxmlformats.org/officeDocument/2006/relationships/image" Target="../media/image267.png"/><Relationship Id="rId17" Type="http://schemas.openxmlformats.org/officeDocument/2006/relationships/image" Target="../media/image127.png"/><Relationship Id="rId38" Type="http://schemas.openxmlformats.org/officeDocument/2006/relationships/customXml" Target="../ink/ink180.xml"/><Relationship Id="rId59" Type="http://schemas.openxmlformats.org/officeDocument/2006/relationships/image" Target="../media/image77.png"/><Relationship Id="rId103" Type="http://schemas.openxmlformats.org/officeDocument/2006/relationships/image" Target="../media/image176.png"/><Relationship Id="rId124" Type="http://schemas.openxmlformats.org/officeDocument/2006/relationships/customXml" Target="../ink/ink223.xml"/><Relationship Id="rId310" Type="http://schemas.openxmlformats.org/officeDocument/2006/relationships/customXml" Target="../ink/ink316.xml"/><Relationship Id="rId70" Type="http://schemas.openxmlformats.org/officeDocument/2006/relationships/customXml" Target="../ink/ink196.xml"/><Relationship Id="rId91" Type="http://schemas.openxmlformats.org/officeDocument/2006/relationships/image" Target="../media/image170.png"/><Relationship Id="rId145" Type="http://schemas.openxmlformats.org/officeDocument/2006/relationships/image" Target="../media/image197.png"/><Relationship Id="rId166" Type="http://schemas.openxmlformats.org/officeDocument/2006/relationships/customXml" Target="../ink/ink244.xml"/><Relationship Id="rId187" Type="http://schemas.openxmlformats.org/officeDocument/2006/relationships/image" Target="../media/image218.png"/><Relationship Id="rId331" Type="http://schemas.openxmlformats.org/officeDocument/2006/relationships/image" Target="../media/image290.png"/><Relationship Id="rId352" Type="http://schemas.openxmlformats.org/officeDocument/2006/relationships/customXml" Target="../ink/ink337.xml"/><Relationship Id="rId373" Type="http://schemas.openxmlformats.org/officeDocument/2006/relationships/image" Target="../media/image311.png"/><Relationship Id="rId394" Type="http://schemas.openxmlformats.org/officeDocument/2006/relationships/customXml" Target="../ink/ink358.xml"/><Relationship Id="rId408" Type="http://schemas.openxmlformats.org/officeDocument/2006/relationships/customXml" Target="../ink/ink36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7.xml"/><Relationship Id="rId233" Type="http://schemas.openxmlformats.org/officeDocument/2006/relationships/image" Target="../media/image241.png"/><Relationship Id="rId254" Type="http://schemas.openxmlformats.org/officeDocument/2006/relationships/customXml" Target="../ink/ink288.xml"/><Relationship Id="rId28" Type="http://schemas.openxmlformats.org/officeDocument/2006/relationships/customXml" Target="../ink/ink175.xml"/><Relationship Id="rId49" Type="http://schemas.openxmlformats.org/officeDocument/2006/relationships/image" Target="../media/image70.png"/><Relationship Id="rId114" Type="http://schemas.openxmlformats.org/officeDocument/2006/relationships/customXml" Target="../ink/ink218.xml"/><Relationship Id="rId275" Type="http://schemas.openxmlformats.org/officeDocument/2006/relationships/image" Target="../media/image262.png"/><Relationship Id="rId296" Type="http://schemas.openxmlformats.org/officeDocument/2006/relationships/customXml" Target="../ink/ink309.xml"/><Relationship Id="rId300" Type="http://schemas.openxmlformats.org/officeDocument/2006/relationships/customXml" Target="../ink/ink311.xml"/><Relationship Id="rId60" Type="http://schemas.openxmlformats.org/officeDocument/2006/relationships/customXml" Target="../ink/ink191.xml"/><Relationship Id="rId81" Type="http://schemas.openxmlformats.org/officeDocument/2006/relationships/image" Target="../media/image165.png"/><Relationship Id="rId135" Type="http://schemas.openxmlformats.org/officeDocument/2006/relationships/image" Target="../media/image192.png"/><Relationship Id="rId156" Type="http://schemas.openxmlformats.org/officeDocument/2006/relationships/customXml" Target="../ink/ink239.xml"/><Relationship Id="rId177" Type="http://schemas.openxmlformats.org/officeDocument/2006/relationships/image" Target="../media/image213.png"/><Relationship Id="rId198" Type="http://schemas.openxmlformats.org/officeDocument/2006/relationships/customXml" Target="../ink/ink260.xml"/><Relationship Id="rId321" Type="http://schemas.openxmlformats.org/officeDocument/2006/relationships/image" Target="../media/image285.png"/><Relationship Id="rId342" Type="http://schemas.openxmlformats.org/officeDocument/2006/relationships/customXml" Target="../ink/ink332.xml"/><Relationship Id="rId363" Type="http://schemas.openxmlformats.org/officeDocument/2006/relationships/image" Target="../media/image306.png"/><Relationship Id="rId384" Type="http://schemas.openxmlformats.org/officeDocument/2006/relationships/customXml" Target="../ink/ink353.xml"/><Relationship Id="rId202" Type="http://schemas.openxmlformats.org/officeDocument/2006/relationships/customXml" Target="../ink/ink262.xml"/><Relationship Id="rId223" Type="http://schemas.openxmlformats.org/officeDocument/2006/relationships/image" Target="../media/image236.png"/><Relationship Id="rId244" Type="http://schemas.openxmlformats.org/officeDocument/2006/relationships/customXml" Target="../ink/ink283.xml"/><Relationship Id="rId18" Type="http://schemas.openxmlformats.org/officeDocument/2006/relationships/customXml" Target="../ink/ink170.xml"/><Relationship Id="rId39" Type="http://schemas.openxmlformats.org/officeDocument/2006/relationships/image" Target="../media/image65.png"/><Relationship Id="rId265" Type="http://schemas.openxmlformats.org/officeDocument/2006/relationships/image" Target="../media/image257.png"/><Relationship Id="rId286" Type="http://schemas.openxmlformats.org/officeDocument/2006/relationships/customXml" Target="../ink/ink304.xml"/><Relationship Id="rId50" Type="http://schemas.openxmlformats.org/officeDocument/2006/relationships/customXml" Target="../ink/ink186.xml"/><Relationship Id="rId104" Type="http://schemas.openxmlformats.org/officeDocument/2006/relationships/customXml" Target="../ink/ink213.xml"/><Relationship Id="rId125" Type="http://schemas.openxmlformats.org/officeDocument/2006/relationships/image" Target="../media/image187.png"/><Relationship Id="rId146" Type="http://schemas.openxmlformats.org/officeDocument/2006/relationships/customXml" Target="../ink/ink234.xml"/><Relationship Id="rId167" Type="http://schemas.openxmlformats.org/officeDocument/2006/relationships/image" Target="../media/image208.png"/><Relationship Id="rId188" Type="http://schemas.openxmlformats.org/officeDocument/2006/relationships/customXml" Target="../ink/ink255.xml"/><Relationship Id="rId311" Type="http://schemas.openxmlformats.org/officeDocument/2006/relationships/image" Target="../media/image280.png"/><Relationship Id="rId332" Type="http://schemas.openxmlformats.org/officeDocument/2006/relationships/customXml" Target="../ink/ink327.xml"/><Relationship Id="rId353" Type="http://schemas.openxmlformats.org/officeDocument/2006/relationships/image" Target="../media/image301.png"/><Relationship Id="rId374" Type="http://schemas.openxmlformats.org/officeDocument/2006/relationships/customXml" Target="../ink/ink348.xml"/><Relationship Id="rId395" Type="http://schemas.openxmlformats.org/officeDocument/2006/relationships/image" Target="../media/image322.png"/><Relationship Id="rId409" Type="http://schemas.openxmlformats.org/officeDocument/2006/relationships/image" Target="../media/image329.png"/><Relationship Id="rId71" Type="http://schemas.openxmlformats.org/officeDocument/2006/relationships/image" Target="../media/image160.png"/><Relationship Id="rId92" Type="http://schemas.openxmlformats.org/officeDocument/2006/relationships/customXml" Target="../ink/ink207.xml"/><Relationship Id="rId213" Type="http://schemas.openxmlformats.org/officeDocument/2006/relationships/image" Target="../media/image231.png"/><Relationship Id="rId234" Type="http://schemas.openxmlformats.org/officeDocument/2006/relationships/customXml" Target="../ink/ink278.xml"/><Relationship Id="rId2" Type="http://schemas.openxmlformats.org/officeDocument/2006/relationships/customXml" Target="../ink/ink162.xml"/><Relationship Id="rId29" Type="http://schemas.openxmlformats.org/officeDocument/2006/relationships/image" Target="../media/image133.png"/><Relationship Id="rId255" Type="http://schemas.openxmlformats.org/officeDocument/2006/relationships/image" Target="../media/image252.png"/><Relationship Id="rId276" Type="http://schemas.openxmlformats.org/officeDocument/2006/relationships/customXml" Target="../ink/ink299.xml"/><Relationship Id="rId297" Type="http://schemas.openxmlformats.org/officeDocument/2006/relationships/image" Target="../media/image273.png"/><Relationship Id="rId40" Type="http://schemas.openxmlformats.org/officeDocument/2006/relationships/customXml" Target="../ink/ink181.xml"/><Relationship Id="rId115" Type="http://schemas.openxmlformats.org/officeDocument/2006/relationships/image" Target="../media/image182.png"/><Relationship Id="rId136" Type="http://schemas.openxmlformats.org/officeDocument/2006/relationships/customXml" Target="../ink/ink229.xml"/><Relationship Id="rId157" Type="http://schemas.openxmlformats.org/officeDocument/2006/relationships/image" Target="../media/image203.png"/><Relationship Id="rId178" Type="http://schemas.openxmlformats.org/officeDocument/2006/relationships/customXml" Target="../ink/ink250.xml"/><Relationship Id="rId301" Type="http://schemas.openxmlformats.org/officeDocument/2006/relationships/image" Target="../media/image275.png"/><Relationship Id="rId322" Type="http://schemas.openxmlformats.org/officeDocument/2006/relationships/customXml" Target="../ink/ink322.xml"/><Relationship Id="rId343" Type="http://schemas.openxmlformats.org/officeDocument/2006/relationships/image" Target="../media/image296.png"/><Relationship Id="rId364" Type="http://schemas.openxmlformats.org/officeDocument/2006/relationships/customXml" Target="../ink/ink343.xml"/><Relationship Id="rId61" Type="http://schemas.openxmlformats.org/officeDocument/2006/relationships/image" Target="../media/image78.png"/><Relationship Id="rId82" Type="http://schemas.openxmlformats.org/officeDocument/2006/relationships/customXml" Target="../ink/ink202.xml"/><Relationship Id="rId199" Type="http://schemas.openxmlformats.org/officeDocument/2006/relationships/image" Target="../media/image224.png"/><Relationship Id="rId203" Type="http://schemas.openxmlformats.org/officeDocument/2006/relationships/image" Target="../media/image226.png"/><Relationship Id="rId385" Type="http://schemas.openxmlformats.org/officeDocument/2006/relationships/image" Target="../media/image317.png"/><Relationship Id="rId19" Type="http://schemas.openxmlformats.org/officeDocument/2006/relationships/image" Target="../media/image128.png"/><Relationship Id="rId224" Type="http://schemas.openxmlformats.org/officeDocument/2006/relationships/customXml" Target="../ink/ink273.xml"/><Relationship Id="rId245" Type="http://schemas.openxmlformats.org/officeDocument/2006/relationships/image" Target="../media/image247.png"/><Relationship Id="rId266" Type="http://schemas.openxmlformats.org/officeDocument/2006/relationships/customXml" Target="../ink/ink294.xml"/><Relationship Id="rId287" Type="http://schemas.openxmlformats.org/officeDocument/2006/relationships/image" Target="../media/image268.png"/><Relationship Id="rId410" Type="http://schemas.openxmlformats.org/officeDocument/2006/relationships/customXml" Target="../ink/ink366.xml"/><Relationship Id="rId30" Type="http://schemas.openxmlformats.org/officeDocument/2006/relationships/customXml" Target="../ink/ink176.xml"/><Relationship Id="rId105" Type="http://schemas.openxmlformats.org/officeDocument/2006/relationships/image" Target="../media/image177.png"/><Relationship Id="rId126" Type="http://schemas.openxmlformats.org/officeDocument/2006/relationships/customXml" Target="../ink/ink224.xml"/><Relationship Id="rId147" Type="http://schemas.openxmlformats.org/officeDocument/2006/relationships/image" Target="../media/image198.png"/><Relationship Id="rId168" Type="http://schemas.openxmlformats.org/officeDocument/2006/relationships/customXml" Target="../ink/ink245.xml"/><Relationship Id="rId312" Type="http://schemas.openxmlformats.org/officeDocument/2006/relationships/customXml" Target="../ink/ink317.xml"/><Relationship Id="rId333" Type="http://schemas.openxmlformats.org/officeDocument/2006/relationships/image" Target="../media/image291.png"/><Relationship Id="rId354" Type="http://schemas.openxmlformats.org/officeDocument/2006/relationships/customXml" Target="../ink/ink338.xml"/><Relationship Id="rId51" Type="http://schemas.openxmlformats.org/officeDocument/2006/relationships/image" Target="../media/image71.png"/><Relationship Id="rId72" Type="http://schemas.openxmlformats.org/officeDocument/2006/relationships/customXml" Target="../ink/ink197.xml"/><Relationship Id="rId93" Type="http://schemas.openxmlformats.org/officeDocument/2006/relationships/image" Target="../media/image171.png"/><Relationship Id="rId189" Type="http://schemas.openxmlformats.org/officeDocument/2006/relationships/image" Target="../media/image219.png"/><Relationship Id="rId375" Type="http://schemas.openxmlformats.org/officeDocument/2006/relationships/image" Target="../media/image312.png"/><Relationship Id="rId396" Type="http://schemas.openxmlformats.org/officeDocument/2006/relationships/customXml" Target="../ink/ink359.xml"/><Relationship Id="rId3" Type="http://schemas.openxmlformats.org/officeDocument/2006/relationships/image" Target="../media/image120.png"/><Relationship Id="rId214" Type="http://schemas.openxmlformats.org/officeDocument/2006/relationships/customXml" Target="../ink/ink268.xml"/><Relationship Id="rId235" Type="http://schemas.openxmlformats.org/officeDocument/2006/relationships/image" Target="../media/image242.png"/><Relationship Id="rId256" Type="http://schemas.openxmlformats.org/officeDocument/2006/relationships/customXml" Target="../ink/ink289.xml"/><Relationship Id="rId277" Type="http://schemas.openxmlformats.org/officeDocument/2006/relationships/image" Target="../media/image263.png"/><Relationship Id="rId298" Type="http://schemas.openxmlformats.org/officeDocument/2006/relationships/customXml" Target="../ink/ink310.xml"/><Relationship Id="rId400" Type="http://schemas.openxmlformats.org/officeDocument/2006/relationships/customXml" Target="../ink/ink361.xml"/><Relationship Id="rId116" Type="http://schemas.openxmlformats.org/officeDocument/2006/relationships/customXml" Target="../ink/ink219.xml"/><Relationship Id="rId137" Type="http://schemas.openxmlformats.org/officeDocument/2006/relationships/image" Target="../media/image193.png"/><Relationship Id="rId158" Type="http://schemas.openxmlformats.org/officeDocument/2006/relationships/customXml" Target="../ink/ink240.xml"/><Relationship Id="rId302" Type="http://schemas.openxmlformats.org/officeDocument/2006/relationships/customXml" Target="../ink/ink312.xml"/><Relationship Id="rId323" Type="http://schemas.openxmlformats.org/officeDocument/2006/relationships/image" Target="../media/image286.png"/><Relationship Id="rId344" Type="http://schemas.openxmlformats.org/officeDocument/2006/relationships/customXml" Target="../ink/ink333.xml"/><Relationship Id="rId20" Type="http://schemas.openxmlformats.org/officeDocument/2006/relationships/customXml" Target="../ink/ink171.xml"/><Relationship Id="rId41" Type="http://schemas.openxmlformats.org/officeDocument/2006/relationships/image" Target="../media/image66.png"/><Relationship Id="rId62" Type="http://schemas.openxmlformats.org/officeDocument/2006/relationships/customXml" Target="../ink/ink192.xml"/><Relationship Id="rId83" Type="http://schemas.openxmlformats.org/officeDocument/2006/relationships/image" Target="../media/image166.png"/><Relationship Id="rId179" Type="http://schemas.openxmlformats.org/officeDocument/2006/relationships/image" Target="../media/image214.png"/><Relationship Id="rId365" Type="http://schemas.openxmlformats.org/officeDocument/2006/relationships/image" Target="../media/image307.png"/><Relationship Id="rId386" Type="http://schemas.openxmlformats.org/officeDocument/2006/relationships/customXml" Target="../ink/ink354.xml"/><Relationship Id="rId190" Type="http://schemas.openxmlformats.org/officeDocument/2006/relationships/customXml" Target="../ink/ink256.xml"/><Relationship Id="rId204" Type="http://schemas.openxmlformats.org/officeDocument/2006/relationships/customXml" Target="../ink/ink263.xml"/><Relationship Id="rId225" Type="http://schemas.openxmlformats.org/officeDocument/2006/relationships/image" Target="../media/image237.png"/><Relationship Id="rId246" Type="http://schemas.openxmlformats.org/officeDocument/2006/relationships/customXml" Target="../ink/ink284.xml"/><Relationship Id="rId267" Type="http://schemas.openxmlformats.org/officeDocument/2006/relationships/image" Target="../media/image258.png"/><Relationship Id="rId288" Type="http://schemas.openxmlformats.org/officeDocument/2006/relationships/customXml" Target="../ink/ink305.xml"/><Relationship Id="rId411" Type="http://schemas.openxmlformats.org/officeDocument/2006/relationships/image" Target="../media/image330.png"/><Relationship Id="rId106" Type="http://schemas.openxmlformats.org/officeDocument/2006/relationships/customXml" Target="../ink/ink214.xml"/><Relationship Id="rId127" Type="http://schemas.openxmlformats.org/officeDocument/2006/relationships/image" Target="../media/image188.png"/><Relationship Id="rId313" Type="http://schemas.openxmlformats.org/officeDocument/2006/relationships/image" Target="../media/image281.png"/><Relationship Id="rId10" Type="http://schemas.openxmlformats.org/officeDocument/2006/relationships/customXml" Target="../ink/ink166.xml"/><Relationship Id="rId31" Type="http://schemas.openxmlformats.org/officeDocument/2006/relationships/image" Target="../media/image134.png"/><Relationship Id="rId52" Type="http://schemas.openxmlformats.org/officeDocument/2006/relationships/customXml" Target="../ink/ink187.xml"/><Relationship Id="rId73" Type="http://schemas.openxmlformats.org/officeDocument/2006/relationships/image" Target="../media/image161.png"/><Relationship Id="rId94" Type="http://schemas.openxmlformats.org/officeDocument/2006/relationships/customXml" Target="../ink/ink208.xml"/><Relationship Id="rId148" Type="http://schemas.openxmlformats.org/officeDocument/2006/relationships/customXml" Target="../ink/ink235.xml"/><Relationship Id="rId169" Type="http://schemas.openxmlformats.org/officeDocument/2006/relationships/image" Target="../media/image209.png"/><Relationship Id="rId334" Type="http://schemas.openxmlformats.org/officeDocument/2006/relationships/customXml" Target="../ink/ink328.xml"/><Relationship Id="rId355" Type="http://schemas.openxmlformats.org/officeDocument/2006/relationships/image" Target="../media/image302.png"/><Relationship Id="rId376" Type="http://schemas.openxmlformats.org/officeDocument/2006/relationships/customXml" Target="../ink/ink349.xml"/><Relationship Id="rId397" Type="http://schemas.openxmlformats.org/officeDocument/2006/relationships/image" Target="../media/image323.png"/><Relationship Id="rId4" Type="http://schemas.openxmlformats.org/officeDocument/2006/relationships/customXml" Target="../ink/ink163.xml"/><Relationship Id="rId180" Type="http://schemas.openxmlformats.org/officeDocument/2006/relationships/customXml" Target="../ink/ink251.xml"/><Relationship Id="rId215" Type="http://schemas.openxmlformats.org/officeDocument/2006/relationships/image" Target="../media/image232.png"/><Relationship Id="rId236" Type="http://schemas.openxmlformats.org/officeDocument/2006/relationships/customXml" Target="../ink/ink279.xml"/><Relationship Id="rId257" Type="http://schemas.openxmlformats.org/officeDocument/2006/relationships/image" Target="../media/image253.png"/><Relationship Id="rId278" Type="http://schemas.openxmlformats.org/officeDocument/2006/relationships/customXml" Target="../ink/ink300.xml"/><Relationship Id="rId401" Type="http://schemas.openxmlformats.org/officeDocument/2006/relationships/image" Target="../media/image325.png"/><Relationship Id="rId303" Type="http://schemas.openxmlformats.org/officeDocument/2006/relationships/image" Target="../media/image276.png"/><Relationship Id="rId42" Type="http://schemas.openxmlformats.org/officeDocument/2006/relationships/customXml" Target="../ink/ink182.xml"/><Relationship Id="rId84" Type="http://schemas.openxmlformats.org/officeDocument/2006/relationships/customXml" Target="../ink/ink203.xml"/><Relationship Id="rId138" Type="http://schemas.openxmlformats.org/officeDocument/2006/relationships/customXml" Target="../ink/ink230.xml"/><Relationship Id="rId345" Type="http://schemas.openxmlformats.org/officeDocument/2006/relationships/image" Target="../media/image297.png"/><Relationship Id="rId387" Type="http://schemas.openxmlformats.org/officeDocument/2006/relationships/image" Target="../media/image318.png"/><Relationship Id="rId191" Type="http://schemas.openxmlformats.org/officeDocument/2006/relationships/image" Target="../media/image220.png"/><Relationship Id="rId205" Type="http://schemas.openxmlformats.org/officeDocument/2006/relationships/image" Target="../media/image227.png"/><Relationship Id="rId247" Type="http://schemas.openxmlformats.org/officeDocument/2006/relationships/image" Target="../media/image248.png"/><Relationship Id="rId412" Type="http://schemas.openxmlformats.org/officeDocument/2006/relationships/customXml" Target="../ink/ink367.xml"/><Relationship Id="rId107" Type="http://schemas.openxmlformats.org/officeDocument/2006/relationships/image" Target="../media/image178.png"/><Relationship Id="rId289" Type="http://schemas.openxmlformats.org/officeDocument/2006/relationships/image" Target="../media/image269.png"/><Relationship Id="rId11" Type="http://schemas.openxmlformats.org/officeDocument/2006/relationships/image" Target="../media/image124.png"/><Relationship Id="rId53" Type="http://schemas.openxmlformats.org/officeDocument/2006/relationships/image" Target="../media/image73.png"/><Relationship Id="rId149" Type="http://schemas.openxmlformats.org/officeDocument/2006/relationships/image" Target="../media/image199.png"/><Relationship Id="rId314" Type="http://schemas.openxmlformats.org/officeDocument/2006/relationships/customXml" Target="../ink/ink318.xml"/><Relationship Id="rId356" Type="http://schemas.openxmlformats.org/officeDocument/2006/relationships/customXml" Target="../ink/ink339.xml"/><Relationship Id="rId398" Type="http://schemas.openxmlformats.org/officeDocument/2006/relationships/customXml" Target="../ink/ink360.xml"/><Relationship Id="rId95" Type="http://schemas.openxmlformats.org/officeDocument/2006/relationships/image" Target="../media/image172.png"/><Relationship Id="rId160" Type="http://schemas.openxmlformats.org/officeDocument/2006/relationships/customXml" Target="../ink/ink241.xml"/><Relationship Id="rId216" Type="http://schemas.openxmlformats.org/officeDocument/2006/relationships/customXml" Target="../ink/ink269.xml"/><Relationship Id="rId258" Type="http://schemas.openxmlformats.org/officeDocument/2006/relationships/customXml" Target="../ink/ink290.xml"/><Relationship Id="rId22" Type="http://schemas.openxmlformats.org/officeDocument/2006/relationships/customXml" Target="../ink/ink172.xml"/><Relationship Id="rId64" Type="http://schemas.openxmlformats.org/officeDocument/2006/relationships/customXml" Target="../ink/ink193.xml"/><Relationship Id="rId118" Type="http://schemas.openxmlformats.org/officeDocument/2006/relationships/customXml" Target="../ink/ink220.xml"/><Relationship Id="rId325" Type="http://schemas.openxmlformats.org/officeDocument/2006/relationships/image" Target="../media/image287.png"/><Relationship Id="rId367" Type="http://schemas.openxmlformats.org/officeDocument/2006/relationships/image" Target="../media/image308.png"/><Relationship Id="rId171" Type="http://schemas.openxmlformats.org/officeDocument/2006/relationships/image" Target="../media/image210.png"/><Relationship Id="rId227" Type="http://schemas.openxmlformats.org/officeDocument/2006/relationships/image" Target="../media/image238.png"/><Relationship Id="rId269" Type="http://schemas.openxmlformats.org/officeDocument/2006/relationships/image" Target="../media/image259.png"/><Relationship Id="rId33" Type="http://schemas.openxmlformats.org/officeDocument/2006/relationships/image" Target="../media/image135.png"/><Relationship Id="rId129" Type="http://schemas.openxmlformats.org/officeDocument/2006/relationships/image" Target="../media/image189.png"/><Relationship Id="rId280" Type="http://schemas.openxmlformats.org/officeDocument/2006/relationships/customXml" Target="../ink/ink301.xml"/><Relationship Id="rId336" Type="http://schemas.openxmlformats.org/officeDocument/2006/relationships/customXml" Target="../ink/ink329.xml"/><Relationship Id="rId75" Type="http://schemas.openxmlformats.org/officeDocument/2006/relationships/image" Target="../media/image162.png"/><Relationship Id="rId140" Type="http://schemas.openxmlformats.org/officeDocument/2006/relationships/customXml" Target="../ink/ink231.xml"/><Relationship Id="rId182" Type="http://schemas.openxmlformats.org/officeDocument/2006/relationships/customXml" Target="../ink/ink252.xml"/><Relationship Id="rId378" Type="http://schemas.openxmlformats.org/officeDocument/2006/relationships/customXml" Target="../ink/ink350.xml"/><Relationship Id="rId403" Type="http://schemas.openxmlformats.org/officeDocument/2006/relationships/image" Target="../media/image326.png"/><Relationship Id="rId6" Type="http://schemas.openxmlformats.org/officeDocument/2006/relationships/customXml" Target="../ink/ink164.xml"/><Relationship Id="rId238" Type="http://schemas.openxmlformats.org/officeDocument/2006/relationships/customXml" Target="../ink/ink280.xml"/><Relationship Id="rId291" Type="http://schemas.openxmlformats.org/officeDocument/2006/relationships/image" Target="../media/image270.png"/><Relationship Id="rId305" Type="http://schemas.openxmlformats.org/officeDocument/2006/relationships/image" Target="../media/image277.png"/><Relationship Id="rId347" Type="http://schemas.openxmlformats.org/officeDocument/2006/relationships/image" Target="../media/image298.png"/><Relationship Id="rId44" Type="http://schemas.openxmlformats.org/officeDocument/2006/relationships/customXml" Target="../ink/ink183.xml"/><Relationship Id="rId86" Type="http://schemas.openxmlformats.org/officeDocument/2006/relationships/customXml" Target="../ink/ink204.xml"/><Relationship Id="rId151" Type="http://schemas.openxmlformats.org/officeDocument/2006/relationships/image" Target="../media/image200.png"/><Relationship Id="rId389" Type="http://schemas.openxmlformats.org/officeDocument/2006/relationships/image" Target="../media/image319.png"/><Relationship Id="rId193" Type="http://schemas.openxmlformats.org/officeDocument/2006/relationships/image" Target="../media/image221.png"/><Relationship Id="rId207" Type="http://schemas.openxmlformats.org/officeDocument/2006/relationships/image" Target="../media/image228.png"/><Relationship Id="rId249" Type="http://schemas.openxmlformats.org/officeDocument/2006/relationships/image" Target="../media/image249.png"/><Relationship Id="rId13" Type="http://schemas.openxmlformats.org/officeDocument/2006/relationships/image" Target="../media/image125.png"/><Relationship Id="rId109" Type="http://schemas.openxmlformats.org/officeDocument/2006/relationships/image" Target="../media/image179.png"/><Relationship Id="rId260" Type="http://schemas.openxmlformats.org/officeDocument/2006/relationships/customXml" Target="../ink/ink291.xml"/><Relationship Id="rId316" Type="http://schemas.openxmlformats.org/officeDocument/2006/relationships/customXml" Target="../ink/ink319.xml"/><Relationship Id="rId55" Type="http://schemas.openxmlformats.org/officeDocument/2006/relationships/image" Target="../media/image74.png"/><Relationship Id="rId97" Type="http://schemas.openxmlformats.org/officeDocument/2006/relationships/image" Target="../media/image173.png"/><Relationship Id="rId120" Type="http://schemas.openxmlformats.org/officeDocument/2006/relationships/customXml" Target="../ink/ink221.xml"/><Relationship Id="rId358" Type="http://schemas.openxmlformats.org/officeDocument/2006/relationships/customXml" Target="../ink/ink340.xml"/><Relationship Id="rId162" Type="http://schemas.openxmlformats.org/officeDocument/2006/relationships/customXml" Target="../ink/ink242.xml"/><Relationship Id="rId218" Type="http://schemas.openxmlformats.org/officeDocument/2006/relationships/customXml" Target="../ink/ink270.xml"/><Relationship Id="rId271" Type="http://schemas.openxmlformats.org/officeDocument/2006/relationships/image" Target="../media/image260.png"/><Relationship Id="rId24" Type="http://schemas.openxmlformats.org/officeDocument/2006/relationships/customXml" Target="../ink/ink173.xml"/><Relationship Id="rId66" Type="http://schemas.openxmlformats.org/officeDocument/2006/relationships/customXml" Target="../ink/ink194.xml"/><Relationship Id="rId131" Type="http://schemas.openxmlformats.org/officeDocument/2006/relationships/image" Target="../media/image190.png"/><Relationship Id="rId327" Type="http://schemas.openxmlformats.org/officeDocument/2006/relationships/image" Target="../media/image288.png"/><Relationship Id="rId369" Type="http://schemas.openxmlformats.org/officeDocument/2006/relationships/image" Target="../media/image309.png"/><Relationship Id="rId173" Type="http://schemas.openxmlformats.org/officeDocument/2006/relationships/image" Target="../media/image211.png"/><Relationship Id="rId229" Type="http://schemas.openxmlformats.org/officeDocument/2006/relationships/image" Target="../media/image239.png"/><Relationship Id="rId380" Type="http://schemas.openxmlformats.org/officeDocument/2006/relationships/customXml" Target="../ink/ink351.xml"/><Relationship Id="rId240" Type="http://schemas.openxmlformats.org/officeDocument/2006/relationships/customXml" Target="../ink/ink281.xml"/><Relationship Id="rId35" Type="http://schemas.openxmlformats.org/officeDocument/2006/relationships/image" Target="../media/image63.png"/><Relationship Id="rId77" Type="http://schemas.openxmlformats.org/officeDocument/2006/relationships/image" Target="../media/image163.png"/><Relationship Id="rId100" Type="http://schemas.openxmlformats.org/officeDocument/2006/relationships/customXml" Target="../ink/ink211.xml"/><Relationship Id="rId282" Type="http://schemas.openxmlformats.org/officeDocument/2006/relationships/customXml" Target="../ink/ink302.xml"/><Relationship Id="rId338" Type="http://schemas.openxmlformats.org/officeDocument/2006/relationships/customXml" Target="../ink/ink330.xml"/><Relationship Id="rId8" Type="http://schemas.openxmlformats.org/officeDocument/2006/relationships/customXml" Target="../ink/ink165.xml"/><Relationship Id="rId142" Type="http://schemas.openxmlformats.org/officeDocument/2006/relationships/customXml" Target="../ink/ink232.xml"/><Relationship Id="rId184" Type="http://schemas.openxmlformats.org/officeDocument/2006/relationships/customXml" Target="../ink/ink253.xml"/><Relationship Id="rId391" Type="http://schemas.openxmlformats.org/officeDocument/2006/relationships/image" Target="../media/image320.png"/><Relationship Id="rId405" Type="http://schemas.openxmlformats.org/officeDocument/2006/relationships/image" Target="../media/image327.png"/><Relationship Id="rId251" Type="http://schemas.openxmlformats.org/officeDocument/2006/relationships/image" Target="../media/image250.png"/><Relationship Id="rId46" Type="http://schemas.openxmlformats.org/officeDocument/2006/relationships/customXml" Target="../ink/ink184.xml"/><Relationship Id="rId293" Type="http://schemas.openxmlformats.org/officeDocument/2006/relationships/image" Target="../media/image271.png"/><Relationship Id="rId307" Type="http://schemas.openxmlformats.org/officeDocument/2006/relationships/image" Target="../media/image278.png"/><Relationship Id="rId349" Type="http://schemas.openxmlformats.org/officeDocument/2006/relationships/image" Target="../media/image299.png"/><Relationship Id="rId88" Type="http://schemas.openxmlformats.org/officeDocument/2006/relationships/customXml" Target="../ink/ink205.xml"/><Relationship Id="rId111" Type="http://schemas.openxmlformats.org/officeDocument/2006/relationships/image" Target="../media/image180.png"/><Relationship Id="rId153" Type="http://schemas.openxmlformats.org/officeDocument/2006/relationships/image" Target="../media/image201.png"/><Relationship Id="rId195" Type="http://schemas.openxmlformats.org/officeDocument/2006/relationships/image" Target="../media/image222.png"/><Relationship Id="rId209" Type="http://schemas.openxmlformats.org/officeDocument/2006/relationships/image" Target="../media/image229.png"/><Relationship Id="rId360" Type="http://schemas.openxmlformats.org/officeDocument/2006/relationships/customXml" Target="../ink/ink341.xml"/><Relationship Id="rId220" Type="http://schemas.openxmlformats.org/officeDocument/2006/relationships/customXml" Target="../ink/ink271.xml"/><Relationship Id="rId15" Type="http://schemas.openxmlformats.org/officeDocument/2006/relationships/image" Target="../media/image126.png"/><Relationship Id="rId57" Type="http://schemas.openxmlformats.org/officeDocument/2006/relationships/image" Target="../media/image76.png"/><Relationship Id="rId262" Type="http://schemas.openxmlformats.org/officeDocument/2006/relationships/customXml" Target="../ink/ink292.xml"/><Relationship Id="rId318" Type="http://schemas.openxmlformats.org/officeDocument/2006/relationships/customXml" Target="../ink/ink320.xml"/><Relationship Id="rId99" Type="http://schemas.openxmlformats.org/officeDocument/2006/relationships/image" Target="../media/image174.png"/><Relationship Id="rId122" Type="http://schemas.openxmlformats.org/officeDocument/2006/relationships/customXml" Target="../ink/ink222.xml"/><Relationship Id="rId164" Type="http://schemas.openxmlformats.org/officeDocument/2006/relationships/customXml" Target="../ink/ink243.xml"/><Relationship Id="rId371" Type="http://schemas.openxmlformats.org/officeDocument/2006/relationships/image" Target="../media/image310.png"/><Relationship Id="rId26" Type="http://schemas.openxmlformats.org/officeDocument/2006/relationships/customXml" Target="../ink/ink174.xml"/><Relationship Id="rId231" Type="http://schemas.openxmlformats.org/officeDocument/2006/relationships/image" Target="../media/image240.png"/><Relationship Id="rId273" Type="http://schemas.openxmlformats.org/officeDocument/2006/relationships/image" Target="../media/image261.png"/><Relationship Id="rId329" Type="http://schemas.openxmlformats.org/officeDocument/2006/relationships/image" Target="../media/image289.png"/><Relationship Id="rId68" Type="http://schemas.openxmlformats.org/officeDocument/2006/relationships/customXml" Target="../ink/ink195.xml"/><Relationship Id="rId133" Type="http://schemas.openxmlformats.org/officeDocument/2006/relationships/image" Target="../media/image191.png"/><Relationship Id="rId175" Type="http://schemas.openxmlformats.org/officeDocument/2006/relationships/image" Target="../media/image212.png"/><Relationship Id="rId340" Type="http://schemas.openxmlformats.org/officeDocument/2006/relationships/customXml" Target="../ink/ink331.xml"/><Relationship Id="rId200" Type="http://schemas.openxmlformats.org/officeDocument/2006/relationships/customXml" Target="../ink/ink261.xml"/><Relationship Id="rId382" Type="http://schemas.openxmlformats.org/officeDocument/2006/relationships/customXml" Target="../ink/ink352.xml"/><Relationship Id="rId242" Type="http://schemas.openxmlformats.org/officeDocument/2006/relationships/customXml" Target="../ink/ink282.xml"/><Relationship Id="rId284" Type="http://schemas.openxmlformats.org/officeDocument/2006/relationships/customXml" Target="../ink/ink303.xml"/><Relationship Id="rId37" Type="http://schemas.openxmlformats.org/officeDocument/2006/relationships/image" Target="../media/image64.png"/><Relationship Id="rId79" Type="http://schemas.openxmlformats.org/officeDocument/2006/relationships/image" Target="../media/image164.png"/><Relationship Id="rId102" Type="http://schemas.openxmlformats.org/officeDocument/2006/relationships/customXml" Target="../ink/ink212.xml"/><Relationship Id="rId144" Type="http://schemas.openxmlformats.org/officeDocument/2006/relationships/customXml" Target="../ink/ink233.xml"/><Relationship Id="rId90" Type="http://schemas.openxmlformats.org/officeDocument/2006/relationships/customXml" Target="../ink/ink206.xml"/><Relationship Id="rId186" Type="http://schemas.openxmlformats.org/officeDocument/2006/relationships/customXml" Target="../ink/ink254.xml"/><Relationship Id="rId351" Type="http://schemas.openxmlformats.org/officeDocument/2006/relationships/image" Target="../media/image300.png"/><Relationship Id="rId393" Type="http://schemas.openxmlformats.org/officeDocument/2006/relationships/image" Target="../media/image321.png"/><Relationship Id="rId407" Type="http://schemas.openxmlformats.org/officeDocument/2006/relationships/image" Target="../media/image328.png"/><Relationship Id="rId211" Type="http://schemas.openxmlformats.org/officeDocument/2006/relationships/image" Target="../media/image230.png"/><Relationship Id="rId253" Type="http://schemas.openxmlformats.org/officeDocument/2006/relationships/image" Target="../media/image251.png"/><Relationship Id="rId295" Type="http://schemas.openxmlformats.org/officeDocument/2006/relationships/image" Target="../media/image272.png"/><Relationship Id="rId309" Type="http://schemas.openxmlformats.org/officeDocument/2006/relationships/image" Target="../media/image279.png"/><Relationship Id="rId48" Type="http://schemas.openxmlformats.org/officeDocument/2006/relationships/customXml" Target="../ink/ink185.xml"/><Relationship Id="rId113" Type="http://schemas.openxmlformats.org/officeDocument/2006/relationships/image" Target="../media/image181.png"/><Relationship Id="rId320" Type="http://schemas.openxmlformats.org/officeDocument/2006/relationships/customXml" Target="../ink/ink3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2.png"/><Relationship Id="rId2" Type="http://schemas.openxmlformats.org/officeDocument/2006/relationships/image" Target="../media/image21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4.png"/><Relationship Id="rId3" Type="http://schemas.openxmlformats.org/officeDocument/2006/relationships/image" Target="../media/image2165.png"/><Relationship Id="rId7" Type="http://schemas.openxmlformats.org/officeDocument/2006/relationships/image" Target="../media/image2293.png"/><Relationship Id="rId2" Type="http://schemas.openxmlformats.org/officeDocument/2006/relationships/image" Target="../media/image2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2.png"/><Relationship Id="rId5" Type="http://schemas.openxmlformats.org/officeDocument/2006/relationships/image" Target="../media/image2291.png"/><Relationship Id="rId4" Type="http://schemas.openxmlformats.org/officeDocument/2006/relationships/image" Target="../media/image22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0.png"/><Relationship Id="rId7" Type="http://schemas.openxmlformats.org/officeDocument/2006/relationships/image" Target="../media/image8050.png"/><Relationship Id="rId2" Type="http://schemas.openxmlformats.org/officeDocument/2006/relationships/image" Target="../media/image2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40.png"/><Relationship Id="rId5" Type="http://schemas.openxmlformats.org/officeDocument/2006/relationships/image" Target="../media/image2295.png"/><Relationship Id="rId4" Type="http://schemas.openxmlformats.org/officeDocument/2006/relationships/image" Target="../media/image8020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9.xml"/><Relationship Id="rId21" Type="http://schemas.openxmlformats.org/officeDocument/2006/relationships/image" Target="../media/image342.png"/><Relationship Id="rId42" Type="http://schemas.openxmlformats.org/officeDocument/2006/relationships/customXml" Target="../ink/ink387.xml"/><Relationship Id="rId47" Type="http://schemas.openxmlformats.org/officeDocument/2006/relationships/image" Target="../media/image355.png"/><Relationship Id="rId63" Type="http://schemas.openxmlformats.org/officeDocument/2006/relationships/image" Target="../media/image362.png"/><Relationship Id="rId68" Type="http://schemas.openxmlformats.org/officeDocument/2006/relationships/customXml" Target="../ink/ink400.xml"/><Relationship Id="rId84" Type="http://schemas.openxmlformats.org/officeDocument/2006/relationships/customXml" Target="../ink/ink408.xml"/><Relationship Id="rId89" Type="http://schemas.openxmlformats.org/officeDocument/2006/relationships/image" Target="../media/image375.png"/><Relationship Id="rId16" Type="http://schemas.openxmlformats.org/officeDocument/2006/relationships/customXml" Target="../ink/ink374.xml"/><Relationship Id="rId11" Type="http://schemas.openxmlformats.org/officeDocument/2006/relationships/image" Target="../media/image337.png"/><Relationship Id="rId32" Type="http://schemas.openxmlformats.org/officeDocument/2006/relationships/customXml" Target="../ink/ink382.xml"/><Relationship Id="rId37" Type="http://schemas.openxmlformats.org/officeDocument/2006/relationships/image" Target="../media/image350.png"/><Relationship Id="rId53" Type="http://schemas.openxmlformats.org/officeDocument/2006/relationships/image" Target="../media/image213.png"/><Relationship Id="rId58" Type="http://schemas.openxmlformats.org/officeDocument/2006/relationships/customXml" Target="../ink/ink395.xml"/><Relationship Id="rId74" Type="http://schemas.openxmlformats.org/officeDocument/2006/relationships/customXml" Target="../ink/ink403.xml"/><Relationship Id="rId79" Type="http://schemas.openxmlformats.org/officeDocument/2006/relationships/image" Target="../media/image370.png"/><Relationship Id="rId5" Type="http://schemas.openxmlformats.org/officeDocument/2006/relationships/image" Target="../media/image334.png"/><Relationship Id="rId90" Type="http://schemas.openxmlformats.org/officeDocument/2006/relationships/customXml" Target="../ink/ink411.xml"/><Relationship Id="rId14" Type="http://schemas.openxmlformats.org/officeDocument/2006/relationships/customXml" Target="../ink/ink373.xml"/><Relationship Id="rId22" Type="http://schemas.openxmlformats.org/officeDocument/2006/relationships/customXml" Target="../ink/ink377.xml"/><Relationship Id="rId27" Type="http://schemas.openxmlformats.org/officeDocument/2006/relationships/image" Target="../media/image345.png"/><Relationship Id="rId30" Type="http://schemas.openxmlformats.org/officeDocument/2006/relationships/customXml" Target="../ink/ink381.xml"/><Relationship Id="rId35" Type="http://schemas.openxmlformats.org/officeDocument/2006/relationships/image" Target="../media/image349.png"/><Relationship Id="rId43" Type="http://schemas.openxmlformats.org/officeDocument/2006/relationships/image" Target="../media/image353.png"/><Relationship Id="rId48" Type="http://schemas.openxmlformats.org/officeDocument/2006/relationships/customXml" Target="../ink/ink390.xml"/><Relationship Id="rId56" Type="http://schemas.openxmlformats.org/officeDocument/2006/relationships/customXml" Target="../ink/ink394.xml"/><Relationship Id="rId64" Type="http://schemas.openxmlformats.org/officeDocument/2006/relationships/customXml" Target="../ink/ink398.xml"/><Relationship Id="rId69" Type="http://schemas.openxmlformats.org/officeDocument/2006/relationships/image" Target="../media/image365.png"/><Relationship Id="rId77" Type="http://schemas.openxmlformats.org/officeDocument/2006/relationships/image" Target="../media/image369.png"/><Relationship Id="rId8" Type="http://schemas.openxmlformats.org/officeDocument/2006/relationships/customXml" Target="../ink/ink370.xml"/><Relationship Id="rId51" Type="http://schemas.openxmlformats.org/officeDocument/2006/relationships/image" Target="../media/image357.png"/><Relationship Id="rId72" Type="http://schemas.openxmlformats.org/officeDocument/2006/relationships/customXml" Target="../ink/ink402.xml"/><Relationship Id="rId80" Type="http://schemas.openxmlformats.org/officeDocument/2006/relationships/customXml" Target="../ink/ink406.xml"/><Relationship Id="rId85" Type="http://schemas.openxmlformats.org/officeDocument/2006/relationships/image" Target="../media/image373.png"/><Relationship Id="rId3" Type="http://schemas.openxmlformats.org/officeDocument/2006/relationships/image" Target="../media/image332.png"/><Relationship Id="rId12" Type="http://schemas.openxmlformats.org/officeDocument/2006/relationships/customXml" Target="../ink/ink372.xml"/><Relationship Id="rId17" Type="http://schemas.openxmlformats.org/officeDocument/2006/relationships/image" Target="../media/image340.png"/><Relationship Id="rId25" Type="http://schemas.openxmlformats.org/officeDocument/2006/relationships/image" Target="../media/image344.png"/><Relationship Id="rId33" Type="http://schemas.openxmlformats.org/officeDocument/2006/relationships/image" Target="../media/image348.png"/><Relationship Id="rId38" Type="http://schemas.openxmlformats.org/officeDocument/2006/relationships/customXml" Target="../ink/ink385.xml"/><Relationship Id="rId46" Type="http://schemas.openxmlformats.org/officeDocument/2006/relationships/customXml" Target="../ink/ink389.xml"/><Relationship Id="rId59" Type="http://schemas.openxmlformats.org/officeDocument/2006/relationships/image" Target="../media/image360.png"/><Relationship Id="rId67" Type="http://schemas.openxmlformats.org/officeDocument/2006/relationships/image" Target="../media/image364.png"/><Relationship Id="rId20" Type="http://schemas.openxmlformats.org/officeDocument/2006/relationships/customXml" Target="../ink/ink376.xml"/><Relationship Id="rId41" Type="http://schemas.openxmlformats.org/officeDocument/2006/relationships/image" Target="../media/image352.png"/><Relationship Id="rId54" Type="http://schemas.openxmlformats.org/officeDocument/2006/relationships/customXml" Target="../ink/ink393.xml"/><Relationship Id="rId62" Type="http://schemas.openxmlformats.org/officeDocument/2006/relationships/customXml" Target="../ink/ink397.xml"/><Relationship Id="rId70" Type="http://schemas.openxmlformats.org/officeDocument/2006/relationships/customXml" Target="../ink/ink401.xml"/><Relationship Id="rId75" Type="http://schemas.openxmlformats.org/officeDocument/2006/relationships/image" Target="../media/image368.png"/><Relationship Id="rId83" Type="http://schemas.openxmlformats.org/officeDocument/2006/relationships/image" Target="../media/image372.png"/><Relationship Id="rId88" Type="http://schemas.openxmlformats.org/officeDocument/2006/relationships/customXml" Target="../ink/ink410.xml"/><Relationship Id="rId91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9.xml"/><Relationship Id="rId15" Type="http://schemas.openxmlformats.org/officeDocument/2006/relationships/image" Target="../media/image339.png"/><Relationship Id="rId23" Type="http://schemas.openxmlformats.org/officeDocument/2006/relationships/image" Target="../media/image343.png"/><Relationship Id="rId28" Type="http://schemas.openxmlformats.org/officeDocument/2006/relationships/customXml" Target="../ink/ink380.xml"/><Relationship Id="rId36" Type="http://schemas.openxmlformats.org/officeDocument/2006/relationships/customXml" Target="../ink/ink384.xml"/><Relationship Id="rId49" Type="http://schemas.openxmlformats.org/officeDocument/2006/relationships/image" Target="../media/image356.png"/><Relationship Id="rId57" Type="http://schemas.openxmlformats.org/officeDocument/2006/relationships/image" Target="../media/image359.png"/><Relationship Id="rId10" Type="http://schemas.openxmlformats.org/officeDocument/2006/relationships/customXml" Target="../ink/ink371.xml"/><Relationship Id="rId31" Type="http://schemas.openxmlformats.org/officeDocument/2006/relationships/image" Target="../media/image347.png"/><Relationship Id="rId44" Type="http://schemas.openxmlformats.org/officeDocument/2006/relationships/customXml" Target="../ink/ink388.xml"/><Relationship Id="rId52" Type="http://schemas.openxmlformats.org/officeDocument/2006/relationships/customXml" Target="../ink/ink392.xml"/><Relationship Id="rId60" Type="http://schemas.openxmlformats.org/officeDocument/2006/relationships/customXml" Target="../ink/ink396.xml"/><Relationship Id="rId65" Type="http://schemas.openxmlformats.org/officeDocument/2006/relationships/image" Target="../media/image363.png"/><Relationship Id="rId73" Type="http://schemas.openxmlformats.org/officeDocument/2006/relationships/image" Target="../media/image367.png"/><Relationship Id="rId78" Type="http://schemas.openxmlformats.org/officeDocument/2006/relationships/customXml" Target="../ink/ink405.xml"/><Relationship Id="rId81" Type="http://schemas.openxmlformats.org/officeDocument/2006/relationships/image" Target="../media/image371.png"/><Relationship Id="rId86" Type="http://schemas.openxmlformats.org/officeDocument/2006/relationships/customXml" Target="../ink/ink409.xml"/><Relationship Id="rId4" Type="http://schemas.openxmlformats.org/officeDocument/2006/relationships/customXml" Target="../ink/ink368.xml"/><Relationship Id="rId9" Type="http://schemas.openxmlformats.org/officeDocument/2006/relationships/image" Target="../media/image336.png"/><Relationship Id="rId13" Type="http://schemas.openxmlformats.org/officeDocument/2006/relationships/image" Target="../media/image338.png"/><Relationship Id="rId18" Type="http://schemas.openxmlformats.org/officeDocument/2006/relationships/customXml" Target="../ink/ink375.xml"/><Relationship Id="rId39" Type="http://schemas.openxmlformats.org/officeDocument/2006/relationships/image" Target="../media/image351.png"/><Relationship Id="rId34" Type="http://schemas.openxmlformats.org/officeDocument/2006/relationships/customXml" Target="../ink/ink383.xml"/><Relationship Id="rId50" Type="http://schemas.openxmlformats.org/officeDocument/2006/relationships/customXml" Target="../ink/ink391.xml"/><Relationship Id="rId55" Type="http://schemas.openxmlformats.org/officeDocument/2006/relationships/image" Target="../media/image358.png"/><Relationship Id="rId76" Type="http://schemas.openxmlformats.org/officeDocument/2006/relationships/customXml" Target="../ink/ink404.xml"/><Relationship Id="rId7" Type="http://schemas.openxmlformats.org/officeDocument/2006/relationships/image" Target="../media/image335.png"/><Relationship Id="rId71" Type="http://schemas.openxmlformats.org/officeDocument/2006/relationships/image" Target="../media/image366.png"/><Relationship Id="rId2" Type="http://schemas.openxmlformats.org/officeDocument/2006/relationships/image" Target="../media/image137.jpeg"/><Relationship Id="rId29" Type="http://schemas.openxmlformats.org/officeDocument/2006/relationships/image" Target="../media/image346.png"/><Relationship Id="rId24" Type="http://schemas.openxmlformats.org/officeDocument/2006/relationships/customXml" Target="../ink/ink378.xml"/><Relationship Id="rId40" Type="http://schemas.openxmlformats.org/officeDocument/2006/relationships/customXml" Target="../ink/ink386.xml"/><Relationship Id="rId45" Type="http://schemas.openxmlformats.org/officeDocument/2006/relationships/image" Target="../media/image354.png"/><Relationship Id="rId66" Type="http://schemas.openxmlformats.org/officeDocument/2006/relationships/customXml" Target="../ink/ink399.xml"/><Relationship Id="rId87" Type="http://schemas.openxmlformats.org/officeDocument/2006/relationships/image" Target="../media/image374.png"/><Relationship Id="rId61" Type="http://schemas.openxmlformats.org/officeDocument/2006/relationships/image" Target="../media/image361.png"/><Relationship Id="rId82" Type="http://schemas.openxmlformats.org/officeDocument/2006/relationships/customXml" Target="../ink/ink407.xml"/><Relationship Id="rId19" Type="http://schemas.openxmlformats.org/officeDocument/2006/relationships/image" Target="../media/image341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.png"/><Relationship Id="rId21" Type="http://schemas.openxmlformats.org/officeDocument/2006/relationships/customXml" Target="../ink/ink421.xml"/><Relationship Id="rId42" Type="http://schemas.openxmlformats.org/officeDocument/2006/relationships/image" Target="../media/image153.png"/><Relationship Id="rId47" Type="http://schemas.openxmlformats.org/officeDocument/2006/relationships/customXml" Target="../ink/ink434.xml"/><Relationship Id="rId63" Type="http://schemas.openxmlformats.org/officeDocument/2006/relationships/customXml" Target="../ink/ink442.xml"/><Relationship Id="rId68" Type="http://schemas.openxmlformats.org/officeDocument/2006/relationships/image" Target="../media/image383.png"/><Relationship Id="rId84" Type="http://schemas.openxmlformats.org/officeDocument/2006/relationships/image" Target="../media/image391.png"/><Relationship Id="rId89" Type="http://schemas.openxmlformats.org/officeDocument/2006/relationships/customXml" Target="../ink/ink455.xml"/><Relationship Id="rId112" Type="http://schemas.openxmlformats.org/officeDocument/2006/relationships/image" Target="../media/image405.png"/><Relationship Id="rId16" Type="http://schemas.openxmlformats.org/officeDocument/2006/relationships/image" Target="../media/image140.png"/><Relationship Id="rId107" Type="http://schemas.openxmlformats.org/officeDocument/2006/relationships/customXml" Target="../ink/ink464.xml"/><Relationship Id="rId11" Type="http://schemas.openxmlformats.org/officeDocument/2006/relationships/customXml" Target="../ink/ink416.xml"/><Relationship Id="rId32" Type="http://schemas.openxmlformats.org/officeDocument/2006/relationships/image" Target="../media/image148.png"/><Relationship Id="rId37" Type="http://schemas.openxmlformats.org/officeDocument/2006/relationships/customXml" Target="../ink/ink429.xml"/><Relationship Id="rId53" Type="http://schemas.openxmlformats.org/officeDocument/2006/relationships/customXml" Target="../ink/ink437.xml"/><Relationship Id="rId58" Type="http://schemas.openxmlformats.org/officeDocument/2006/relationships/image" Target="../media/image378.png"/><Relationship Id="rId74" Type="http://schemas.openxmlformats.org/officeDocument/2006/relationships/image" Target="../media/image386.png"/><Relationship Id="rId79" Type="http://schemas.openxmlformats.org/officeDocument/2006/relationships/customXml" Target="../ink/ink450.xml"/><Relationship Id="rId102" Type="http://schemas.openxmlformats.org/officeDocument/2006/relationships/image" Target="../media/image400.png"/><Relationship Id="rId5" Type="http://schemas.openxmlformats.org/officeDocument/2006/relationships/customXml" Target="../ink/ink413.xml"/><Relationship Id="rId90" Type="http://schemas.openxmlformats.org/officeDocument/2006/relationships/image" Target="../media/image394.png"/><Relationship Id="rId95" Type="http://schemas.openxmlformats.org/officeDocument/2006/relationships/customXml" Target="../ink/ink458.xml"/><Relationship Id="rId22" Type="http://schemas.openxmlformats.org/officeDocument/2006/relationships/image" Target="../media/image143.png"/><Relationship Id="rId27" Type="http://schemas.openxmlformats.org/officeDocument/2006/relationships/customXml" Target="../ink/ink424.xml"/><Relationship Id="rId43" Type="http://schemas.openxmlformats.org/officeDocument/2006/relationships/customXml" Target="../ink/ink432.xml"/><Relationship Id="rId48" Type="http://schemas.openxmlformats.org/officeDocument/2006/relationships/image" Target="../media/image156.png"/><Relationship Id="rId64" Type="http://schemas.openxmlformats.org/officeDocument/2006/relationships/image" Target="../media/image381.png"/><Relationship Id="rId69" Type="http://schemas.openxmlformats.org/officeDocument/2006/relationships/customXml" Target="../ink/ink445.xml"/><Relationship Id="rId80" Type="http://schemas.openxmlformats.org/officeDocument/2006/relationships/image" Target="../media/image389.png"/><Relationship Id="rId85" Type="http://schemas.openxmlformats.org/officeDocument/2006/relationships/customXml" Target="../ink/ink453.xml"/><Relationship Id="rId12" Type="http://schemas.openxmlformats.org/officeDocument/2006/relationships/image" Target="../media/image138.png"/><Relationship Id="rId17" Type="http://schemas.openxmlformats.org/officeDocument/2006/relationships/customXml" Target="../ink/ink419.xml"/><Relationship Id="rId33" Type="http://schemas.openxmlformats.org/officeDocument/2006/relationships/customXml" Target="../ink/ink427.xml"/><Relationship Id="rId38" Type="http://schemas.openxmlformats.org/officeDocument/2006/relationships/image" Target="../media/image151.png"/><Relationship Id="rId59" Type="http://schemas.openxmlformats.org/officeDocument/2006/relationships/customXml" Target="../ink/ink440.xml"/><Relationship Id="rId103" Type="http://schemas.openxmlformats.org/officeDocument/2006/relationships/customXml" Target="../ink/ink462.xml"/><Relationship Id="rId108" Type="http://schemas.openxmlformats.org/officeDocument/2006/relationships/image" Target="../media/image403.png"/><Relationship Id="rId54" Type="http://schemas.openxmlformats.org/officeDocument/2006/relationships/image" Target="../media/image159.png"/><Relationship Id="rId70" Type="http://schemas.openxmlformats.org/officeDocument/2006/relationships/image" Target="../media/image384.png"/><Relationship Id="rId75" Type="http://schemas.openxmlformats.org/officeDocument/2006/relationships/customXml" Target="../ink/ink448.xml"/><Relationship Id="rId91" Type="http://schemas.openxmlformats.org/officeDocument/2006/relationships/customXml" Target="../ink/ink456.xml"/><Relationship Id="rId96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5" Type="http://schemas.openxmlformats.org/officeDocument/2006/relationships/customXml" Target="../ink/ink418.xml"/><Relationship Id="rId23" Type="http://schemas.openxmlformats.org/officeDocument/2006/relationships/customXml" Target="../ink/ink422.xml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customXml" Target="../ink/ink435.xml"/><Relationship Id="rId57" Type="http://schemas.openxmlformats.org/officeDocument/2006/relationships/customXml" Target="../ink/ink439.xml"/><Relationship Id="rId106" Type="http://schemas.openxmlformats.org/officeDocument/2006/relationships/image" Target="../media/image402.png"/><Relationship Id="rId10" Type="http://schemas.openxmlformats.org/officeDocument/2006/relationships/image" Target="../media/image137.png"/><Relationship Id="rId31" Type="http://schemas.openxmlformats.org/officeDocument/2006/relationships/customXml" Target="../ink/ink426.xml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379.png"/><Relationship Id="rId65" Type="http://schemas.openxmlformats.org/officeDocument/2006/relationships/customXml" Target="../ink/ink443.xml"/><Relationship Id="rId73" Type="http://schemas.openxmlformats.org/officeDocument/2006/relationships/customXml" Target="../ink/ink447.xml"/><Relationship Id="rId78" Type="http://schemas.openxmlformats.org/officeDocument/2006/relationships/image" Target="../media/image388.png"/><Relationship Id="rId81" Type="http://schemas.openxmlformats.org/officeDocument/2006/relationships/customXml" Target="../ink/ink451.xml"/><Relationship Id="rId86" Type="http://schemas.openxmlformats.org/officeDocument/2006/relationships/image" Target="../media/image392.png"/><Relationship Id="rId94" Type="http://schemas.openxmlformats.org/officeDocument/2006/relationships/image" Target="../media/image396.png"/><Relationship Id="rId99" Type="http://schemas.openxmlformats.org/officeDocument/2006/relationships/customXml" Target="../ink/ink460.xml"/><Relationship Id="rId101" Type="http://schemas.openxmlformats.org/officeDocument/2006/relationships/customXml" Target="../ink/ink461.xml"/><Relationship Id="rId4" Type="http://schemas.openxmlformats.org/officeDocument/2006/relationships/image" Target="../media/image24.png"/><Relationship Id="rId9" Type="http://schemas.openxmlformats.org/officeDocument/2006/relationships/customXml" Target="../ink/ink415.xml"/><Relationship Id="rId13" Type="http://schemas.openxmlformats.org/officeDocument/2006/relationships/customXml" Target="../ink/ink417.xml"/><Relationship Id="rId18" Type="http://schemas.openxmlformats.org/officeDocument/2006/relationships/image" Target="../media/image141.png"/><Relationship Id="rId39" Type="http://schemas.openxmlformats.org/officeDocument/2006/relationships/customXml" Target="../ink/ink430.xml"/><Relationship Id="rId109" Type="http://schemas.openxmlformats.org/officeDocument/2006/relationships/customXml" Target="../ink/ink465.xml"/><Relationship Id="rId34" Type="http://schemas.openxmlformats.org/officeDocument/2006/relationships/image" Target="../media/image149.png"/><Relationship Id="rId50" Type="http://schemas.openxmlformats.org/officeDocument/2006/relationships/image" Target="../media/image157.png"/><Relationship Id="rId55" Type="http://schemas.openxmlformats.org/officeDocument/2006/relationships/customXml" Target="../ink/ink438.xml"/><Relationship Id="rId76" Type="http://schemas.openxmlformats.org/officeDocument/2006/relationships/image" Target="../media/image387.png"/><Relationship Id="rId97" Type="http://schemas.openxmlformats.org/officeDocument/2006/relationships/customXml" Target="../ink/ink459.xml"/><Relationship Id="rId104" Type="http://schemas.openxmlformats.org/officeDocument/2006/relationships/image" Target="../media/image401.png"/><Relationship Id="rId7" Type="http://schemas.openxmlformats.org/officeDocument/2006/relationships/customXml" Target="../ink/ink414.xml"/><Relationship Id="rId71" Type="http://schemas.openxmlformats.org/officeDocument/2006/relationships/customXml" Target="../ink/ink446.xml"/><Relationship Id="rId92" Type="http://schemas.openxmlformats.org/officeDocument/2006/relationships/image" Target="../media/image395.png"/><Relationship Id="rId2" Type="http://schemas.openxmlformats.org/officeDocument/2006/relationships/image" Target="../media/image333.png"/><Relationship Id="rId29" Type="http://schemas.openxmlformats.org/officeDocument/2006/relationships/customXml" Target="../ink/ink425.xml"/><Relationship Id="rId24" Type="http://schemas.openxmlformats.org/officeDocument/2006/relationships/image" Target="../media/image144.png"/><Relationship Id="rId40" Type="http://schemas.openxmlformats.org/officeDocument/2006/relationships/image" Target="../media/image152.png"/><Relationship Id="rId45" Type="http://schemas.openxmlformats.org/officeDocument/2006/relationships/customXml" Target="../ink/ink433.xml"/><Relationship Id="rId66" Type="http://schemas.openxmlformats.org/officeDocument/2006/relationships/image" Target="../media/image382.png"/><Relationship Id="rId87" Type="http://schemas.openxmlformats.org/officeDocument/2006/relationships/customXml" Target="../ink/ink454.xml"/><Relationship Id="rId110" Type="http://schemas.openxmlformats.org/officeDocument/2006/relationships/image" Target="../media/image404.png"/><Relationship Id="rId61" Type="http://schemas.openxmlformats.org/officeDocument/2006/relationships/customXml" Target="../ink/ink441.xml"/><Relationship Id="rId82" Type="http://schemas.openxmlformats.org/officeDocument/2006/relationships/image" Target="../media/image390.png"/><Relationship Id="rId19" Type="http://schemas.openxmlformats.org/officeDocument/2006/relationships/customXml" Target="../ink/ink420.xml"/><Relationship Id="rId14" Type="http://schemas.openxmlformats.org/officeDocument/2006/relationships/image" Target="../media/image139.png"/><Relationship Id="rId30" Type="http://schemas.openxmlformats.org/officeDocument/2006/relationships/image" Target="../media/image147.png"/><Relationship Id="rId35" Type="http://schemas.openxmlformats.org/officeDocument/2006/relationships/customXml" Target="../ink/ink428.xml"/><Relationship Id="rId56" Type="http://schemas.openxmlformats.org/officeDocument/2006/relationships/image" Target="../media/image377.png"/><Relationship Id="rId77" Type="http://schemas.openxmlformats.org/officeDocument/2006/relationships/customXml" Target="../ink/ink449.xml"/><Relationship Id="rId100" Type="http://schemas.openxmlformats.org/officeDocument/2006/relationships/image" Target="../media/image399.png"/><Relationship Id="rId105" Type="http://schemas.openxmlformats.org/officeDocument/2006/relationships/customXml" Target="../ink/ink463.xml"/><Relationship Id="rId8" Type="http://schemas.openxmlformats.org/officeDocument/2006/relationships/image" Target="../media/image26.png"/><Relationship Id="rId51" Type="http://schemas.openxmlformats.org/officeDocument/2006/relationships/customXml" Target="../ink/ink436.xml"/><Relationship Id="rId72" Type="http://schemas.openxmlformats.org/officeDocument/2006/relationships/image" Target="../media/image385.png"/><Relationship Id="rId93" Type="http://schemas.openxmlformats.org/officeDocument/2006/relationships/customXml" Target="../ink/ink457.xml"/><Relationship Id="rId98" Type="http://schemas.openxmlformats.org/officeDocument/2006/relationships/image" Target="../media/image398.png"/><Relationship Id="rId3" Type="http://schemas.openxmlformats.org/officeDocument/2006/relationships/customXml" Target="../ink/ink412.xml"/><Relationship Id="rId25" Type="http://schemas.openxmlformats.org/officeDocument/2006/relationships/customXml" Target="../ink/ink423.xml"/><Relationship Id="rId46" Type="http://schemas.openxmlformats.org/officeDocument/2006/relationships/image" Target="../media/image155.png"/><Relationship Id="rId67" Type="http://schemas.openxmlformats.org/officeDocument/2006/relationships/customXml" Target="../ink/ink444.xml"/><Relationship Id="rId20" Type="http://schemas.openxmlformats.org/officeDocument/2006/relationships/image" Target="../media/image142.png"/><Relationship Id="rId41" Type="http://schemas.openxmlformats.org/officeDocument/2006/relationships/customXml" Target="../ink/ink431.xml"/><Relationship Id="rId62" Type="http://schemas.openxmlformats.org/officeDocument/2006/relationships/image" Target="../media/image380.png"/><Relationship Id="rId83" Type="http://schemas.openxmlformats.org/officeDocument/2006/relationships/customXml" Target="../ink/ink452.xml"/><Relationship Id="rId88" Type="http://schemas.openxmlformats.org/officeDocument/2006/relationships/image" Target="../media/image393.png"/><Relationship Id="rId111" Type="http://schemas.openxmlformats.org/officeDocument/2006/relationships/customXml" Target="../ink/ink46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9.xml"/><Relationship Id="rId117" Type="http://schemas.openxmlformats.org/officeDocument/2006/relationships/image" Target="../media/image435.png"/><Relationship Id="rId21" Type="http://schemas.openxmlformats.org/officeDocument/2006/relationships/image" Target="../media/image3870.png"/><Relationship Id="rId42" Type="http://schemas.openxmlformats.org/officeDocument/2006/relationships/customXml" Target="../ink/ink487.xml"/><Relationship Id="rId47" Type="http://schemas.openxmlformats.org/officeDocument/2006/relationships/image" Target="../media/image4000.png"/><Relationship Id="rId63" Type="http://schemas.openxmlformats.org/officeDocument/2006/relationships/image" Target="../media/image408.png"/><Relationship Id="rId68" Type="http://schemas.openxmlformats.org/officeDocument/2006/relationships/customXml" Target="../ink/ink500.xml"/><Relationship Id="rId84" Type="http://schemas.openxmlformats.org/officeDocument/2006/relationships/customXml" Target="../ink/ink508.xml"/><Relationship Id="rId89" Type="http://schemas.openxmlformats.org/officeDocument/2006/relationships/image" Target="../media/image421.png"/><Relationship Id="rId112" Type="http://schemas.openxmlformats.org/officeDocument/2006/relationships/customXml" Target="../ink/ink522.xml"/><Relationship Id="rId16" Type="http://schemas.openxmlformats.org/officeDocument/2006/relationships/customXml" Target="../ink/ink474.xml"/><Relationship Id="rId107" Type="http://schemas.openxmlformats.org/officeDocument/2006/relationships/image" Target="../media/image430.png"/><Relationship Id="rId11" Type="http://schemas.openxmlformats.org/officeDocument/2006/relationships/image" Target="../media/image3820.png"/><Relationship Id="rId32" Type="http://schemas.openxmlformats.org/officeDocument/2006/relationships/customXml" Target="../ink/ink482.xml"/><Relationship Id="rId37" Type="http://schemas.openxmlformats.org/officeDocument/2006/relationships/image" Target="../media/image3950.png"/><Relationship Id="rId53" Type="http://schemas.openxmlformats.org/officeDocument/2006/relationships/image" Target="../media/image4030.png"/><Relationship Id="rId58" Type="http://schemas.openxmlformats.org/officeDocument/2006/relationships/customXml" Target="../ink/ink495.xml"/><Relationship Id="rId74" Type="http://schemas.openxmlformats.org/officeDocument/2006/relationships/customXml" Target="../ink/ink503.xml"/><Relationship Id="rId79" Type="http://schemas.openxmlformats.org/officeDocument/2006/relationships/image" Target="../media/image416.png"/><Relationship Id="rId102" Type="http://schemas.openxmlformats.org/officeDocument/2006/relationships/customXml" Target="../ink/ink517.xml"/><Relationship Id="rId123" Type="http://schemas.openxmlformats.org/officeDocument/2006/relationships/image" Target="../media/image438.png"/><Relationship Id="rId5" Type="http://schemas.openxmlformats.org/officeDocument/2006/relationships/image" Target="../media/image3790.png"/><Relationship Id="rId90" Type="http://schemas.openxmlformats.org/officeDocument/2006/relationships/customXml" Target="../ink/ink511.xml"/><Relationship Id="rId95" Type="http://schemas.openxmlformats.org/officeDocument/2006/relationships/image" Target="../media/image424.png"/><Relationship Id="rId22" Type="http://schemas.openxmlformats.org/officeDocument/2006/relationships/customXml" Target="../ink/ink477.xml"/><Relationship Id="rId27" Type="http://schemas.openxmlformats.org/officeDocument/2006/relationships/image" Target="../media/image3900.png"/><Relationship Id="rId43" Type="http://schemas.openxmlformats.org/officeDocument/2006/relationships/image" Target="../media/image3980.png"/><Relationship Id="rId48" Type="http://schemas.openxmlformats.org/officeDocument/2006/relationships/customXml" Target="../ink/ink490.xml"/><Relationship Id="rId64" Type="http://schemas.openxmlformats.org/officeDocument/2006/relationships/customXml" Target="../ink/ink498.xml"/><Relationship Id="rId69" Type="http://schemas.openxmlformats.org/officeDocument/2006/relationships/image" Target="../media/image411.png"/><Relationship Id="rId113" Type="http://schemas.openxmlformats.org/officeDocument/2006/relationships/image" Target="../media/image433.png"/><Relationship Id="rId118" Type="http://schemas.openxmlformats.org/officeDocument/2006/relationships/customXml" Target="../ink/ink525.xml"/><Relationship Id="rId80" Type="http://schemas.openxmlformats.org/officeDocument/2006/relationships/customXml" Target="../ink/ink506.xml"/><Relationship Id="rId85" Type="http://schemas.openxmlformats.org/officeDocument/2006/relationships/image" Target="../media/image419.png"/><Relationship Id="rId12" Type="http://schemas.openxmlformats.org/officeDocument/2006/relationships/customXml" Target="../ink/ink472.xml"/><Relationship Id="rId17" Type="http://schemas.openxmlformats.org/officeDocument/2006/relationships/image" Target="../media/image3850.png"/><Relationship Id="rId33" Type="http://schemas.openxmlformats.org/officeDocument/2006/relationships/image" Target="../media/image3930.png"/><Relationship Id="rId38" Type="http://schemas.openxmlformats.org/officeDocument/2006/relationships/customXml" Target="../ink/ink485.xml"/><Relationship Id="rId59" Type="http://schemas.openxmlformats.org/officeDocument/2006/relationships/image" Target="../media/image406.png"/><Relationship Id="rId103" Type="http://schemas.openxmlformats.org/officeDocument/2006/relationships/image" Target="../media/image428.png"/><Relationship Id="rId108" Type="http://schemas.openxmlformats.org/officeDocument/2006/relationships/customXml" Target="../ink/ink520.xml"/><Relationship Id="rId124" Type="http://schemas.openxmlformats.org/officeDocument/2006/relationships/customXml" Target="../ink/ink528.xml"/><Relationship Id="rId54" Type="http://schemas.openxmlformats.org/officeDocument/2006/relationships/customXml" Target="../ink/ink493.xml"/><Relationship Id="rId70" Type="http://schemas.openxmlformats.org/officeDocument/2006/relationships/customXml" Target="../ink/ink501.xml"/><Relationship Id="rId75" Type="http://schemas.openxmlformats.org/officeDocument/2006/relationships/image" Target="../media/image414.png"/><Relationship Id="rId91" Type="http://schemas.openxmlformats.org/officeDocument/2006/relationships/image" Target="../media/image422.png"/><Relationship Id="rId96" Type="http://schemas.openxmlformats.org/officeDocument/2006/relationships/customXml" Target="../ink/ink5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9.xml"/><Relationship Id="rId23" Type="http://schemas.openxmlformats.org/officeDocument/2006/relationships/image" Target="../media/image3880.png"/><Relationship Id="rId28" Type="http://schemas.openxmlformats.org/officeDocument/2006/relationships/customXml" Target="../ink/ink480.xml"/><Relationship Id="rId49" Type="http://schemas.openxmlformats.org/officeDocument/2006/relationships/image" Target="../media/image4010.png"/><Relationship Id="rId114" Type="http://schemas.openxmlformats.org/officeDocument/2006/relationships/customXml" Target="../ink/ink523.xml"/><Relationship Id="rId119" Type="http://schemas.openxmlformats.org/officeDocument/2006/relationships/image" Target="../media/image436.png"/><Relationship Id="rId44" Type="http://schemas.openxmlformats.org/officeDocument/2006/relationships/customXml" Target="../ink/ink488.xml"/><Relationship Id="rId60" Type="http://schemas.openxmlformats.org/officeDocument/2006/relationships/customXml" Target="../ink/ink496.xml"/><Relationship Id="rId65" Type="http://schemas.openxmlformats.org/officeDocument/2006/relationships/image" Target="../media/image409.png"/><Relationship Id="rId81" Type="http://schemas.openxmlformats.org/officeDocument/2006/relationships/image" Target="../media/image417.png"/><Relationship Id="rId86" Type="http://schemas.openxmlformats.org/officeDocument/2006/relationships/customXml" Target="../ink/ink509.xml"/><Relationship Id="rId13" Type="http://schemas.openxmlformats.org/officeDocument/2006/relationships/image" Target="../media/image3830.png"/><Relationship Id="rId18" Type="http://schemas.openxmlformats.org/officeDocument/2006/relationships/customXml" Target="../ink/ink475.xml"/><Relationship Id="rId39" Type="http://schemas.openxmlformats.org/officeDocument/2006/relationships/image" Target="../media/image3960.png"/><Relationship Id="rId109" Type="http://schemas.openxmlformats.org/officeDocument/2006/relationships/image" Target="../media/image431.png"/><Relationship Id="rId34" Type="http://schemas.openxmlformats.org/officeDocument/2006/relationships/customXml" Target="../ink/ink483.xml"/><Relationship Id="rId50" Type="http://schemas.openxmlformats.org/officeDocument/2006/relationships/customXml" Target="../ink/ink491.xml"/><Relationship Id="rId55" Type="http://schemas.openxmlformats.org/officeDocument/2006/relationships/image" Target="../media/image4040.png"/><Relationship Id="rId76" Type="http://schemas.openxmlformats.org/officeDocument/2006/relationships/customXml" Target="../ink/ink504.xml"/><Relationship Id="rId97" Type="http://schemas.openxmlformats.org/officeDocument/2006/relationships/image" Target="../media/image425.png"/><Relationship Id="rId104" Type="http://schemas.openxmlformats.org/officeDocument/2006/relationships/customXml" Target="../ink/ink518.xml"/><Relationship Id="rId120" Type="http://schemas.openxmlformats.org/officeDocument/2006/relationships/customXml" Target="../ink/ink526.xml"/><Relationship Id="rId125" Type="http://schemas.openxmlformats.org/officeDocument/2006/relationships/image" Target="../media/image439.png"/><Relationship Id="rId7" Type="http://schemas.openxmlformats.org/officeDocument/2006/relationships/image" Target="../media/image3800.png"/><Relationship Id="rId71" Type="http://schemas.openxmlformats.org/officeDocument/2006/relationships/image" Target="../media/image412.png"/><Relationship Id="rId92" Type="http://schemas.openxmlformats.org/officeDocument/2006/relationships/customXml" Target="../ink/ink512.xml"/><Relationship Id="rId2" Type="http://schemas.openxmlformats.org/officeDocument/2006/relationships/customXml" Target="../ink/ink467.xml"/><Relationship Id="rId29" Type="http://schemas.openxmlformats.org/officeDocument/2006/relationships/image" Target="../media/image3910.png"/><Relationship Id="rId24" Type="http://schemas.openxmlformats.org/officeDocument/2006/relationships/customXml" Target="../ink/ink478.xml"/><Relationship Id="rId40" Type="http://schemas.openxmlformats.org/officeDocument/2006/relationships/customXml" Target="../ink/ink486.xml"/><Relationship Id="rId45" Type="http://schemas.openxmlformats.org/officeDocument/2006/relationships/image" Target="../media/image3990.png"/><Relationship Id="rId66" Type="http://schemas.openxmlformats.org/officeDocument/2006/relationships/customXml" Target="../ink/ink499.xml"/><Relationship Id="rId87" Type="http://schemas.openxmlformats.org/officeDocument/2006/relationships/image" Target="../media/image420.png"/><Relationship Id="rId110" Type="http://schemas.openxmlformats.org/officeDocument/2006/relationships/customXml" Target="../ink/ink521.xml"/><Relationship Id="rId115" Type="http://schemas.openxmlformats.org/officeDocument/2006/relationships/image" Target="../media/image434.png"/><Relationship Id="rId61" Type="http://schemas.openxmlformats.org/officeDocument/2006/relationships/image" Target="../media/image407.png"/><Relationship Id="rId82" Type="http://schemas.openxmlformats.org/officeDocument/2006/relationships/customXml" Target="../ink/ink507.xml"/><Relationship Id="rId19" Type="http://schemas.openxmlformats.org/officeDocument/2006/relationships/image" Target="../media/image3860.png"/><Relationship Id="rId14" Type="http://schemas.openxmlformats.org/officeDocument/2006/relationships/customXml" Target="../ink/ink473.xml"/><Relationship Id="rId30" Type="http://schemas.openxmlformats.org/officeDocument/2006/relationships/customXml" Target="../ink/ink481.xml"/><Relationship Id="rId35" Type="http://schemas.openxmlformats.org/officeDocument/2006/relationships/image" Target="../media/image3940.png"/><Relationship Id="rId56" Type="http://schemas.openxmlformats.org/officeDocument/2006/relationships/customXml" Target="../ink/ink494.xml"/><Relationship Id="rId77" Type="http://schemas.openxmlformats.org/officeDocument/2006/relationships/image" Target="../media/image415.png"/><Relationship Id="rId100" Type="http://schemas.openxmlformats.org/officeDocument/2006/relationships/customXml" Target="../ink/ink516.xml"/><Relationship Id="rId105" Type="http://schemas.openxmlformats.org/officeDocument/2006/relationships/image" Target="../media/image429.png"/><Relationship Id="rId126" Type="http://schemas.openxmlformats.org/officeDocument/2006/relationships/customXml" Target="../ink/ink529.xml"/><Relationship Id="rId8" Type="http://schemas.openxmlformats.org/officeDocument/2006/relationships/customXml" Target="../ink/ink470.xml"/><Relationship Id="rId51" Type="http://schemas.openxmlformats.org/officeDocument/2006/relationships/image" Target="../media/image4020.png"/><Relationship Id="rId72" Type="http://schemas.openxmlformats.org/officeDocument/2006/relationships/customXml" Target="../ink/ink502.xml"/><Relationship Id="rId93" Type="http://schemas.openxmlformats.org/officeDocument/2006/relationships/image" Target="../media/image423.png"/><Relationship Id="rId98" Type="http://schemas.openxmlformats.org/officeDocument/2006/relationships/customXml" Target="../ink/ink515.xml"/><Relationship Id="rId121" Type="http://schemas.openxmlformats.org/officeDocument/2006/relationships/image" Target="../media/image437.png"/><Relationship Id="rId3" Type="http://schemas.openxmlformats.org/officeDocument/2006/relationships/image" Target="../media/image3780.png"/><Relationship Id="rId25" Type="http://schemas.openxmlformats.org/officeDocument/2006/relationships/image" Target="../media/image3890.png"/><Relationship Id="rId46" Type="http://schemas.openxmlformats.org/officeDocument/2006/relationships/customXml" Target="../ink/ink489.xml"/><Relationship Id="rId67" Type="http://schemas.openxmlformats.org/officeDocument/2006/relationships/image" Target="../media/image410.png"/><Relationship Id="rId116" Type="http://schemas.openxmlformats.org/officeDocument/2006/relationships/customXml" Target="../ink/ink524.xml"/><Relationship Id="rId20" Type="http://schemas.openxmlformats.org/officeDocument/2006/relationships/customXml" Target="../ink/ink476.xml"/><Relationship Id="rId41" Type="http://schemas.openxmlformats.org/officeDocument/2006/relationships/image" Target="../media/image3970.png"/><Relationship Id="rId62" Type="http://schemas.openxmlformats.org/officeDocument/2006/relationships/customXml" Target="../ink/ink497.xml"/><Relationship Id="rId83" Type="http://schemas.openxmlformats.org/officeDocument/2006/relationships/image" Target="../media/image418.png"/><Relationship Id="rId88" Type="http://schemas.openxmlformats.org/officeDocument/2006/relationships/customXml" Target="../ink/ink510.xml"/><Relationship Id="rId111" Type="http://schemas.openxmlformats.org/officeDocument/2006/relationships/image" Target="../media/image432.png"/><Relationship Id="rId15" Type="http://schemas.openxmlformats.org/officeDocument/2006/relationships/image" Target="../media/image3840.png"/><Relationship Id="rId36" Type="http://schemas.openxmlformats.org/officeDocument/2006/relationships/customXml" Target="../ink/ink484.xml"/><Relationship Id="rId57" Type="http://schemas.openxmlformats.org/officeDocument/2006/relationships/image" Target="../media/image4050.png"/><Relationship Id="rId106" Type="http://schemas.openxmlformats.org/officeDocument/2006/relationships/customXml" Target="../ink/ink519.xml"/><Relationship Id="rId127" Type="http://schemas.openxmlformats.org/officeDocument/2006/relationships/image" Target="../media/image440.png"/><Relationship Id="rId10" Type="http://schemas.openxmlformats.org/officeDocument/2006/relationships/customXml" Target="../ink/ink471.xml"/><Relationship Id="rId31" Type="http://schemas.openxmlformats.org/officeDocument/2006/relationships/image" Target="../media/image3920.png"/><Relationship Id="rId52" Type="http://schemas.openxmlformats.org/officeDocument/2006/relationships/customXml" Target="../ink/ink492.xml"/><Relationship Id="rId73" Type="http://schemas.openxmlformats.org/officeDocument/2006/relationships/image" Target="../media/image413.png"/><Relationship Id="rId78" Type="http://schemas.openxmlformats.org/officeDocument/2006/relationships/customXml" Target="../ink/ink505.xml"/><Relationship Id="rId94" Type="http://schemas.openxmlformats.org/officeDocument/2006/relationships/customXml" Target="../ink/ink513.xml"/><Relationship Id="rId99" Type="http://schemas.openxmlformats.org/officeDocument/2006/relationships/image" Target="../media/image426.png"/><Relationship Id="rId101" Type="http://schemas.openxmlformats.org/officeDocument/2006/relationships/image" Target="../media/image427.png"/><Relationship Id="rId122" Type="http://schemas.openxmlformats.org/officeDocument/2006/relationships/customXml" Target="../ink/ink527.xml"/><Relationship Id="rId4" Type="http://schemas.openxmlformats.org/officeDocument/2006/relationships/customXml" Target="../ink/ink468.xml"/><Relationship Id="rId9" Type="http://schemas.openxmlformats.org/officeDocument/2006/relationships/image" Target="../media/image381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7.png"/><Relationship Id="rId21" Type="http://schemas.openxmlformats.org/officeDocument/2006/relationships/image" Target="../media/image449.png"/><Relationship Id="rId42" Type="http://schemas.openxmlformats.org/officeDocument/2006/relationships/customXml" Target="../ink/ink550.xml"/><Relationship Id="rId63" Type="http://schemas.openxmlformats.org/officeDocument/2006/relationships/image" Target="../media/image470.png"/><Relationship Id="rId84" Type="http://schemas.openxmlformats.org/officeDocument/2006/relationships/customXml" Target="../ink/ink571.xml"/><Relationship Id="rId138" Type="http://schemas.openxmlformats.org/officeDocument/2006/relationships/customXml" Target="../ink/ink598.xml"/><Relationship Id="rId159" Type="http://schemas.openxmlformats.org/officeDocument/2006/relationships/image" Target="../media/image518.png"/><Relationship Id="rId170" Type="http://schemas.openxmlformats.org/officeDocument/2006/relationships/customXml" Target="../ink/ink614.xml"/><Relationship Id="rId191" Type="http://schemas.openxmlformats.org/officeDocument/2006/relationships/image" Target="../media/image534.png"/><Relationship Id="rId107" Type="http://schemas.openxmlformats.org/officeDocument/2006/relationships/image" Target="../media/image492.png"/><Relationship Id="rId11" Type="http://schemas.openxmlformats.org/officeDocument/2006/relationships/image" Target="../media/image444.png"/><Relationship Id="rId32" Type="http://schemas.openxmlformats.org/officeDocument/2006/relationships/customXml" Target="../ink/ink545.xml"/><Relationship Id="rId53" Type="http://schemas.openxmlformats.org/officeDocument/2006/relationships/image" Target="../media/image465.png"/><Relationship Id="rId74" Type="http://schemas.openxmlformats.org/officeDocument/2006/relationships/customXml" Target="../ink/ink566.xml"/><Relationship Id="rId128" Type="http://schemas.openxmlformats.org/officeDocument/2006/relationships/customXml" Target="../ink/ink593.xml"/><Relationship Id="rId149" Type="http://schemas.openxmlformats.org/officeDocument/2006/relationships/image" Target="../media/image513.png"/><Relationship Id="rId5" Type="http://schemas.openxmlformats.org/officeDocument/2006/relationships/image" Target="../media/image441.png"/><Relationship Id="rId95" Type="http://schemas.openxmlformats.org/officeDocument/2006/relationships/image" Target="../media/image486.png"/><Relationship Id="rId160" Type="http://schemas.openxmlformats.org/officeDocument/2006/relationships/customXml" Target="../ink/ink609.xml"/><Relationship Id="rId181" Type="http://schemas.openxmlformats.org/officeDocument/2006/relationships/image" Target="../media/image529.png"/><Relationship Id="rId22" Type="http://schemas.openxmlformats.org/officeDocument/2006/relationships/customXml" Target="../ink/ink540.xml"/><Relationship Id="rId43" Type="http://schemas.openxmlformats.org/officeDocument/2006/relationships/image" Target="../media/image460.png"/><Relationship Id="rId64" Type="http://schemas.openxmlformats.org/officeDocument/2006/relationships/customXml" Target="../ink/ink561.xml"/><Relationship Id="rId118" Type="http://schemas.openxmlformats.org/officeDocument/2006/relationships/customXml" Target="../ink/ink588.xml"/><Relationship Id="rId139" Type="http://schemas.openxmlformats.org/officeDocument/2006/relationships/image" Target="../media/image508.png"/><Relationship Id="rId85" Type="http://schemas.openxmlformats.org/officeDocument/2006/relationships/image" Target="../media/image481.png"/><Relationship Id="rId150" Type="http://schemas.openxmlformats.org/officeDocument/2006/relationships/customXml" Target="../ink/ink604.xml"/><Relationship Id="rId171" Type="http://schemas.openxmlformats.org/officeDocument/2006/relationships/image" Target="../media/image524.png"/><Relationship Id="rId192" Type="http://schemas.openxmlformats.org/officeDocument/2006/relationships/customXml" Target="../ink/ink625.xml"/><Relationship Id="rId12" Type="http://schemas.openxmlformats.org/officeDocument/2006/relationships/customXml" Target="../ink/ink535.xml"/><Relationship Id="rId33" Type="http://schemas.openxmlformats.org/officeDocument/2006/relationships/image" Target="../media/image455.png"/><Relationship Id="rId108" Type="http://schemas.openxmlformats.org/officeDocument/2006/relationships/customXml" Target="../ink/ink583.xml"/><Relationship Id="rId129" Type="http://schemas.openxmlformats.org/officeDocument/2006/relationships/image" Target="../media/image503.png"/><Relationship Id="rId54" Type="http://schemas.openxmlformats.org/officeDocument/2006/relationships/customXml" Target="../ink/ink556.xml"/><Relationship Id="rId75" Type="http://schemas.openxmlformats.org/officeDocument/2006/relationships/image" Target="../media/image476.png"/><Relationship Id="rId96" Type="http://schemas.openxmlformats.org/officeDocument/2006/relationships/customXml" Target="../ink/ink577.xml"/><Relationship Id="rId140" Type="http://schemas.openxmlformats.org/officeDocument/2006/relationships/customXml" Target="../ink/ink599.xml"/><Relationship Id="rId161" Type="http://schemas.openxmlformats.org/officeDocument/2006/relationships/image" Target="../media/image519.png"/><Relationship Id="rId182" Type="http://schemas.openxmlformats.org/officeDocument/2006/relationships/customXml" Target="../ink/ink620.xml"/><Relationship Id="rId6" Type="http://schemas.openxmlformats.org/officeDocument/2006/relationships/customXml" Target="../ink/ink532.xml"/><Relationship Id="rId23" Type="http://schemas.openxmlformats.org/officeDocument/2006/relationships/image" Target="../media/image450.png"/><Relationship Id="rId119" Type="http://schemas.openxmlformats.org/officeDocument/2006/relationships/image" Target="../media/image498.png"/><Relationship Id="rId44" Type="http://schemas.openxmlformats.org/officeDocument/2006/relationships/customXml" Target="../ink/ink551.xml"/><Relationship Id="rId65" Type="http://schemas.openxmlformats.org/officeDocument/2006/relationships/image" Target="../media/image471.png"/><Relationship Id="rId86" Type="http://schemas.openxmlformats.org/officeDocument/2006/relationships/customXml" Target="../ink/ink572.xml"/><Relationship Id="rId130" Type="http://schemas.openxmlformats.org/officeDocument/2006/relationships/customXml" Target="../ink/ink594.xml"/><Relationship Id="rId151" Type="http://schemas.openxmlformats.org/officeDocument/2006/relationships/image" Target="../media/image514.png"/><Relationship Id="rId172" Type="http://schemas.openxmlformats.org/officeDocument/2006/relationships/customXml" Target="../ink/ink615.xml"/><Relationship Id="rId193" Type="http://schemas.openxmlformats.org/officeDocument/2006/relationships/image" Target="../media/image535.png"/><Relationship Id="rId13" Type="http://schemas.openxmlformats.org/officeDocument/2006/relationships/image" Target="../media/image445.png"/><Relationship Id="rId109" Type="http://schemas.openxmlformats.org/officeDocument/2006/relationships/image" Target="../media/image493.png"/><Relationship Id="rId34" Type="http://schemas.openxmlformats.org/officeDocument/2006/relationships/customXml" Target="../ink/ink546.xml"/><Relationship Id="rId55" Type="http://schemas.openxmlformats.org/officeDocument/2006/relationships/image" Target="../media/image466.png"/><Relationship Id="rId76" Type="http://schemas.openxmlformats.org/officeDocument/2006/relationships/customXml" Target="../ink/ink567.xml"/><Relationship Id="rId97" Type="http://schemas.openxmlformats.org/officeDocument/2006/relationships/image" Target="../media/image487.png"/><Relationship Id="rId120" Type="http://schemas.openxmlformats.org/officeDocument/2006/relationships/customXml" Target="../ink/ink589.xml"/><Relationship Id="rId141" Type="http://schemas.openxmlformats.org/officeDocument/2006/relationships/image" Target="../media/image509.png"/><Relationship Id="rId7" Type="http://schemas.openxmlformats.org/officeDocument/2006/relationships/image" Target="../media/image442.png"/><Relationship Id="rId162" Type="http://schemas.openxmlformats.org/officeDocument/2006/relationships/customXml" Target="../ink/ink610.xml"/><Relationship Id="rId183" Type="http://schemas.openxmlformats.org/officeDocument/2006/relationships/image" Target="../media/image530.png"/><Relationship Id="rId2" Type="http://schemas.openxmlformats.org/officeDocument/2006/relationships/customXml" Target="../ink/ink530.xml"/><Relationship Id="rId29" Type="http://schemas.openxmlformats.org/officeDocument/2006/relationships/image" Target="../media/image453.png"/><Relationship Id="rId24" Type="http://schemas.openxmlformats.org/officeDocument/2006/relationships/customXml" Target="../ink/ink541.xml"/><Relationship Id="rId40" Type="http://schemas.openxmlformats.org/officeDocument/2006/relationships/customXml" Target="../ink/ink549.xml"/><Relationship Id="rId45" Type="http://schemas.openxmlformats.org/officeDocument/2006/relationships/image" Target="../media/image461.png"/><Relationship Id="rId66" Type="http://schemas.openxmlformats.org/officeDocument/2006/relationships/customXml" Target="../ink/ink562.xml"/><Relationship Id="rId87" Type="http://schemas.openxmlformats.org/officeDocument/2006/relationships/image" Target="../media/image482.png"/><Relationship Id="rId110" Type="http://schemas.openxmlformats.org/officeDocument/2006/relationships/customXml" Target="../ink/ink584.xml"/><Relationship Id="rId115" Type="http://schemas.openxmlformats.org/officeDocument/2006/relationships/image" Target="../media/image496.png"/><Relationship Id="rId131" Type="http://schemas.openxmlformats.org/officeDocument/2006/relationships/image" Target="../media/image504.png"/><Relationship Id="rId136" Type="http://schemas.openxmlformats.org/officeDocument/2006/relationships/customXml" Target="../ink/ink597.xml"/><Relationship Id="rId157" Type="http://schemas.openxmlformats.org/officeDocument/2006/relationships/image" Target="../media/image517.png"/><Relationship Id="rId178" Type="http://schemas.openxmlformats.org/officeDocument/2006/relationships/customXml" Target="../ink/ink618.xml"/><Relationship Id="rId61" Type="http://schemas.openxmlformats.org/officeDocument/2006/relationships/image" Target="../media/image469.png"/><Relationship Id="rId82" Type="http://schemas.openxmlformats.org/officeDocument/2006/relationships/customXml" Target="../ink/ink570.xml"/><Relationship Id="rId152" Type="http://schemas.openxmlformats.org/officeDocument/2006/relationships/customXml" Target="../ink/ink605.xml"/><Relationship Id="rId173" Type="http://schemas.openxmlformats.org/officeDocument/2006/relationships/image" Target="../media/image525.png"/><Relationship Id="rId194" Type="http://schemas.openxmlformats.org/officeDocument/2006/relationships/customXml" Target="../ink/ink626.xml"/><Relationship Id="rId199" Type="http://schemas.openxmlformats.org/officeDocument/2006/relationships/image" Target="../media/image538.png"/><Relationship Id="rId203" Type="http://schemas.openxmlformats.org/officeDocument/2006/relationships/image" Target="../media/image540.png"/><Relationship Id="rId19" Type="http://schemas.openxmlformats.org/officeDocument/2006/relationships/image" Target="../media/image448.png"/><Relationship Id="rId14" Type="http://schemas.openxmlformats.org/officeDocument/2006/relationships/customXml" Target="../ink/ink536.xml"/><Relationship Id="rId30" Type="http://schemas.openxmlformats.org/officeDocument/2006/relationships/customXml" Target="../ink/ink544.xml"/><Relationship Id="rId35" Type="http://schemas.openxmlformats.org/officeDocument/2006/relationships/image" Target="../media/image456.png"/><Relationship Id="rId56" Type="http://schemas.openxmlformats.org/officeDocument/2006/relationships/customXml" Target="../ink/ink557.xml"/><Relationship Id="rId77" Type="http://schemas.openxmlformats.org/officeDocument/2006/relationships/image" Target="../media/image477.png"/><Relationship Id="rId100" Type="http://schemas.openxmlformats.org/officeDocument/2006/relationships/customXml" Target="../ink/ink579.xml"/><Relationship Id="rId105" Type="http://schemas.openxmlformats.org/officeDocument/2006/relationships/image" Target="../media/image491.png"/><Relationship Id="rId126" Type="http://schemas.openxmlformats.org/officeDocument/2006/relationships/customXml" Target="../ink/ink592.xml"/><Relationship Id="rId147" Type="http://schemas.openxmlformats.org/officeDocument/2006/relationships/image" Target="../media/image512.png"/><Relationship Id="rId168" Type="http://schemas.openxmlformats.org/officeDocument/2006/relationships/customXml" Target="../ink/ink613.xml"/><Relationship Id="rId8" Type="http://schemas.openxmlformats.org/officeDocument/2006/relationships/customXml" Target="../ink/ink533.xml"/><Relationship Id="rId51" Type="http://schemas.openxmlformats.org/officeDocument/2006/relationships/image" Target="../media/image464.png"/><Relationship Id="rId72" Type="http://schemas.openxmlformats.org/officeDocument/2006/relationships/customXml" Target="../ink/ink565.xml"/><Relationship Id="rId93" Type="http://schemas.openxmlformats.org/officeDocument/2006/relationships/image" Target="../media/image485.png"/><Relationship Id="rId98" Type="http://schemas.openxmlformats.org/officeDocument/2006/relationships/customXml" Target="../ink/ink578.xml"/><Relationship Id="rId121" Type="http://schemas.openxmlformats.org/officeDocument/2006/relationships/image" Target="../media/image499.png"/><Relationship Id="rId142" Type="http://schemas.openxmlformats.org/officeDocument/2006/relationships/customXml" Target="../ink/ink600.xml"/><Relationship Id="rId163" Type="http://schemas.openxmlformats.org/officeDocument/2006/relationships/image" Target="../media/image520.png"/><Relationship Id="rId184" Type="http://schemas.openxmlformats.org/officeDocument/2006/relationships/customXml" Target="../ink/ink621.xml"/><Relationship Id="rId189" Type="http://schemas.openxmlformats.org/officeDocument/2006/relationships/image" Target="../media/image533.png"/><Relationship Id="rId3" Type="http://schemas.openxmlformats.org/officeDocument/2006/relationships/image" Target="../media/image3890.png"/><Relationship Id="rId25" Type="http://schemas.openxmlformats.org/officeDocument/2006/relationships/image" Target="../media/image451.png"/><Relationship Id="rId46" Type="http://schemas.openxmlformats.org/officeDocument/2006/relationships/customXml" Target="../ink/ink552.xml"/><Relationship Id="rId67" Type="http://schemas.openxmlformats.org/officeDocument/2006/relationships/image" Target="../media/image472.png"/><Relationship Id="rId116" Type="http://schemas.openxmlformats.org/officeDocument/2006/relationships/customXml" Target="../ink/ink587.xml"/><Relationship Id="rId137" Type="http://schemas.openxmlformats.org/officeDocument/2006/relationships/image" Target="../media/image507.png"/><Relationship Id="rId158" Type="http://schemas.openxmlformats.org/officeDocument/2006/relationships/customXml" Target="../ink/ink608.xml"/><Relationship Id="rId20" Type="http://schemas.openxmlformats.org/officeDocument/2006/relationships/customXml" Target="../ink/ink539.xml"/><Relationship Id="rId41" Type="http://schemas.openxmlformats.org/officeDocument/2006/relationships/image" Target="../media/image459.png"/><Relationship Id="rId62" Type="http://schemas.openxmlformats.org/officeDocument/2006/relationships/customXml" Target="../ink/ink560.xml"/><Relationship Id="rId83" Type="http://schemas.openxmlformats.org/officeDocument/2006/relationships/image" Target="../media/image480.png"/><Relationship Id="rId88" Type="http://schemas.openxmlformats.org/officeDocument/2006/relationships/customXml" Target="../ink/ink573.xml"/><Relationship Id="rId111" Type="http://schemas.openxmlformats.org/officeDocument/2006/relationships/image" Target="../media/image494.png"/><Relationship Id="rId132" Type="http://schemas.openxmlformats.org/officeDocument/2006/relationships/customXml" Target="../ink/ink595.xml"/><Relationship Id="rId153" Type="http://schemas.openxmlformats.org/officeDocument/2006/relationships/image" Target="../media/image515.png"/><Relationship Id="rId174" Type="http://schemas.openxmlformats.org/officeDocument/2006/relationships/customXml" Target="../ink/ink616.xml"/><Relationship Id="rId179" Type="http://schemas.openxmlformats.org/officeDocument/2006/relationships/image" Target="../media/image528.png"/><Relationship Id="rId195" Type="http://schemas.openxmlformats.org/officeDocument/2006/relationships/image" Target="../media/image536.png"/><Relationship Id="rId190" Type="http://schemas.openxmlformats.org/officeDocument/2006/relationships/customXml" Target="../ink/ink624.xml"/><Relationship Id="rId15" Type="http://schemas.openxmlformats.org/officeDocument/2006/relationships/image" Target="../media/image446.png"/><Relationship Id="rId36" Type="http://schemas.openxmlformats.org/officeDocument/2006/relationships/customXml" Target="../ink/ink547.xml"/><Relationship Id="rId57" Type="http://schemas.openxmlformats.org/officeDocument/2006/relationships/image" Target="../media/image467.png"/><Relationship Id="rId106" Type="http://schemas.openxmlformats.org/officeDocument/2006/relationships/customXml" Target="../ink/ink582.xml"/><Relationship Id="rId127" Type="http://schemas.openxmlformats.org/officeDocument/2006/relationships/image" Target="../media/image502.png"/><Relationship Id="rId10" Type="http://schemas.openxmlformats.org/officeDocument/2006/relationships/customXml" Target="../ink/ink534.xml"/><Relationship Id="rId31" Type="http://schemas.openxmlformats.org/officeDocument/2006/relationships/image" Target="../media/image454.png"/><Relationship Id="rId52" Type="http://schemas.openxmlformats.org/officeDocument/2006/relationships/customXml" Target="../ink/ink555.xml"/><Relationship Id="rId73" Type="http://schemas.openxmlformats.org/officeDocument/2006/relationships/image" Target="../media/image475.png"/><Relationship Id="rId78" Type="http://schemas.openxmlformats.org/officeDocument/2006/relationships/customXml" Target="../ink/ink568.xml"/><Relationship Id="rId94" Type="http://schemas.openxmlformats.org/officeDocument/2006/relationships/customXml" Target="../ink/ink576.xml"/><Relationship Id="rId99" Type="http://schemas.openxmlformats.org/officeDocument/2006/relationships/image" Target="../media/image488.png"/><Relationship Id="rId101" Type="http://schemas.openxmlformats.org/officeDocument/2006/relationships/image" Target="../media/image489.png"/><Relationship Id="rId122" Type="http://schemas.openxmlformats.org/officeDocument/2006/relationships/customXml" Target="../ink/ink590.xml"/><Relationship Id="rId143" Type="http://schemas.openxmlformats.org/officeDocument/2006/relationships/image" Target="../media/image510.png"/><Relationship Id="rId148" Type="http://schemas.openxmlformats.org/officeDocument/2006/relationships/customXml" Target="../ink/ink603.xml"/><Relationship Id="rId164" Type="http://schemas.openxmlformats.org/officeDocument/2006/relationships/customXml" Target="../ink/ink611.xml"/><Relationship Id="rId169" Type="http://schemas.openxmlformats.org/officeDocument/2006/relationships/image" Target="../media/image523.png"/><Relationship Id="rId185" Type="http://schemas.openxmlformats.org/officeDocument/2006/relationships/image" Target="../media/image531.png"/><Relationship Id="rId4" Type="http://schemas.openxmlformats.org/officeDocument/2006/relationships/customXml" Target="../ink/ink531.xml"/><Relationship Id="rId9" Type="http://schemas.openxmlformats.org/officeDocument/2006/relationships/image" Target="../media/image443.png"/><Relationship Id="rId180" Type="http://schemas.openxmlformats.org/officeDocument/2006/relationships/customXml" Target="../ink/ink619.xml"/><Relationship Id="rId26" Type="http://schemas.openxmlformats.org/officeDocument/2006/relationships/customXml" Target="../ink/ink542.xml"/><Relationship Id="rId47" Type="http://schemas.openxmlformats.org/officeDocument/2006/relationships/image" Target="../media/image462.png"/><Relationship Id="rId68" Type="http://schemas.openxmlformats.org/officeDocument/2006/relationships/customXml" Target="../ink/ink563.xml"/><Relationship Id="rId89" Type="http://schemas.openxmlformats.org/officeDocument/2006/relationships/image" Target="../media/image483.png"/><Relationship Id="rId112" Type="http://schemas.openxmlformats.org/officeDocument/2006/relationships/customXml" Target="../ink/ink585.xml"/><Relationship Id="rId133" Type="http://schemas.openxmlformats.org/officeDocument/2006/relationships/image" Target="../media/image505.png"/><Relationship Id="rId154" Type="http://schemas.openxmlformats.org/officeDocument/2006/relationships/customXml" Target="../ink/ink606.xml"/><Relationship Id="rId175" Type="http://schemas.openxmlformats.org/officeDocument/2006/relationships/image" Target="../media/image526.png"/><Relationship Id="rId196" Type="http://schemas.openxmlformats.org/officeDocument/2006/relationships/customXml" Target="../ink/ink627.xml"/><Relationship Id="rId200" Type="http://schemas.openxmlformats.org/officeDocument/2006/relationships/customXml" Target="../ink/ink629.xml"/><Relationship Id="rId16" Type="http://schemas.openxmlformats.org/officeDocument/2006/relationships/customXml" Target="../ink/ink537.xml"/><Relationship Id="rId37" Type="http://schemas.openxmlformats.org/officeDocument/2006/relationships/image" Target="../media/image457.png"/><Relationship Id="rId58" Type="http://schemas.openxmlformats.org/officeDocument/2006/relationships/customXml" Target="../ink/ink558.xml"/><Relationship Id="rId79" Type="http://schemas.openxmlformats.org/officeDocument/2006/relationships/image" Target="../media/image478.png"/><Relationship Id="rId102" Type="http://schemas.openxmlformats.org/officeDocument/2006/relationships/customXml" Target="../ink/ink580.xml"/><Relationship Id="rId123" Type="http://schemas.openxmlformats.org/officeDocument/2006/relationships/image" Target="../media/image500.png"/><Relationship Id="rId144" Type="http://schemas.openxmlformats.org/officeDocument/2006/relationships/customXml" Target="../ink/ink601.xml"/><Relationship Id="rId90" Type="http://schemas.openxmlformats.org/officeDocument/2006/relationships/customXml" Target="../ink/ink574.xml"/><Relationship Id="rId165" Type="http://schemas.openxmlformats.org/officeDocument/2006/relationships/image" Target="../media/image521.png"/><Relationship Id="rId186" Type="http://schemas.openxmlformats.org/officeDocument/2006/relationships/customXml" Target="../ink/ink622.xml"/><Relationship Id="rId27" Type="http://schemas.openxmlformats.org/officeDocument/2006/relationships/image" Target="../media/image452.png"/><Relationship Id="rId48" Type="http://schemas.openxmlformats.org/officeDocument/2006/relationships/customXml" Target="../ink/ink553.xml"/><Relationship Id="rId69" Type="http://schemas.openxmlformats.org/officeDocument/2006/relationships/image" Target="../media/image473.png"/><Relationship Id="rId113" Type="http://schemas.openxmlformats.org/officeDocument/2006/relationships/image" Target="../media/image495.png"/><Relationship Id="rId134" Type="http://schemas.openxmlformats.org/officeDocument/2006/relationships/customXml" Target="../ink/ink596.xml"/><Relationship Id="rId80" Type="http://schemas.openxmlformats.org/officeDocument/2006/relationships/customXml" Target="../ink/ink569.xml"/><Relationship Id="rId155" Type="http://schemas.openxmlformats.org/officeDocument/2006/relationships/image" Target="../media/image516.png"/><Relationship Id="rId176" Type="http://schemas.openxmlformats.org/officeDocument/2006/relationships/customXml" Target="../ink/ink617.xml"/><Relationship Id="rId197" Type="http://schemas.openxmlformats.org/officeDocument/2006/relationships/image" Target="../media/image537.png"/><Relationship Id="rId201" Type="http://schemas.openxmlformats.org/officeDocument/2006/relationships/image" Target="../media/image539.png"/><Relationship Id="rId17" Type="http://schemas.openxmlformats.org/officeDocument/2006/relationships/image" Target="../media/image447.png"/><Relationship Id="rId38" Type="http://schemas.openxmlformats.org/officeDocument/2006/relationships/customXml" Target="../ink/ink548.xml"/><Relationship Id="rId59" Type="http://schemas.openxmlformats.org/officeDocument/2006/relationships/image" Target="../media/image468.png"/><Relationship Id="rId103" Type="http://schemas.openxmlformats.org/officeDocument/2006/relationships/image" Target="../media/image490.png"/><Relationship Id="rId124" Type="http://schemas.openxmlformats.org/officeDocument/2006/relationships/customXml" Target="../ink/ink591.xml"/><Relationship Id="rId70" Type="http://schemas.openxmlformats.org/officeDocument/2006/relationships/customXml" Target="../ink/ink564.xml"/><Relationship Id="rId91" Type="http://schemas.openxmlformats.org/officeDocument/2006/relationships/image" Target="../media/image484.png"/><Relationship Id="rId145" Type="http://schemas.openxmlformats.org/officeDocument/2006/relationships/image" Target="../media/image511.png"/><Relationship Id="rId166" Type="http://schemas.openxmlformats.org/officeDocument/2006/relationships/customXml" Target="../ink/ink612.xml"/><Relationship Id="rId187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543.xml"/><Relationship Id="rId49" Type="http://schemas.openxmlformats.org/officeDocument/2006/relationships/image" Target="../media/image463.png"/><Relationship Id="rId114" Type="http://schemas.openxmlformats.org/officeDocument/2006/relationships/customXml" Target="../ink/ink586.xml"/><Relationship Id="rId60" Type="http://schemas.openxmlformats.org/officeDocument/2006/relationships/customXml" Target="../ink/ink559.xml"/><Relationship Id="rId81" Type="http://schemas.openxmlformats.org/officeDocument/2006/relationships/image" Target="../media/image479.png"/><Relationship Id="rId135" Type="http://schemas.openxmlformats.org/officeDocument/2006/relationships/image" Target="../media/image506.png"/><Relationship Id="rId156" Type="http://schemas.openxmlformats.org/officeDocument/2006/relationships/customXml" Target="../ink/ink607.xml"/><Relationship Id="rId177" Type="http://schemas.openxmlformats.org/officeDocument/2006/relationships/image" Target="../media/image527.png"/><Relationship Id="rId198" Type="http://schemas.openxmlformats.org/officeDocument/2006/relationships/customXml" Target="../ink/ink628.xml"/><Relationship Id="rId202" Type="http://schemas.openxmlformats.org/officeDocument/2006/relationships/customXml" Target="../ink/ink630.xml"/><Relationship Id="rId18" Type="http://schemas.openxmlformats.org/officeDocument/2006/relationships/customXml" Target="../ink/ink538.xml"/><Relationship Id="rId39" Type="http://schemas.openxmlformats.org/officeDocument/2006/relationships/image" Target="../media/image458.png"/><Relationship Id="rId50" Type="http://schemas.openxmlformats.org/officeDocument/2006/relationships/customXml" Target="../ink/ink554.xml"/><Relationship Id="rId104" Type="http://schemas.openxmlformats.org/officeDocument/2006/relationships/customXml" Target="../ink/ink581.xml"/><Relationship Id="rId125" Type="http://schemas.openxmlformats.org/officeDocument/2006/relationships/image" Target="../media/image501.png"/><Relationship Id="rId146" Type="http://schemas.openxmlformats.org/officeDocument/2006/relationships/customXml" Target="../ink/ink602.xml"/><Relationship Id="rId167" Type="http://schemas.openxmlformats.org/officeDocument/2006/relationships/image" Target="../media/image522.png"/><Relationship Id="rId188" Type="http://schemas.openxmlformats.org/officeDocument/2006/relationships/customXml" Target="../ink/ink623.xml"/><Relationship Id="rId71" Type="http://schemas.openxmlformats.org/officeDocument/2006/relationships/image" Target="../media/image474.png"/><Relationship Id="rId92" Type="http://schemas.openxmlformats.org/officeDocument/2006/relationships/customXml" Target="../ink/ink575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50.png"/><Relationship Id="rId21" Type="http://schemas.openxmlformats.org/officeDocument/2006/relationships/image" Target="../media/image482.png"/><Relationship Id="rId42" Type="http://schemas.openxmlformats.org/officeDocument/2006/relationships/customXml" Target="../ink/ink651.xml"/><Relationship Id="rId63" Type="http://schemas.openxmlformats.org/officeDocument/2006/relationships/image" Target="../media/image5090.png"/><Relationship Id="rId84" Type="http://schemas.openxmlformats.org/officeDocument/2006/relationships/customXml" Target="../ink/ink672.xml"/><Relationship Id="rId16" Type="http://schemas.openxmlformats.org/officeDocument/2006/relationships/customXml" Target="../ink/ink638.xml"/><Relationship Id="rId107" Type="http://schemas.openxmlformats.org/officeDocument/2006/relationships/image" Target="../media/image5300.png"/><Relationship Id="rId11" Type="http://schemas.openxmlformats.org/officeDocument/2006/relationships/image" Target="../media/image469.png"/><Relationship Id="rId32" Type="http://schemas.openxmlformats.org/officeDocument/2006/relationships/customXml" Target="../ink/ink646.xml"/><Relationship Id="rId37" Type="http://schemas.openxmlformats.org/officeDocument/2006/relationships/image" Target="../media/image490.png"/><Relationship Id="rId53" Type="http://schemas.openxmlformats.org/officeDocument/2006/relationships/image" Target="../media/image479.png"/><Relationship Id="rId58" Type="http://schemas.openxmlformats.org/officeDocument/2006/relationships/customXml" Target="../ink/ink659.xml"/><Relationship Id="rId74" Type="http://schemas.openxmlformats.org/officeDocument/2006/relationships/customXml" Target="../ink/ink667.xml"/><Relationship Id="rId79" Type="http://schemas.openxmlformats.org/officeDocument/2006/relationships/image" Target="../media/image5160.png"/><Relationship Id="rId102" Type="http://schemas.openxmlformats.org/officeDocument/2006/relationships/customXml" Target="../ink/ink681.xml"/><Relationship Id="rId123" Type="http://schemas.openxmlformats.org/officeDocument/2006/relationships/image" Target="../media/image5380.png"/><Relationship Id="rId128" Type="http://schemas.openxmlformats.org/officeDocument/2006/relationships/customXml" Target="../ink/ink694.xml"/><Relationship Id="rId5" Type="http://schemas.openxmlformats.org/officeDocument/2006/relationships/image" Target="../media/image466.png"/><Relationship Id="rId90" Type="http://schemas.openxmlformats.org/officeDocument/2006/relationships/customXml" Target="../ink/ink675.xml"/><Relationship Id="rId95" Type="http://schemas.openxmlformats.org/officeDocument/2006/relationships/image" Target="../media/image5240.png"/><Relationship Id="rId22" Type="http://schemas.openxmlformats.org/officeDocument/2006/relationships/customXml" Target="../ink/ink641.xml"/><Relationship Id="rId27" Type="http://schemas.openxmlformats.org/officeDocument/2006/relationships/image" Target="../media/image485.png"/><Relationship Id="rId43" Type="http://schemas.openxmlformats.org/officeDocument/2006/relationships/image" Target="../media/image474.png"/><Relationship Id="rId48" Type="http://schemas.openxmlformats.org/officeDocument/2006/relationships/customXml" Target="../ink/ink654.xml"/><Relationship Id="rId64" Type="http://schemas.openxmlformats.org/officeDocument/2006/relationships/customXml" Target="../ink/ink662.xml"/><Relationship Id="rId69" Type="http://schemas.openxmlformats.org/officeDocument/2006/relationships/image" Target="../media/image5120.png"/><Relationship Id="rId113" Type="http://schemas.openxmlformats.org/officeDocument/2006/relationships/image" Target="../media/image5330.png"/><Relationship Id="rId118" Type="http://schemas.openxmlformats.org/officeDocument/2006/relationships/customXml" Target="../ink/ink689.xml"/><Relationship Id="rId134" Type="http://schemas.openxmlformats.org/officeDocument/2006/relationships/customXml" Target="../ink/ink697.xml"/><Relationship Id="rId80" Type="http://schemas.openxmlformats.org/officeDocument/2006/relationships/customXml" Target="../ink/ink670.xml"/><Relationship Id="rId85" Type="http://schemas.openxmlformats.org/officeDocument/2006/relationships/image" Target="../media/image5190.png"/><Relationship Id="rId12" Type="http://schemas.openxmlformats.org/officeDocument/2006/relationships/customXml" Target="../ink/ink636.xml"/><Relationship Id="rId17" Type="http://schemas.openxmlformats.org/officeDocument/2006/relationships/image" Target="../media/image472.png"/><Relationship Id="rId33" Type="http://schemas.openxmlformats.org/officeDocument/2006/relationships/image" Target="../media/image488.png"/><Relationship Id="rId38" Type="http://schemas.openxmlformats.org/officeDocument/2006/relationships/customXml" Target="../ink/ink649.xml"/><Relationship Id="rId59" Type="http://schemas.openxmlformats.org/officeDocument/2006/relationships/image" Target="../media/image5070.png"/><Relationship Id="rId103" Type="http://schemas.openxmlformats.org/officeDocument/2006/relationships/image" Target="../media/image5280.png"/><Relationship Id="rId108" Type="http://schemas.openxmlformats.org/officeDocument/2006/relationships/customXml" Target="../ink/ink684.xml"/><Relationship Id="rId124" Type="http://schemas.openxmlformats.org/officeDocument/2006/relationships/customXml" Target="../ink/ink692.xml"/><Relationship Id="rId129" Type="http://schemas.openxmlformats.org/officeDocument/2006/relationships/image" Target="../media/image541.png"/><Relationship Id="rId54" Type="http://schemas.openxmlformats.org/officeDocument/2006/relationships/customXml" Target="../ink/ink657.xml"/><Relationship Id="rId70" Type="http://schemas.openxmlformats.org/officeDocument/2006/relationships/customXml" Target="../ink/ink665.xml"/><Relationship Id="rId75" Type="http://schemas.openxmlformats.org/officeDocument/2006/relationships/image" Target="../media/image5150.png"/><Relationship Id="rId91" Type="http://schemas.openxmlformats.org/officeDocument/2006/relationships/image" Target="../media/image5220.png"/><Relationship Id="rId96" Type="http://schemas.openxmlformats.org/officeDocument/2006/relationships/customXml" Target="../ink/ink6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3.xml"/><Relationship Id="rId23" Type="http://schemas.openxmlformats.org/officeDocument/2006/relationships/image" Target="../media/image483.png"/><Relationship Id="rId28" Type="http://schemas.openxmlformats.org/officeDocument/2006/relationships/customXml" Target="../ink/ink644.xml"/><Relationship Id="rId49" Type="http://schemas.openxmlformats.org/officeDocument/2006/relationships/image" Target="../media/image477.png"/><Relationship Id="rId114" Type="http://schemas.openxmlformats.org/officeDocument/2006/relationships/customXml" Target="../ink/ink687.xml"/><Relationship Id="rId119" Type="http://schemas.openxmlformats.org/officeDocument/2006/relationships/image" Target="../media/image5360.png"/><Relationship Id="rId44" Type="http://schemas.openxmlformats.org/officeDocument/2006/relationships/customXml" Target="../ink/ink652.xml"/><Relationship Id="rId60" Type="http://schemas.openxmlformats.org/officeDocument/2006/relationships/customXml" Target="../ink/ink660.xml"/><Relationship Id="rId65" Type="http://schemas.openxmlformats.org/officeDocument/2006/relationships/image" Target="../media/image5100.png"/><Relationship Id="rId81" Type="http://schemas.openxmlformats.org/officeDocument/2006/relationships/image" Target="../media/image5170.png"/><Relationship Id="rId86" Type="http://schemas.openxmlformats.org/officeDocument/2006/relationships/customXml" Target="../ink/ink673.xml"/><Relationship Id="rId130" Type="http://schemas.openxmlformats.org/officeDocument/2006/relationships/customXml" Target="../ink/ink695.xml"/><Relationship Id="rId135" Type="http://schemas.openxmlformats.org/officeDocument/2006/relationships/image" Target="../media/image544.png"/><Relationship Id="rId13" Type="http://schemas.openxmlformats.org/officeDocument/2006/relationships/image" Target="../media/image470.png"/><Relationship Id="rId18" Type="http://schemas.openxmlformats.org/officeDocument/2006/relationships/customXml" Target="../ink/ink639.xml"/><Relationship Id="rId39" Type="http://schemas.openxmlformats.org/officeDocument/2006/relationships/image" Target="../media/image491.png"/><Relationship Id="rId109" Type="http://schemas.openxmlformats.org/officeDocument/2006/relationships/image" Target="../media/image5310.png"/><Relationship Id="rId34" Type="http://schemas.openxmlformats.org/officeDocument/2006/relationships/customXml" Target="../ink/ink647.xml"/><Relationship Id="rId50" Type="http://schemas.openxmlformats.org/officeDocument/2006/relationships/customXml" Target="../ink/ink655.xml"/><Relationship Id="rId55" Type="http://schemas.openxmlformats.org/officeDocument/2006/relationships/image" Target="../media/image480.png"/><Relationship Id="rId76" Type="http://schemas.openxmlformats.org/officeDocument/2006/relationships/customXml" Target="../ink/ink668.xml"/><Relationship Id="rId97" Type="http://schemas.openxmlformats.org/officeDocument/2006/relationships/image" Target="../media/image5250.png"/><Relationship Id="rId104" Type="http://schemas.openxmlformats.org/officeDocument/2006/relationships/customXml" Target="../ink/ink682.xml"/><Relationship Id="rId120" Type="http://schemas.openxmlformats.org/officeDocument/2006/relationships/customXml" Target="../ink/ink690.xml"/><Relationship Id="rId125" Type="http://schemas.openxmlformats.org/officeDocument/2006/relationships/image" Target="../media/image5390.png"/><Relationship Id="rId7" Type="http://schemas.openxmlformats.org/officeDocument/2006/relationships/image" Target="../media/image467.png"/><Relationship Id="rId71" Type="http://schemas.openxmlformats.org/officeDocument/2006/relationships/image" Target="../media/image5130.png"/><Relationship Id="rId92" Type="http://schemas.openxmlformats.org/officeDocument/2006/relationships/customXml" Target="../ink/ink676.xml"/><Relationship Id="rId2" Type="http://schemas.openxmlformats.org/officeDocument/2006/relationships/customXml" Target="../ink/ink631.xml"/><Relationship Id="rId29" Type="http://schemas.openxmlformats.org/officeDocument/2006/relationships/image" Target="../media/image486.png"/><Relationship Id="rId24" Type="http://schemas.openxmlformats.org/officeDocument/2006/relationships/customXml" Target="../ink/ink642.xml"/><Relationship Id="rId40" Type="http://schemas.openxmlformats.org/officeDocument/2006/relationships/customXml" Target="../ink/ink650.xml"/><Relationship Id="rId45" Type="http://schemas.openxmlformats.org/officeDocument/2006/relationships/image" Target="../media/image475.png"/><Relationship Id="rId66" Type="http://schemas.openxmlformats.org/officeDocument/2006/relationships/customXml" Target="../ink/ink663.xml"/><Relationship Id="rId87" Type="http://schemas.openxmlformats.org/officeDocument/2006/relationships/image" Target="../media/image5200.png"/><Relationship Id="rId110" Type="http://schemas.openxmlformats.org/officeDocument/2006/relationships/customXml" Target="../ink/ink685.xml"/><Relationship Id="rId115" Type="http://schemas.openxmlformats.org/officeDocument/2006/relationships/image" Target="../media/image5340.png"/><Relationship Id="rId131" Type="http://schemas.openxmlformats.org/officeDocument/2006/relationships/image" Target="../media/image542.png"/><Relationship Id="rId136" Type="http://schemas.openxmlformats.org/officeDocument/2006/relationships/customXml" Target="../ink/ink698.xml"/><Relationship Id="rId61" Type="http://schemas.openxmlformats.org/officeDocument/2006/relationships/image" Target="../media/image5080.png"/><Relationship Id="rId82" Type="http://schemas.openxmlformats.org/officeDocument/2006/relationships/customXml" Target="../ink/ink671.xml"/><Relationship Id="rId19" Type="http://schemas.openxmlformats.org/officeDocument/2006/relationships/image" Target="../media/image473.png"/><Relationship Id="rId14" Type="http://schemas.openxmlformats.org/officeDocument/2006/relationships/customXml" Target="../ink/ink637.xml"/><Relationship Id="rId30" Type="http://schemas.openxmlformats.org/officeDocument/2006/relationships/customXml" Target="../ink/ink645.xml"/><Relationship Id="rId35" Type="http://schemas.openxmlformats.org/officeDocument/2006/relationships/image" Target="../media/image489.png"/><Relationship Id="rId56" Type="http://schemas.openxmlformats.org/officeDocument/2006/relationships/customXml" Target="../ink/ink658.xml"/><Relationship Id="rId77" Type="http://schemas.openxmlformats.org/officeDocument/2006/relationships/image" Target="../media/image213.png"/><Relationship Id="rId100" Type="http://schemas.openxmlformats.org/officeDocument/2006/relationships/customXml" Target="../ink/ink680.xml"/><Relationship Id="rId105" Type="http://schemas.openxmlformats.org/officeDocument/2006/relationships/image" Target="../media/image5290.png"/><Relationship Id="rId126" Type="http://schemas.openxmlformats.org/officeDocument/2006/relationships/customXml" Target="../ink/ink693.xml"/><Relationship Id="rId8" Type="http://schemas.openxmlformats.org/officeDocument/2006/relationships/customXml" Target="../ink/ink634.xml"/><Relationship Id="rId51" Type="http://schemas.openxmlformats.org/officeDocument/2006/relationships/image" Target="../media/image478.png"/><Relationship Id="rId72" Type="http://schemas.openxmlformats.org/officeDocument/2006/relationships/customXml" Target="../ink/ink666.xml"/><Relationship Id="rId93" Type="http://schemas.openxmlformats.org/officeDocument/2006/relationships/image" Target="../media/image5230.png"/><Relationship Id="rId98" Type="http://schemas.openxmlformats.org/officeDocument/2006/relationships/customXml" Target="../ink/ink679.xml"/><Relationship Id="rId121" Type="http://schemas.openxmlformats.org/officeDocument/2006/relationships/image" Target="../media/image5370.png"/><Relationship Id="rId3" Type="http://schemas.openxmlformats.org/officeDocument/2006/relationships/image" Target="../media/image465.png"/><Relationship Id="rId25" Type="http://schemas.openxmlformats.org/officeDocument/2006/relationships/image" Target="../media/image484.png"/><Relationship Id="rId46" Type="http://schemas.openxmlformats.org/officeDocument/2006/relationships/customXml" Target="../ink/ink653.xml"/><Relationship Id="rId67" Type="http://schemas.openxmlformats.org/officeDocument/2006/relationships/image" Target="../media/image5110.png"/><Relationship Id="rId116" Type="http://schemas.openxmlformats.org/officeDocument/2006/relationships/customXml" Target="../ink/ink688.xml"/><Relationship Id="rId137" Type="http://schemas.openxmlformats.org/officeDocument/2006/relationships/image" Target="../media/image545.png"/><Relationship Id="rId20" Type="http://schemas.openxmlformats.org/officeDocument/2006/relationships/customXml" Target="../ink/ink640.xml"/><Relationship Id="rId41" Type="http://schemas.openxmlformats.org/officeDocument/2006/relationships/image" Target="../media/image492.png"/><Relationship Id="rId62" Type="http://schemas.openxmlformats.org/officeDocument/2006/relationships/customXml" Target="../ink/ink661.xml"/><Relationship Id="rId83" Type="http://schemas.openxmlformats.org/officeDocument/2006/relationships/image" Target="../media/image5180.png"/><Relationship Id="rId88" Type="http://schemas.openxmlformats.org/officeDocument/2006/relationships/customXml" Target="../ink/ink674.xml"/><Relationship Id="rId111" Type="http://schemas.openxmlformats.org/officeDocument/2006/relationships/image" Target="../media/image5320.png"/><Relationship Id="rId132" Type="http://schemas.openxmlformats.org/officeDocument/2006/relationships/customXml" Target="../ink/ink696.xml"/><Relationship Id="rId15" Type="http://schemas.openxmlformats.org/officeDocument/2006/relationships/image" Target="../media/image471.png"/><Relationship Id="rId36" Type="http://schemas.openxmlformats.org/officeDocument/2006/relationships/customXml" Target="../ink/ink648.xml"/><Relationship Id="rId57" Type="http://schemas.openxmlformats.org/officeDocument/2006/relationships/image" Target="../media/image5060.png"/><Relationship Id="rId106" Type="http://schemas.openxmlformats.org/officeDocument/2006/relationships/customXml" Target="../ink/ink683.xml"/><Relationship Id="rId127" Type="http://schemas.openxmlformats.org/officeDocument/2006/relationships/image" Target="../media/image5400.png"/><Relationship Id="rId10" Type="http://schemas.openxmlformats.org/officeDocument/2006/relationships/customXml" Target="../ink/ink635.xml"/><Relationship Id="rId31" Type="http://schemas.openxmlformats.org/officeDocument/2006/relationships/image" Target="../media/image487.png"/><Relationship Id="rId52" Type="http://schemas.openxmlformats.org/officeDocument/2006/relationships/customXml" Target="../ink/ink656.xml"/><Relationship Id="rId73" Type="http://schemas.openxmlformats.org/officeDocument/2006/relationships/image" Target="../media/image5140.png"/><Relationship Id="rId78" Type="http://schemas.openxmlformats.org/officeDocument/2006/relationships/customXml" Target="../ink/ink669.xml"/><Relationship Id="rId94" Type="http://schemas.openxmlformats.org/officeDocument/2006/relationships/customXml" Target="../ink/ink677.xml"/><Relationship Id="rId99" Type="http://schemas.openxmlformats.org/officeDocument/2006/relationships/image" Target="../media/image5260.png"/><Relationship Id="rId101" Type="http://schemas.openxmlformats.org/officeDocument/2006/relationships/image" Target="../media/image5270.png"/><Relationship Id="rId122" Type="http://schemas.openxmlformats.org/officeDocument/2006/relationships/customXml" Target="../ink/ink691.xml"/><Relationship Id="rId4" Type="http://schemas.openxmlformats.org/officeDocument/2006/relationships/customXml" Target="../ink/ink632.xml"/><Relationship Id="rId9" Type="http://schemas.openxmlformats.org/officeDocument/2006/relationships/image" Target="../media/image468.png"/><Relationship Id="rId26" Type="http://schemas.openxmlformats.org/officeDocument/2006/relationships/customXml" Target="../ink/ink643.xml"/><Relationship Id="rId47" Type="http://schemas.openxmlformats.org/officeDocument/2006/relationships/image" Target="../media/image476.png"/><Relationship Id="rId68" Type="http://schemas.openxmlformats.org/officeDocument/2006/relationships/customXml" Target="../ink/ink664.xml"/><Relationship Id="rId89" Type="http://schemas.openxmlformats.org/officeDocument/2006/relationships/image" Target="../media/image5210.png"/><Relationship Id="rId112" Type="http://schemas.openxmlformats.org/officeDocument/2006/relationships/customXml" Target="../ink/ink686.xml"/><Relationship Id="rId133" Type="http://schemas.openxmlformats.org/officeDocument/2006/relationships/image" Target="../media/image5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6606A-E7B7-286F-8E8F-FCDBEFF080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Electromagnetismo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A3EDDC-6A16-9E8D-9026-842799881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053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097747B9-4553-5134-0745-949D65BB0EC1}"/>
              </a:ext>
            </a:extLst>
          </p:cNvPr>
          <p:cNvGrpSpPr/>
          <p:nvPr/>
        </p:nvGrpSpPr>
        <p:grpSpPr>
          <a:xfrm>
            <a:off x="2816018" y="612082"/>
            <a:ext cx="1204200" cy="1147320"/>
            <a:chOff x="3823936" y="3417627"/>
            <a:chExt cx="1204200" cy="11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A8EC8CF-70E8-93E2-64C2-19B01104D5D5}"/>
                    </a:ext>
                  </a:extLst>
                </p14:cNvPr>
                <p14:cNvContentPartPr/>
                <p14:nvPr/>
              </p14:nvContentPartPr>
              <p14:xfrm>
                <a:off x="3823936" y="3417627"/>
                <a:ext cx="137880" cy="11473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A8EC8CF-70E8-93E2-64C2-19B01104D5D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14936" y="3408627"/>
                  <a:ext cx="15552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680723E-BE91-512B-D129-E1E870108A8D}"/>
                    </a:ext>
                  </a:extLst>
                </p14:cNvPr>
                <p14:cNvContentPartPr/>
                <p14:nvPr/>
              </p14:nvContentPartPr>
              <p14:xfrm>
                <a:off x="4424056" y="3448587"/>
                <a:ext cx="10080" cy="3380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680723E-BE91-512B-D129-E1E870108A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5056" y="3439587"/>
                  <a:ext cx="277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E889D159-4DE4-C2F0-0B89-FB87F02B3739}"/>
                    </a:ext>
                  </a:extLst>
                </p14:cNvPr>
                <p14:cNvContentPartPr/>
                <p14:nvPr/>
              </p14:nvContentPartPr>
              <p14:xfrm>
                <a:off x="4094656" y="3944307"/>
                <a:ext cx="933480" cy="46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E889D159-4DE4-C2F0-0B89-FB87F02B37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6016" y="3935667"/>
                  <a:ext cx="951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DB91E8D-8105-A6AC-2952-C1402C851B95}"/>
                    </a:ext>
                  </a:extLst>
                </p14:cNvPr>
                <p14:cNvContentPartPr/>
                <p14:nvPr/>
              </p14:nvContentPartPr>
              <p14:xfrm>
                <a:off x="4138576" y="4177587"/>
                <a:ext cx="33480" cy="2430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DB91E8D-8105-A6AC-2952-C1402C851B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29936" y="4168947"/>
                  <a:ext cx="51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9CDDE08-47EA-50AD-E5AF-A675B4B1F91B}"/>
                    </a:ext>
                  </a:extLst>
                </p14:cNvPr>
                <p14:cNvContentPartPr/>
                <p14:nvPr/>
              </p14:nvContentPartPr>
              <p14:xfrm>
                <a:off x="4137856" y="4140507"/>
                <a:ext cx="173160" cy="3160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9CDDE08-47EA-50AD-E5AF-A675B4B1F9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29216" y="4131507"/>
                  <a:ext cx="190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595F859-8B9A-A3D8-003C-3B54C10F59C1}"/>
                    </a:ext>
                  </a:extLst>
                </p14:cNvPr>
                <p14:cNvContentPartPr/>
                <p14:nvPr/>
              </p14:nvContentPartPr>
              <p14:xfrm>
                <a:off x="4333336" y="4301787"/>
                <a:ext cx="169200" cy="203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595F859-8B9A-A3D8-003C-3B54C10F59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24696" y="4292787"/>
                  <a:ext cx="18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0BDF6A1-F15A-D643-9C47-3CC2F9206B47}"/>
                    </a:ext>
                  </a:extLst>
                </p14:cNvPr>
                <p14:cNvContentPartPr/>
                <p14:nvPr/>
              </p14:nvContentPartPr>
              <p14:xfrm>
                <a:off x="4416496" y="4322307"/>
                <a:ext cx="13320" cy="2016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0BDF6A1-F15A-D643-9C47-3CC2F9206B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7856" y="4313667"/>
                  <a:ext cx="30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33FD1F81-D889-C0A8-EA9A-6A7662C8ACAE}"/>
                    </a:ext>
                  </a:extLst>
                </p14:cNvPr>
                <p14:cNvContentPartPr/>
                <p14:nvPr/>
              </p14:nvContentPartPr>
              <p14:xfrm>
                <a:off x="4347736" y="4418787"/>
                <a:ext cx="142200" cy="14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33FD1F81-D889-C0A8-EA9A-6A7662C8AC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8736" y="4409787"/>
                  <a:ext cx="159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BBD6BD3-AEC0-FA90-EDF2-0BB7324923B2}"/>
                    </a:ext>
                  </a:extLst>
                </p14:cNvPr>
                <p14:cNvContentPartPr/>
                <p14:nvPr/>
              </p14:nvContentPartPr>
              <p14:xfrm>
                <a:off x="4570936" y="4326627"/>
                <a:ext cx="101880" cy="165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BBD6BD3-AEC0-FA90-EDF2-0BB7324923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2296" y="4317627"/>
                  <a:ext cx="119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19BE1A1-E1C9-02ED-9404-17BEF81E56CC}"/>
                    </a:ext>
                  </a:extLst>
                </p14:cNvPr>
                <p14:cNvContentPartPr/>
                <p14:nvPr/>
              </p14:nvContentPartPr>
              <p14:xfrm>
                <a:off x="4614496" y="4256427"/>
                <a:ext cx="20880" cy="1818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19BE1A1-E1C9-02ED-9404-17BEF81E56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05856" y="4247787"/>
                  <a:ext cx="3852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C3DDD3FA-CCC0-CB5F-CE20-BDBFB84B5E78}"/>
                  </a:ext>
                </a:extLst>
              </p14:cNvPr>
              <p14:cNvContentPartPr/>
              <p14:nvPr/>
            </p14:nvContentPartPr>
            <p14:xfrm>
              <a:off x="4312538" y="1062802"/>
              <a:ext cx="238680" cy="4068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C3DDD3FA-CCC0-CB5F-CE20-BDBFB84B5E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03538" y="1053802"/>
                <a:ext cx="25632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9F7B574F-37BF-6A49-061B-F828022E3084}"/>
              </a:ext>
            </a:extLst>
          </p:cNvPr>
          <p:cNvGrpSpPr/>
          <p:nvPr/>
        </p:nvGrpSpPr>
        <p:grpSpPr>
          <a:xfrm>
            <a:off x="4958018" y="445042"/>
            <a:ext cx="1091880" cy="1334160"/>
            <a:chOff x="5965936" y="3250587"/>
            <a:chExt cx="1091880" cy="13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81EBC4F-B2CE-FAE1-A8D2-F32C778D526F}"/>
                    </a:ext>
                  </a:extLst>
                </p14:cNvPr>
                <p14:cNvContentPartPr/>
                <p14:nvPr/>
              </p14:nvContentPartPr>
              <p14:xfrm>
                <a:off x="6272296" y="3250587"/>
                <a:ext cx="27360" cy="5104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81EBC4F-B2CE-FAE1-A8D2-F32C778D52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63656" y="3241947"/>
                  <a:ext cx="450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A6B5CC1-F60F-49B9-285F-AFEC7CCC8095}"/>
                    </a:ext>
                  </a:extLst>
                </p14:cNvPr>
                <p14:cNvContentPartPr/>
                <p14:nvPr/>
              </p14:nvContentPartPr>
              <p14:xfrm>
                <a:off x="5965936" y="3861507"/>
                <a:ext cx="824760" cy="547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A6B5CC1-F60F-49B9-285F-AFEC7CCC80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56936" y="3852867"/>
                  <a:ext cx="842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D09FEE3-6B09-AEC1-B5E8-735BDBD2E25D}"/>
                    </a:ext>
                  </a:extLst>
                </p14:cNvPr>
                <p14:cNvContentPartPr/>
                <p14:nvPr/>
              </p14:nvContentPartPr>
              <p14:xfrm>
                <a:off x="6243136" y="4143027"/>
                <a:ext cx="22680" cy="366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D09FEE3-6B09-AEC1-B5E8-735BDBD2E2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34496" y="4134387"/>
                  <a:ext cx="403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BCD62F8-8937-B2C1-43E9-9FB2602565B6}"/>
                    </a:ext>
                  </a:extLst>
                </p14:cNvPr>
                <p14:cNvContentPartPr/>
                <p14:nvPr/>
              </p14:nvContentPartPr>
              <p14:xfrm>
                <a:off x="6194176" y="4123587"/>
                <a:ext cx="267480" cy="3859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BCD62F8-8937-B2C1-43E9-9FB2602565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85536" y="4114587"/>
                  <a:ext cx="2851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ABA19F9-1E77-1DB3-38C7-2208A0C7A8ED}"/>
                    </a:ext>
                  </a:extLst>
                </p14:cNvPr>
                <p14:cNvContentPartPr/>
                <p14:nvPr/>
              </p14:nvContentPartPr>
              <p14:xfrm>
                <a:off x="6485416" y="4302507"/>
                <a:ext cx="216360" cy="282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ABA19F9-1E77-1DB3-38C7-2208A0C7A8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76416" y="4293507"/>
                  <a:ext cx="234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B09F072-5ED7-C535-F2FD-5EDC646DEB42}"/>
                    </a:ext>
                  </a:extLst>
                </p14:cNvPr>
                <p14:cNvContentPartPr/>
                <p14:nvPr/>
              </p14:nvContentPartPr>
              <p14:xfrm>
                <a:off x="6586576" y="4317987"/>
                <a:ext cx="9720" cy="2386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B09F072-5ED7-C535-F2FD-5EDC646DEB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77936" y="4309347"/>
                  <a:ext cx="2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14DDB50-2558-940B-3B66-9DF6E9B0CC56}"/>
                    </a:ext>
                  </a:extLst>
                </p14:cNvPr>
                <p14:cNvContentPartPr/>
                <p14:nvPr/>
              </p14:nvContentPartPr>
              <p14:xfrm>
                <a:off x="6509536" y="4393947"/>
                <a:ext cx="156960" cy="482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14DDB50-2558-940B-3B66-9DF6E9B0CC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00896" y="4385307"/>
                  <a:ext cx="174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EA203642-6E13-8F9E-EF72-85B06880A97C}"/>
                    </a:ext>
                  </a:extLst>
                </p14:cNvPr>
                <p14:cNvContentPartPr/>
                <p14:nvPr/>
              </p14:nvContentPartPr>
              <p14:xfrm>
                <a:off x="6802936" y="3363627"/>
                <a:ext cx="254880" cy="1218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EA203642-6E13-8F9E-EF72-85B06880A9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94296" y="3354987"/>
                  <a:ext cx="272520" cy="12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C94EF2F-8D4A-94EE-5328-8BAAF746F818}"/>
              </a:ext>
            </a:extLst>
          </p:cNvPr>
          <p:cNvGrpSpPr/>
          <p:nvPr/>
        </p:nvGrpSpPr>
        <p:grpSpPr>
          <a:xfrm>
            <a:off x="7150778" y="924562"/>
            <a:ext cx="404640" cy="199440"/>
            <a:chOff x="8158696" y="3730107"/>
            <a:chExt cx="40464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5FEFF73-AC55-C83E-A14F-26046A01131C}"/>
                    </a:ext>
                  </a:extLst>
                </p14:cNvPr>
                <p14:cNvContentPartPr/>
                <p14:nvPr/>
              </p14:nvContentPartPr>
              <p14:xfrm>
                <a:off x="8158696" y="3730107"/>
                <a:ext cx="248040" cy="1994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5FEFF73-AC55-C83E-A14F-26046A0113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49696" y="3721107"/>
                  <a:ext cx="265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C759387-2378-DF99-F571-C89ED091A92A}"/>
                    </a:ext>
                  </a:extLst>
                </p14:cNvPr>
                <p14:cNvContentPartPr/>
                <p14:nvPr/>
              </p14:nvContentPartPr>
              <p14:xfrm>
                <a:off x="8474056" y="3758907"/>
                <a:ext cx="89280" cy="1234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C759387-2378-DF99-F571-C89ED091A9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65416" y="3750267"/>
                  <a:ext cx="1069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7D7E953-2D51-EFC6-D40D-A82770E4B23D}"/>
              </a:ext>
            </a:extLst>
          </p:cNvPr>
          <p:cNvGrpSpPr/>
          <p:nvPr/>
        </p:nvGrpSpPr>
        <p:grpSpPr>
          <a:xfrm>
            <a:off x="8015498" y="838522"/>
            <a:ext cx="575280" cy="359640"/>
            <a:chOff x="9023416" y="3644067"/>
            <a:chExt cx="575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99CC472-3A70-C6EE-C025-CBBFF50557F0}"/>
                    </a:ext>
                  </a:extLst>
                </p14:cNvPr>
                <p14:cNvContentPartPr/>
                <p14:nvPr/>
              </p14:nvContentPartPr>
              <p14:xfrm>
                <a:off x="9023416" y="3644067"/>
                <a:ext cx="178560" cy="3405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99CC472-3A70-C6EE-C025-CBBFF50557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14416" y="3635067"/>
                  <a:ext cx="196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E17003EA-39DC-A043-8058-09342102B131}"/>
                    </a:ext>
                  </a:extLst>
                </p14:cNvPr>
                <p14:cNvContentPartPr/>
                <p14:nvPr/>
              </p14:nvContentPartPr>
              <p14:xfrm>
                <a:off x="9251296" y="3856107"/>
                <a:ext cx="122760" cy="1476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E17003EA-39DC-A043-8058-09342102B13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42656" y="3847467"/>
                  <a:ext cx="140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721E837-CB42-98AC-5D5C-FF94D37364B1}"/>
                    </a:ext>
                  </a:extLst>
                </p14:cNvPr>
                <p14:cNvContentPartPr/>
                <p14:nvPr/>
              </p14:nvContentPartPr>
              <p14:xfrm>
                <a:off x="9303136" y="3873387"/>
                <a:ext cx="25920" cy="1148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721E837-CB42-98AC-5D5C-FF94D37364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94136" y="3864747"/>
                  <a:ext cx="4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D4C34EF-036B-A518-A93F-9400D736AE8E}"/>
                    </a:ext>
                  </a:extLst>
                </p14:cNvPr>
                <p14:cNvContentPartPr/>
                <p14:nvPr/>
              </p14:nvContentPartPr>
              <p14:xfrm>
                <a:off x="9263176" y="3931347"/>
                <a:ext cx="79920" cy="75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D4C34EF-036B-A518-A93F-9400D736AE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54176" y="3922707"/>
                  <a:ext cx="97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AD32DCB5-28ED-FE19-5008-E1B39B4254EE}"/>
                    </a:ext>
                  </a:extLst>
                </p14:cNvPr>
                <p14:cNvContentPartPr/>
                <p14:nvPr/>
              </p14:nvContentPartPr>
              <p14:xfrm>
                <a:off x="9451816" y="3774027"/>
                <a:ext cx="146880" cy="1638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AD32DCB5-28ED-FE19-5008-E1B39B4254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43176" y="3765387"/>
                  <a:ext cx="1645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2927E4B9-6351-2933-A78A-3A54350EEDE6}"/>
              </a:ext>
            </a:extLst>
          </p:cNvPr>
          <p:cNvGrpSpPr/>
          <p:nvPr/>
        </p:nvGrpSpPr>
        <p:grpSpPr>
          <a:xfrm>
            <a:off x="1452256" y="362307"/>
            <a:ext cx="866520" cy="1494000"/>
            <a:chOff x="1452256" y="362307"/>
            <a:chExt cx="866520" cy="14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F9BC798-2ECA-AC25-8D89-2632C7D05F59}"/>
                    </a:ext>
                  </a:extLst>
                </p14:cNvPr>
                <p14:cNvContentPartPr/>
                <p14:nvPr/>
              </p14:nvContentPartPr>
              <p14:xfrm>
                <a:off x="1805056" y="639147"/>
                <a:ext cx="6840" cy="2606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F9BC798-2ECA-AC25-8D89-2632C7D05F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96416" y="630147"/>
                  <a:ext cx="24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B3E0FFB-0F5B-36B0-99E3-C1C847BBC552}"/>
                    </a:ext>
                  </a:extLst>
                </p14:cNvPr>
                <p14:cNvContentPartPr/>
                <p14:nvPr/>
              </p14:nvContentPartPr>
              <p14:xfrm>
                <a:off x="1785976" y="647787"/>
                <a:ext cx="176040" cy="2876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B3E0FFB-0F5B-36B0-99E3-C1C847BBC5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77336" y="638787"/>
                  <a:ext cx="193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181EC7C-4D4D-ABB5-5FBD-7C89EC302DF1}"/>
                    </a:ext>
                  </a:extLst>
                </p14:cNvPr>
                <p14:cNvContentPartPr/>
                <p14:nvPr/>
              </p14:nvContentPartPr>
              <p14:xfrm>
                <a:off x="1975696" y="849027"/>
                <a:ext cx="160920" cy="1465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181EC7C-4D4D-ABB5-5FBD-7C89EC302D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66696" y="840027"/>
                  <a:ext cx="178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31379C2-FB7B-CD2F-4035-96168B9145D8}"/>
                    </a:ext>
                  </a:extLst>
                </p14:cNvPr>
                <p14:cNvContentPartPr/>
                <p14:nvPr/>
              </p14:nvContentPartPr>
              <p14:xfrm>
                <a:off x="2039056" y="835347"/>
                <a:ext cx="20880" cy="1328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31379C2-FB7B-CD2F-4035-96168B9145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0416" y="826707"/>
                  <a:ext cx="38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FECEAD8-248D-4DB2-BF85-BA5DEE69855C}"/>
                    </a:ext>
                  </a:extLst>
                </p14:cNvPr>
                <p14:cNvContentPartPr/>
                <p14:nvPr/>
              </p14:nvContentPartPr>
              <p14:xfrm>
                <a:off x="1980376" y="930747"/>
                <a:ext cx="125280" cy="82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FECEAD8-248D-4DB2-BF85-BA5DEE6985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71736" y="922107"/>
                  <a:ext cx="142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1F7D0C0-E529-ACA6-7B5F-26538FFDB02E}"/>
                    </a:ext>
                  </a:extLst>
                </p14:cNvPr>
                <p14:cNvContentPartPr/>
                <p14:nvPr/>
              </p14:nvContentPartPr>
              <p14:xfrm>
                <a:off x="1669696" y="1092387"/>
                <a:ext cx="649080" cy="266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1F7D0C0-E529-ACA6-7B5F-26538FFDB0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1056" y="1083387"/>
                  <a:ext cx="666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E8D0A7E0-4F23-6896-70B5-E37A518591F5}"/>
                    </a:ext>
                  </a:extLst>
                </p14:cNvPr>
                <p14:cNvContentPartPr/>
                <p14:nvPr/>
              </p14:nvContentPartPr>
              <p14:xfrm>
                <a:off x="1738096" y="1404867"/>
                <a:ext cx="8280" cy="238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E8D0A7E0-4F23-6896-70B5-E37A518591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29096" y="1395867"/>
                  <a:ext cx="25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5BA6C0E-3D50-0106-7E48-AB50EC964A1D}"/>
                    </a:ext>
                  </a:extLst>
                </p14:cNvPr>
                <p14:cNvContentPartPr/>
                <p14:nvPr/>
              </p14:nvContentPartPr>
              <p14:xfrm>
                <a:off x="1725496" y="1367787"/>
                <a:ext cx="203040" cy="3222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5BA6C0E-3D50-0106-7E48-AB50EC964A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16496" y="1359147"/>
                  <a:ext cx="2206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9413E2A-0E3A-09B2-A3B6-1B3572C57C82}"/>
                    </a:ext>
                  </a:extLst>
                </p14:cNvPr>
                <p14:cNvContentPartPr/>
                <p14:nvPr/>
              </p14:nvContentPartPr>
              <p14:xfrm>
                <a:off x="1963096" y="1603227"/>
                <a:ext cx="131400" cy="1731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9413E2A-0E3A-09B2-A3B6-1B3572C57C8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54096" y="1594227"/>
                  <a:ext cx="149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B96BEC5-028F-929B-115E-344530C26BF5}"/>
                    </a:ext>
                  </a:extLst>
                </p14:cNvPr>
                <p14:cNvContentPartPr/>
                <p14:nvPr/>
              </p14:nvContentPartPr>
              <p14:xfrm>
                <a:off x="2012056" y="1626267"/>
                <a:ext cx="13680" cy="1400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B96BEC5-028F-929B-115E-344530C26B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03056" y="1617627"/>
                  <a:ext cx="31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0C0E0B8-F577-0BBB-AC5C-089C64587FD8}"/>
                    </a:ext>
                  </a:extLst>
                </p14:cNvPr>
                <p14:cNvContentPartPr/>
                <p14:nvPr/>
              </p14:nvContentPartPr>
              <p14:xfrm>
                <a:off x="1969576" y="1708707"/>
                <a:ext cx="87120" cy="75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0C0E0B8-F577-0BBB-AC5C-089C64587F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60576" y="1700067"/>
                  <a:ext cx="104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3901EB6-DC83-1CFB-7932-52B81673910B}"/>
                    </a:ext>
                  </a:extLst>
                </p14:cNvPr>
                <p14:cNvContentPartPr/>
                <p14:nvPr/>
              </p14:nvContentPartPr>
              <p14:xfrm>
                <a:off x="1606696" y="377067"/>
                <a:ext cx="23760" cy="2786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3901EB6-DC83-1CFB-7932-52B8167391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97696" y="368067"/>
                  <a:ext cx="414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9B3CAED-3C46-4289-FA51-B0EF91BDF76F}"/>
                    </a:ext>
                  </a:extLst>
                </p14:cNvPr>
                <p14:cNvContentPartPr/>
                <p14:nvPr/>
              </p14:nvContentPartPr>
              <p14:xfrm>
                <a:off x="1673656" y="362307"/>
                <a:ext cx="241560" cy="5223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9B3CAED-3C46-4289-FA51-B0EF91BDF7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65016" y="353667"/>
                  <a:ext cx="2592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813A673B-B29B-F1BE-7115-C3A66912C2B7}"/>
                    </a:ext>
                  </a:extLst>
                </p14:cNvPr>
                <p14:cNvContentPartPr/>
                <p14:nvPr/>
              </p14:nvContentPartPr>
              <p14:xfrm>
                <a:off x="1452256" y="1113267"/>
                <a:ext cx="34920" cy="3200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813A673B-B29B-F1BE-7115-C3A66912C2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43616" y="1104267"/>
                  <a:ext cx="5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8529C10E-95DE-C908-9CF4-C2C3F494A487}"/>
                    </a:ext>
                  </a:extLst>
                </p14:cNvPr>
                <p14:cNvContentPartPr/>
                <p14:nvPr/>
              </p14:nvContentPartPr>
              <p14:xfrm>
                <a:off x="1455136" y="1279227"/>
                <a:ext cx="278280" cy="5770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8529C10E-95DE-C908-9CF4-C2C3F494A4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46496" y="1270227"/>
                  <a:ext cx="295920" cy="59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F248FE93-ECD9-3C55-7C37-2E4355786DCD}"/>
              </a:ext>
            </a:extLst>
          </p:cNvPr>
          <p:cNvGrpSpPr/>
          <p:nvPr/>
        </p:nvGrpSpPr>
        <p:grpSpPr>
          <a:xfrm>
            <a:off x="688696" y="2271747"/>
            <a:ext cx="403920" cy="456840"/>
            <a:chOff x="688696" y="2271747"/>
            <a:chExt cx="40392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16261B9-867C-8E2D-629D-1D8C35B5B887}"/>
                    </a:ext>
                  </a:extLst>
                </p14:cNvPr>
                <p14:cNvContentPartPr/>
                <p14:nvPr/>
              </p14:nvContentPartPr>
              <p14:xfrm>
                <a:off x="688696" y="2363547"/>
                <a:ext cx="41040" cy="290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16261B9-867C-8E2D-629D-1D8C35B5B88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0056" y="2354547"/>
                  <a:ext cx="58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8776B99-66D0-9B80-C9D6-94871F1A5720}"/>
                    </a:ext>
                  </a:extLst>
                </p14:cNvPr>
                <p14:cNvContentPartPr/>
                <p14:nvPr/>
              </p14:nvContentPartPr>
              <p14:xfrm>
                <a:off x="697336" y="2393067"/>
                <a:ext cx="131760" cy="2995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8776B99-66D0-9B80-C9D6-94871F1A572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696" y="2384427"/>
                  <a:ext cx="149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7127295-3C72-DC63-57E8-E93DD933373B}"/>
                    </a:ext>
                  </a:extLst>
                </p14:cNvPr>
                <p14:cNvContentPartPr/>
                <p14:nvPr/>
              </p14:nvContentPartPr>
              <p14:xfrm>
                <a:off x="854656" y="2574507"/>
                <a:ext cx="120960" cy="1468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7127295-3C72-DC63-57E8-E93DD93337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5656" y="2565867"/>
                  <a:ext cx="13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E7CAE1B4-0C23-94F3-DA6A-CE9B8072B0F6}"/>
                    </a:ext>
                  </a:extLst>
                </p14:cNvPr>
                <p14:cNvContentPartPr/>
                <p14:nvPr/>
              </p14:nvContentPartPr>
              <p14:xfrm>
                <a:off x="860056" y="2643267"/>
                <a:ext cx="125640" cy="100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E7CAE1B4-0C23-94F3-DA6A-CE9B8072B0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1056" y="2634267"/>
                  <a:ext cx="143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5FB3F8BD-52B4-114F-E63A-8301AADC7049}"/>
                    </a:ext>
                  </a:extLst>
                </p14:cNvPr>
                <p14:cNvContentPartPr/>
                <p14:nvPr/>
              </p14:nvContentPartPr>
              <p14:xfrm>
                <a:off x="930976" y="2593947"/>
                <a:ext cx="5760" cy="1346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5FB3F8BD-52B4-114F-E63A-8301AADC704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2336" y="2585307"/>
                  <a:ext cx="23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12F5253-A2DB-0D71-61E5-3F35ACDCAD50}"/>
                    </a:ext>
                  </a:extLst>
                </p14:cNvPr>
                <p14:cNvContentPartPr/>
                <p14:nvPr/>
              </p14:nvContentPartPr>
              <p14:xfrm>
                <a:off x="884896" y="2350947"/>
                <a:ext cx="125280" cy="57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12F5253-A2DB-0D71-61E5-3F35ACDCAD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6256" y="2341947"/>
                  <a:ext cx="142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B3C8F65-EEDC-3233-FCCC-05DB7EBB3ED9}"/>
                    </a:ext>
                  </a:extLst>
                </p14:cNvPr>
                <p14:cNvContentPartPr/>
                <p14:nvPr/>
              </p14:nvContentPartPr>
              <p14:xfrm>
                <a:off x="1081456" y="2271747"/>
                <a:ext cx="11160" cy="1576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B3C8F65-EEDC-3233-FCCC-05DB7EBB3E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2816" y="2262747"/>
                  <a:ext cx="2880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E4DB1C88-DEF1-ADCE-103F-CB4F1A6E5B53}"/>
                  </a:ext>
                </a:extLst>
              </p14:cNvPr>
              <p14:cNvContentPartPr/>
              <p14:nvPr/>
            </p14:nvContentPartPr>
            <p14:xfrm>
              <a:off x="2204296" y="2248707"/>
              <a:ext cx="8280" cy="25092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E4DB1C88-DEF1-ADCE-103F-CB4F1A6E5B5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95296" y="2239707"/>
                <a:ext cx="259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433A3E4E-74F6-6D4B-699F-A4E42E2E0D50}"/>
                  </a:ext>
                </a:extLst>
              </p14:cNvPr>
              <p14:cNvContentPartPr/>
              <p14:nvPr/>
            </p14:nvContentPartPr>
            <p14:xfrm>
              <a:off x="1770136" y="2655867"/>
              <a:ext cx="1038240" cy="3960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433A3E4E-74F6-6D4B-699F-A4E42E2E0D5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61136" y="2647227"/>
                <a:ext cx="1055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AC8C55D6-3D37-7B68-65F4-AE442152905A}"/>
                  </a:ext>
                </a:extLst>
              </p14:cNvPr>
              <p14:cNvContentPartPr/>
              <p14:nvPr/>
            </p14:nvContentPartPr>
            <p14:xfrm>
              <a:off x="3272776" y="2605107"/>
              <a:ext cx="199440" cy="1404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AC8C55D6-3D37-7B68-65F4-AE442152905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64136" y="2596107"/>
                <a:ext cx="2170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33A8D345-B41E-1EB6-D5AF-958A508EBFA8}"/>
                  </a:ext>
                </a:extLst>
              </p14:cNvPr>
              <p14:cNvContentPartPr/>
              <p14:nvPr/>
            </p14:nvContentPartPr>
            <p14:xfrm>
              <a:off x="3873616" y="2516187"/>
              <a:ext cx="189000" cy="36324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33A8D345-B41E-1EB6-D5AF-958A508EBFA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864976" y="2507547"/>
                <a:ext cx="2066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5D589EB5-6FFC-B021-3A12-B21384AFBE05}"/>
                  </a:ext>
                </a:extLst>
              </p14:cNvPr>
              <p14:cNvContentPartPr/>
              <p14:nvPr/>
            </p14:nvContentPartPr>
            <p14:xfrm>
              <a:off x="4331536" y="2225667"/>
              <a:ext cx="194760" cy="104220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5D589EB5-6FFC-B021-3A12-B21384AFBE0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22896" y="2216667"/>
                <a:ext cx="212400" cy="10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77DD6EFB-FD2F-2389-F65F-ADC3DC440E2E}"/>
                  </a:ext>
                </a:extLst>
              </p14:cNvPr>
              <p14:cNvContentPartPr/>
              <p14:nvPr/>
            </p14:nvContentPartPr>
            <p14:xfrm>
              <a:off x="1422376" y="2245827"/>
              <a:ext cx="139320" cy="116424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77DD6EFB-FD2F-2389-F65F-ADC3DC440E2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413376" y="2236827"/>
                <a:ext cx="156960" cy="11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upo 129">
            <a:extLst>
              <a:ext uri="{FF2B5EF4-FFF2-40B4-BE49-F238E27FC236}">
                <a16:creationId xmlns:a16="http://schemas.microsoft.com/office/drawing/2014/main" id="{3DB9541B-36F4-2487-CE21-3722EDB5EB0C}"/>
              </a:ext>
            </a:extLst>
          </p:cNvPr>
          <p:cNvGrpSpPr/>
          <p:nvPr/>
        </p:nvGrpSpPr>
        <p:grpSpPr>
          <a:xfrm>
            <a:off x="698776" y="3987867"/>
            <a:ext cx="454680" cy="594360"/>
            <a:chOff x="698776" y="3987867"/>
            <a:chExt cx="45468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3382DF7A-E206-8C98-D045-F62584A9641B}"/>
                    </a:ext>
                  </a:extLst>
                </p14:cNvPr>
                <p14:cNvContentPartPr/>
                <p14:nvPr/>
              </p14:nvContentPartPr>
              <p14:xfrm>
                <a:off x="726856" y="4129707"/>
                <a:ext cx="63000" cy="2862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3382DF7A-E206-8C98-D045-F62584A964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8216" y="4121067"/>
                  <a:ext cx="80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200F4C8-47CF-A656-419F-2C7DD3B757D3}"/>
                    </a:ext>
                  </a:extLst>
                </p14:cNvPr>
                <p14:cNvContentPartPr/>
                <p14:nvPr/>
              </p14:nvContentPartPr>
              <p14:xfrm>
                <a:off x="698776" y="4068507"/>
                <a:ext cx="234000" cy="38124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200F4C8-47CF-A656-419F-2C7DD3B757D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0136" y="4059507"/>
                  <a:ext cx="2516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49C7A03F-02F3-E50D-765E-17BCEEE1D92C}"/>
                    </a:ext>
                  </a:extLst>
                </p14:cNvPr>
                <p14:cNvContentPartPr/>
                <p14:nvPr/>
              </p14:nvContentPartPr>
              <p14:xfrm>
                <a:off x="979936" y="4410867"/>
                <a:ext cx="154800" cy="17136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49C7A03F-02F3-E50D-765E-17BCEEE1D9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1296" y="4402227"/>
                  <a:ext cx="172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C81964C5-BD76-8EE3-80F8-B3B161C325A6}"/>
                    </a:ext>
                  </a:extLst>
                </p14:cNvPr>
                <p14:cNvContentPartPr/>
                <p14:nvPr/>
              </p14:nvContentPartPr>
              <p14:xfrm>
                <a:off x="1050856" y="4379907"/>
                <a:ext cx="25920" cy="1602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C81964C5-BD76-8EE3-80F8-B3B161C325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1856" y="4371267"/>
                  <a:ext cx="43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2D4293F8-BFB9-791D-F8AF-8D32726527B8}"/>
                    </a:ext>
                  </a:extLst>
                </p14:cNvPr>
                <p14:cNvContentPartPr/>
                <p14:nvPr/>
              </p14:nvContentPartPr>
              <p14:xfrm>
                <a:off x="1018816" y="4499067"/>
                <a:ext cx="68400" cy="1476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2D4293F8-BFB9-791D-F8AF-8D32726527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0176" y="4490067"/>
                  <a:ext cx="86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980D98CA-FD36-CA5B-72DA-DEB12636DE41}"/>
                    </a:ext>
                  </a:extLst>
                </p14:cNvPr>
                <p14:cNvContentPartPr/>
                <p14:nvPr/>
              </p14:nvContentPartPr>
              <p14:xfrm>
                <a:off x="925576" y="4084347"/>
                <a:ext cx="107280" cy="266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980D98CA-FD36-CA5B-72DA-DEB12636DE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6936" y="4075347"/>
                  <a:ext cx="124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D3B0774-B74D-B11D-1442-B41213C41525}"/>
                    </a:ext>
                  </a:extLst>
                </p14:cNvPr>
                <p14:cNvContentPartPr/>
                <p14:nvPr/>
              </p14:nvContentPartPr>
              <p14:xfrm>
                <a:off x="1148416" y="3987867"/>
                <a:ext cx="5040" cy="1422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D3B0774-B74D-B11D-1442-B41213C415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39776" y="3979227"/>
                  <a:ext cx="2268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E3A9B7E6-38C5-C558-F5C2-F36A55E2F99E}"/>
                  </a:ext>
                </a:extLst>
              </p14:cNvPr>
              <p14:cNvContentPartPr/>
              <p14:nvPr/>
            </p14:nvContentPartPr>
            <p14:xfrm>
              <a:off x="1511296" y="3956907"/>
              <a:ext cx="162720" cy="117900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E3A9B7E6-38C5-C558-F5C2-F36A55E2F99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502296" y="3947907"/>
                <a:ext cx="180360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F171FF80-DCAA-F545-6041-04038F557DF1}"/>
                  </a:ext>
                </a:extLst>
              </p14:cNvPr>
              <p14:cNvContentPartPr/>
              <p14:nvPr/>
            </p14:nvContentPartPr>
            <p14:xfrm>
              <a:off x="1962016" y="4270467"/>
              <a:ext cx="26280" cy="338040"/>
            </p14:xfrm>
          </p:contentPart>
        </mc:Choice>
        <mc:Fallback xmlns=""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F171FF80-DCAA-F545-6041-04038F557DF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44016" y="4252467"/>
                <a:ext cx="619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D0723E3F-6022-1A06-194D-D6EC56EDE081}"/>
                  </a:ext>
                </a:extLst>
              </p14:cNvPr>
              <p14:cNvContentPartPr/>
              <p14:nvPr/>
            </p14:nvContentPartPr>
            <p14:xfrm>
              <a:off x="2337136" y="4393227"/>
              <a:ext cx="258480" cy="18360"/>
            </p14:xfrm>
          </p:contentPart>
        </mc:Choice>
        <mc:Fallback xmlns=""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D0723E3F-6022-1A06-194D-D6EC56EDE08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19496" y="4375227"/>
                <a:ext cx="2941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72BD9493-9636-450B-3AC3-B63B80AF5074}"/>
                  </a:ext>
                </a:extLst>
              </p14:cNvPr>
              <p14:cNvContentPartPr/>
              <p14:nvPr/>
            </p14:nvContentPartPr>
            <p14:xfrm>
              <a:off x="2836096" y="4409427"/>
              <a:ext cx="371880" cy="2340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72BD9493-9636-450B-3AC3-B63B80AF507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818456" y="4391427"/>
                <a:ext cx="4075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o 153">
            <a:extLst>
              <a:ext uri="{FF2B5EF4-FFF2-40B4-BE49-F238E27FC236}">
                <a16:creationId xmlns:a16="http://schemas.microsoft.com/office/drawing/2014/main" id="{6D4C5143-1FE6-9945-8AB0-8ACFC86C0FD0}"/>
              </a:ext>
            </a:extLst>
          </p:cNvPr>
          <p:cNvGrpSpPr/>
          <p:nvPr/>
        </p:nvGrpSpPr>
        <p:grpSpPr>
          <a:xfrm>
            <a:off x="2918896" y="4608147"/>
            <a:ext cx="394920" cy="409680"/>
            <a:chOff x="2918896" y="4608147"/>
            <a:chExt cx="39492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B5A0558F-469D-DACF-EE1B-46C522164B2B}"/>
                    </a:ext>
                  </a:extLst>
                </p14:cNvPr>
                <p14:cNvContentPartPr/>
                <p14:nvPr/>
              </p14:nvContentPartPr>
              <p14:xfrm>
                <a:off x="2933296" y="4608147"/>
                <a:ext cx="37440" cy="2833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B5A0558F-469D-DACF-EE1B-46C522164B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15656" y="4590507"/>
                  <a:ext cx="73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653A3362-307B-FB52-EB13-6209A1A466ED}"/>
                    </a:ext>
                  </a:extLst>
                </p14:cNvPr>
                <p14:cNvContentPartPr/>
                <p14:nvPr/>
              </p14:nvContentPartPr>
              <p14:xfrm>
                <a:off x="2918896" y="4630827"/>
                <a:ext cx="204480" cy="3153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653A3362-307B-FB52-EB13-6209A1A466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00896" y="4612827"/>
                  <a:ext cx="2401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246F785-60F3-C93D-1BA0-C1F0D9F0C462}"/>
                    </a:ext>
                  </a:extLst>
                </p14:cNvPr>
                <p14:cNvContentPartPr/>
                <p14:nvPr/>
              </p14:nvContentPartPr>
              <p14:xfrm>
                <a:off x="3132016" y="4807947"/>
                <a:ext cx="181800" cy="20988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246F785-60F3-C93D-1BA0-C1F0D9F0C4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14016" y="4790307"/>
                  <a:ext cx="217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7EA52FA-3415-C5A4-CCF8-0DBF0E842CD7}"/>
                    </a:ext>
                  </a:extLst>
                </p14:cNvPr>
                <p14:cNvContentPartPr/>
                <p14:nvPr/>
              </p14:nvContentPartPr>
              <p14:xfrm>
                <a:off x="3218776" y="4806867"/>
                <a:ext cx="8640" cy="1911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7EA52FA-3415-C5A4-CCF8-0DBF0E842CD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01136" y="4788867"/>
                  <a:ext cx="44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AE43CAC8-C241-890A-D679-96FD0FC317F8}"/>
                    </a:ext>
                  </a:extLst>
                </p14:cNvPr>
                <p14:cNvContentPartPr/>
                <p14:nvPr/>
              </p14:nvContentPartPr>
              <p14:xfrm>
                <a:off x="3158656" y="4903347"/>
                <a:ext cx="120960" cy="1008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AE43CAC8-C241-890A-D679-96FD0FC317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40656" y="4885347"/>
                  <a:ext cx="1566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2BBF1E83-2F7F-6D94-9AC4-792EB1D57E58}"/>
              </a:ext>
            </a:extLst>
          </p:cNvPr>
          <p:cNvGrpSpPr/>
          <p:nvPr/>
        </p:nvGrpSpPr>
        <p:grpSpPr>
          <a:xfrm>
            <a:off x="3494896" y="4252827"/>
            <a:ext cx="209880" cy="238320"/>
            <a:chOff x="3494896" y="4252827"/>
            <a:chExt cx="2098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09313155-C3F9-82E2-1A53-36392AF1124E}"/>
                    </a:ext>
                  </a:extLst>
                </p14:cNvPr>
                <p14:cNvContentPartPr/>
                <p14:nvPr/>
              </p14:nvContentPartPr>
              <p14:xfrm>
                <a:off x="3494896" y="4348227"/>
                <a:ext cx="209880" cy="194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09313155-C3F9-82E2-1A53-36392AF1124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76896" y="4330587"/>
                  <a:ext cx="245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26CD2E2F-F209-3C81-826B-88B09FC2E207}"/>
                    </a:ext>
                  </a:extLst>
                </p14:cNvPr>
                <p14:cNvContentPartPr/>
                <p14:nvPr/>
              </p14:nvContentPartPr>
              <p14:xfrm>
                <a:off x="3620896" y="4252827"/>
                <a:ext cx="3960" cy="2383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26CD2E2F-F209-3C81-826B-88B09FC2E2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02896" y="4235187"/>
                  <a:ext cx="3960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4B8E29C9-1B26-91D7-48E5-52606FF769A6}"/>
                  </a:ext>
                </a:extLst>
              </p14:cNvPr>
              <p14:cNvContentPartPr/>
              <p14:nvPr/>
            </p14:nvContentPartPr>
            <p14:xfrm>
              <a:off x="4081336" y="4377387"/>
              <a:ext cx="716400" cy="25560"/>
            </p14:xfrm>
          </p:contentPart>
        </mc:Choice>
        <mc:Fallback xmlns=""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4B8E29C9-1B26-91D7-48E5-52606FF769A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3696" y="4359747"/>
                <a:ext cx="75204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upo 167">
            <a:extLst>
              <a:ext uri="{FF2B5EF4-FFF2-40B4-BE49-F238E27FC236}">
                <a16:creationId xmlns:a16="http://schemas.microsoft.com/office/drawing/2014/main" id="{69AC81E4-B088-9621-13BA-5DAEC13919DC}"/>
              </a:ext>
            </a:extLst>
          </p:cNvPr>
          <p:cNvGrpSpPr/>
          <p:nvPr/>
        </p:nvGrpSpPr>
        <p:grpSpPr>
          <a:xfrm>
            <a:off x="4263496" y="4548747"/>
            <a:ext cx="454320" cy="515880"/>
            <a:chOff x="4263496" y="4548747"/>
            <a:chExt cx="45432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9C60B1CD-2BAF-7312-ECC4-764EB200DB57}"/>
                    </a:ext>
                  </a:extLst>
                </p14:cNvPr>
                <p14:cNvContentPartPr/>
                <p14:nvPr/>
              </p14:nvContentPartPr>
              <p14:xfrm>
                <a:off x="4278256" y="4681587"/>
                <a:ext cx="17640" cy="2887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9C60B1CD-2BAF-7312-ECC4-764EB200DB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60256" y="4663947"/>
                  <a:ext cx="53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D8B867AE-7C78-AA7F-B6E4-AAC958434D30}"/>
                    </a:ext>
                  </a:extLst>
                </p14:cNvPr>
                <p14:cNvContentPartPr/>
                <p14:nvPr/>
              </p14:nvContentPartPr>
              <p14:xfrm>
                <a:off x="4263496" y="4690947"/>
                <a:ext cx="214200" cy="373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D8B867AE-7C78-AA7F-B6E4-AAC958434D3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45856" y="4673307"/>
                  <a:ext cx="2498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5A40FF3C-CBAA-5337-503B-128DA2E03580}"/>
                    </a:ext>
                  </a:extLst>
                </p14:cNvPr>
                <p14:cNvContentPartPr/>
                <p14:nvPr/>
              </p14:nvContentPartPr>
              <p14:xfrm>
                <a:off x="4533136" y="4840347"/>
                <a:ext cx="184680" cy="2149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5A40FF3C-CBAA-5337-503B-128DA2E035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15136" y="4822707"/>
                  <a:ext cx="220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CA9E67D0-B52C-92EF-557A-6E2CDD7B8F7E}"/>
                    </a:ext>
                  </a:extLst>
                </p14:cNvPr>
                <p14:cNvContentPartPr/>
                <p14:nvPr/>
              </p14:nvContentPartPr>
              <p14:xfrm>
                <a:off x="4634656" y="4804347"/>
                <a:ext cx="9000" cy="2192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CA9E67D0-B52C-92EF-557A-6E2CDD7B8F7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16656" y="4786707"/>
                  <a:ext cx="44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0C16314C-C280-3253-BDEF-A456F539B807}"/>
                    </a:ext>
                  </a:extLst>
                </p14:cNvPr>
                <p14:cNvContentPartPr/>
                <p14:nvPr/>
              </p14:nvContentPartPr>
              <p14:xfrm>
                <a:off x="4528456" y="4958427"/>
                <a:ext cx="160200" cy="104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0C16314C-C280-3253-BDEF-A456F539B8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10816" y="4940427"/>
                  <a:ext cx="195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79FA9B80-CF89-62D9-6711-7A13A16781F3}"/>
                    </a:ext>
                  </a:extLst>
                </p14:cNvPr>
                <p14:cNvContentPartPr/>
                <p14:nvPr/>
              </p14:nvContentPartPr>
              <p14:xfrm>
                <a:off x="4505776" y="4548747"/>
                <a:ext cx="128160" cy="15588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79FA9B80-CF89-62D9-6711-7A13A16781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87776" y="4531107"/>
                  <a:ext cx="16380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C95D9A59-F6D7-D5FC-3EE0-66BFEC0199F2}"/>
                  </a:ext>
                </a:extLst>
              </p14:cNvPr>
              <p14:cNvContentPartPr/>
              <p14:nvPr/>
            </p14:nvContentPartPr>
            <p14:xfrm>
              <a:off x="226456" y="2493507"/>
              <a:ext cx="217080" cy="86760"/>
            </p14:xfrm>
          </p:contentPart>
        </mc:Choice>
        <mc:Fallback xmlns=""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C95D9A59-F6D7-D5FC-3EE0-66BFEC0199F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7456" y="2484507"/>
                <a:ext cx="23472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upo 174">
            <a:extLst>
              <a:ext uri="{FF2B5EF4-FFF2-40B4-BE49-F238E27FC236}">
                <a16:creationId xmlns:a16="http://schemas.microsoft.com/office/drawing/2014/main" id="{E6A80166-4370-12A2-9399-61FB0772EA81}"/>
              </a:ext>
            </a:extLst>
          </p:cNvPr>
          <p:cNvGrpSpPr/>
          <p:nvPr/>
        </p:nvGrpSpPr>
        <p:grpSpPr>
          <a:xfrm>
            <a:off x="324376" y="953427"/>
            <a:ext cx="203400" cy="170280"/>
            <a:chOff x="324376" y="953427"/>
            <a:chExt cx="20340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DC956411-4E1E-68EF-AE28-33007D9FC386}"/>
                    </a:ext>
                  </a:extLst>
                </p14:cNvPr>
                <p14:cNvContentPartPr/>
                <p14:nvPr/>
              </p14:nvContentPartPr>
              <p14:xfrm>
                <a:off x="324376" y="953427"/>
                <a:ext cx="203400" cy="75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DC956411-4E1E-68EF-AE28-33007D9FC3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5376" y="944787"/>
                  <a:ext cx="2210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623F9D98-0079-DBB9-79CD-AF55EDCB5794}"/>
                    </a:ext>
                  </a:extLst>
                </p14:cNvPr>
                <p14:cNvContentPartPr/>
                <p14:nvPr/>
              </p14:nvContentPartPr>
              <p14:xfrm>
                <a:off x="357136" y="1055307"/>
                <a:ext cx="161640" cy="684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623F9D98-0079-DBB9-79CD-AF55EDCB579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8496" y="1046307"/>
                  <a:ext cx="17928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8" name="Entrada de lápiz 177">
                <a:extLst>
                  <a:ext uri="{FF2B5EF4-FFF2-40B4-BE49-F238E27FC236}">
                    <a16:creationId xmlns:a16="http://schemas.microsoft.com/office/drawing/2014/main" id="{2A90CF73-9058-ECF3-9147-3A4D48586B88}"/>
                  </a:ext>
                </a:extLst>
              </p14:cNvPr>
              <p14:cNvContentPartPr/>
              <p14:nvPr/>
            </p14:nvContentPartPr>
            <p14:xfrm>
              <a:off x="3871816" y="1416027"/>
              <a:ext cx="132120" cy="329760"/>
            </p14:xfrm>
          </p:contentPart>
        </mc:Choice>
        <mc:Fallback xmlns="">
          <p:pic>
            <p:nvPicPr>
              <p:cNvPr id="178" name="Entrada de lápiz 177">
                <a:extLst>
                  <a:ext uri="{FF2B5EF4-FFF2-40B4-BE49-F238E27FC236}">
                    <a16:creationId xmlns:a16="http://schemas.microsoft.com/office/drawing/2014/main" id="{2A90CF73-9058-ECF3-9147-3A4D48586B8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862816" y="1407387"/>
                <a:ext cx="1497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upo 180">
            <a:extLst>
              <a:ext uri="{FF2B5EF4-FFF2-40B4-BE49-F238E27FC236}">
                <a16:creationId xmlns:a16="http://schemas.microsoft.com/office/drawing/2014/main" id="{40E4C3E4-7F87-6370-9E11-57A9F340A32B}"/>
              </a:ext>
            </a:extLst>
          </p:cNvPr>
          <p:cNvGrpSpPr/>
          <p:nvPr/>
        </p:nvGrpSpPr>
        <p:grpSpPr>
          <a:xfrm>
            <a:off x="8663056" y="798987"/>
            <a:ext cx="332280" cy="371520"/>
            <a:chOff x="8663056" y="798987"/>
            <a:chExt cx="33228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F31D9600-B483-BE1E-9F44-8310BD9ADF8E}"/>
                    </a:ext>
                  </a:extLst>
                </p14:cNvPr>
                <p14:cNvContentPartPr/>
                <p14:nvPr/>
              </p14:nvContentPartPr>
              <p14:xfrm>
                <a:off x="8875816" y="798987"/>
                <a:ext cx="119520" cy="3715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F31D9600-B483-BE1E-9F44-8310BD9ADF8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67176" y="790347"/>
                  <a:ext cx="1371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DD468475-52BA-4FF1-A80B-02BF78C60E32}"/>
                    </a:ext>
                  </a:extLst>
                </p14:cNvPr>
                <p14:cNvContentPartPr/>
                <p14:nvPr/>
              </p14:nvContentPartPr>
              <p14:xfrm>
                <a:off x="8663056" y="922827"/>
                <a:ext cx="118080" cy="22464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DD468475-52BA-4FF1-A80B-02BF78C60E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54056" y="914187"/>
                  <a:ext cx="1357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7414E294-4167-57BC-D399-0ED46C42A16B}"/>
              </a:ext>
            </a:extLst>
          </p:cNvPr>
          <p:cNvGrpSpPr/>
          <p:nvPr/>
        </p:nvGrpSpPr>
        <p:grpSpPr>
          <a:xfrm>
            <a:off x="1895056" y="2858907"/>
            <a:ext cx="1055880" cy="573480"/>
            <a:chOff x="1895056" y="2858907"/>
            <a:chExt cx="105588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02FAD4F-F407-2638-1ACE-5F3011FFA271}"/>
                    </a:ext>
                  </a:extLst>
                </p14:cNvPr>
                <p14:cNvContentPartPr/>
                <p14:nvPr/>
              </p14:nvContentPartPr>
              <p14:xfrm>
                <a:off x="1895056" y="2917947"/>
                <a:ext cx="7560" cy="2811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02FAD4F-F407-2638-1ACE-5F3011FFA27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86056" y="2908947"/>
                  <a:ext cx="25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4AD3007-EB0F-5883-1A91-7C84C245737E}"/>
                    </a:ext>
                  </a:extLst>
                </p14:cNvPr>
                <p14:cNvContentPartPr/>
                <p14:nvPr/>
              </p14:nvContentPartPr>
              <p14:xfrm>
                <a:off x="2099176" y="3090387"/>
                <a:ext cx="179280" cy="118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4AD3007-EB0F-5883-1A91-7C84C24573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90176" y="3081387"/>
                  <a:ext cx="196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D752D895-89E3-3585-6A4F-8FEE72D17790}"/>
                    </a:ext>
                  </a:extLst>
                </p14:cNvPr>
                <p14:cNvContentPartPr/>
                <p14:nvPr/>
              </p14:nvContentPartPr>
              <p14:xfrm>
                <a:off x="2216896" y="3016227"/>
                <a:ext cx="25560" cy="1360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D752D895-89E3-3585-6A4F-8FEE72D1779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08256" y="3007587"/>
                  <a:ext cx="4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A2E162E7-65BC-CB32-CE37-333D3C21C317}"/>
                    </a:ext>
                  </a:extLst>
                </p14:cNvPr>
                <p14:cNvContentPartPr/>
                <p14:nvPr/>
              </p14:nvContentPartPr>
              <p14:xfrm>
                <a:off x="2508496" y="2908227"/>
                <a:ext cx="234720" cy="3823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A2E162E7-65BC-CB32-CE37-333D3C21C3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99856" y="2899587"/>
                  <a:ext cx="2523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6B54904-284D-AE87-0DD6-BD1E826E6E56}"/>
                    </a:ext>
                  </a:extLst>
                </p14:cNvPr>
                <p14:cNvContentPartPr/>
                <p14:nvPr/>
              </p14:nvContentPartPr>
              <p14:xfrm>
                <a:off x="2647096" y="3177147"/>
                <a:ext cx="22680" cy="1872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6B54904-284D-AE87-0DD6-BD1E826E6E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38096" y="3168507"/>
                  <a:ext cx="40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A1FE0B90-86BF-A208-62F2-516D75AF027F}"/>
                    </a:ext>
                  </a:extLst>
                </p14:cNvPr>
                <p14:cNvContentPartPr/>
                <p14:nvPr/>
              </p14:nvContentPartPr>
              <p14:xfrm>
                <a:off x="2651056" y="3121707"/>
                <a:ext cx="123120" cy="2894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A1FE0B90-86BF-A208-62F2-516D75AF02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42416" y="3113067"/>
                  <a:ext cx="140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7EBE781-583A-AE91-E2D2-F637CC75A3B4}"/>
                    </a:ext>
                  </a:extLst>
                </p14:cNvPr>
                <p14:cNvContentPartPr/>
                <p14:nvPr/>
              </p14:nvContentPartPr>
              <p14:xfrm>
                <a:off x="2806216" y="3246627"/>
                <a:ext cx="130680" cy="1857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7EBE781-583A-AE91-E2D2-F637CC75A3B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97216" y="3237987"/>
                  <a:ext cx="148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ADFC16E-FA22-4D4C-8466-7D94D644CBC9}"/>
                    </a:ext>
                  </a:extLst>
                </p14:cNvPr>
                <p14:cNvContentPartPr/>
                <p14:nvPr/>
              </p14:nvContentPartPr>
              <p14:xfrm>
                <a:off x="2894416" y="3220707"/>
                <a:ext cx="17640" cy="1965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ADFC16E-FA22-4D4C-8466-7D94D644CBC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885416" y="3211707"/>
                  <a:ext cx="35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C7BFBE1-A507-E291-36D7-84E94F11EE32}"/>
                    </a:ext>
                  </a:extLst>
                </p14:cNvPr>
                <p14:cNvContentPartPr/>
                <p14:nvPr/>
              </p14:nvContentPartPr>
              <p14:xfrm>
                <a:off x="2827096" y="3328707"/>
                <a:ext cx="123840" cy="302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C7BFBE1-A507-E291-36D7-84E94F11EE3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818456" y="3319707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94233303-4749-7F12-FAEA-47C8FF94F431}"/>
                    </a:ext>
                  </a:extLst>
                </p14:cNvPr>
                <p14:cNvContentPartPr/>
                <p14:nvPr/>
              </p14:nvContentPartPr>
              <p14:xfrm>
                <a:off x="2428936" y="2858907"/>
                <a:ext cx="59040" cy="2797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94233303-4749-7F12-FAEA-47C8FF94F43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20296" y="2849907"/>
                  <a:ext cx="7668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4" name="Entrada de lápiz 183">
                <a:extLst>
                  <a:ext uri="{FF2B5EF4-FFF2-40B4-BE49-F238E27FC236}">
                    <a16:creationId xmlns:a16="http://schemas.microsoft.com/office/drawing/2014/main" id="{07CA725E-3081-EA78-78DF-290DEB95F541}"/>
                  </a:ext>
                </a:extLst>
              </p14:cNvPr>
              <p14:cNvContentPartPr/>
              <p14:nvPr/>
            </p14:nvContentPartPr>
            <p14:xfrm>
              <a:off x="2970736" y="3945027"/>
              <a:ext cx="127800" cy="408240"/>
            </p14:xfrm>
          </p:contentPart>
        </mc:Choice>
        <mc:Fallback xmlns="">
          <p:pic>
            <p:nvPicPr>
              <p:cNvPr id="184" name="Entrada de lápiz 183">
                <a:extLst>
                  <a:ext uri="{FF2B5EF4-FFF2-40B4-BE49-F238E27FC236}">
                    <a16:creationId xmlns:a16="http://schemas.microsoft.com/office/drawing/2014/main" id="{07CA725E-3081-EA78-78DF-290DEB95F54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961736" y="3936027"/>
                <a:ext cx="145440" cy="42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upo 186">
            <a:extLst>
              <a:ext uri="{FF2B5EF4-FFF2-40B4-BE49-F238E27FC236}">
                <a16:creationId xmlns:a16="http://schemas.microsoft.com/office/drawing/2014/main" id="{69542F88-8E52-99C5-9642-107515E3CA0B}"/>
              </a:ext>
            </a:extLst>
          </p:cNvPr>
          <p:cNvGrpSpPr/>
          <p:nvPr/>
        </p:nvGrpSpPr>
        <p:grpSpPr>
          <a:xfrm>
            <a:off x="4289776" y="3710667"/>
            <a:ext cx="323280" cy="542880"/>
            <a:chOff x="4289776" y="3710667"/>
            <a:chExt cx="32328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82B1171B-B662-3749-5E9A-D0FD9C5E1972}"/>
                    </a:ext>
                  </a:extLst>
                </p14:cNvPr>
                <p14:cNvContentPartPr/>
                <p14:nvPr/>
              </p14:nvContentPartPr>
              <p14:xfrm>
                <a:off x="4289776" y="3840267"/>
                <a:ext cx="122400" cy="41328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82B1171B-B662-3749-5E9A-D0FD9C5E19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81136" y="3831627"/>
                  <a:ext cx="1400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CA68853E-9295-27FF-6D67-D7B4D71C559A}"/>
                    </a:ext>
                  </a:extLst>
                </p14:cNvPr>
                <p14:cNvContentPartPr/>
                <p14:nvPr/>
              </p14:nvContentPartPr>
              <p14:xfrm>
                <a:off x="4506856" y="3710667"/>
                <a:ext cx="106200" cy="1389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CA68853E-9295-27FF-6D67-D7B4D71C559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97856" y="3702027"/>
                  <a:ext cx="1238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upo 233">
            <a:extLst>
              <a:ext uri="{FF2B5EF4-FFF2-40B4-BE49-F238E27FC236}">
                <a16:creationId xmlns:a16="http://schemas.microsoft.com/office/drawing/2014/main" id="{9985AB8F-0087-84E9-DDDD-23CD0C6E99E2}"/>
              </a:ext>
            </a:extLst>
          </p:cNvPr>
          <p:cNvGrpSpPr/>
          <p:nvPr/>
        </p:nvGrpSpPr>
        <p:grpSpPr>
          <a:xfrm>
            <a:off x="7150778" y="2380107"/>
            <a:ext cx="4630238" cy="938880"/>
            <a:chOff x="5962336" y="2299827"/>
            <a:chExt cx="6134040" cy="1132560"/>
          </a:xfrm>
        </p:grpSpPr>
        <p:grpSp>
          <p:nvGrpSpPr>
            <p:cNvPr id="188" name="Grupo 187">
              <a:extLst>
                <a:ext uri="{FF2B5EF4-FFF2-40B4-BE49-F238E27FC236}">
                  <a16:creationId xmlns:a16="http://schemas.microsoft.com/office/drawing/2014/main" id="{3259F7C6-A04E-46BF-0E93-C8DF6A677412}"/>
                </a:ext>
              </a:extLst>
            </p:cNvPr>
            <p:cNvGrpSpPr/>
            <p:nvPr/>
          </p:nvGrpSpPr>
          <p:grpSpPr>
            <a:xfrm>
              <a:off x="5962336" y="2544627"/>
              <a:ext cx="628560" cy="410040"/>
              <a:chOff x="5962336" y="2544627"/>
              <a:chExt cx="628560" cy="41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89" name="Entrada de lápiz 188">
                    <a:extLst>
                      <a:ext uri="{FF2B5EF4-FFF2-40B4-BE49-F238E27FC236}">
                        <a16:creationId xmlns:a16="http://schemas.microsoft.com/office/drawing/2014/main" id="{36F93BA9-7CA6-C106-B8C7-C18C446397F3}"/>
                      </a:ext>
                    </a:extLst>
                  </p14:cNvPr>
                  <p14:cNvContentPartPr/>
                  <p14:nvPr/>
                </p14:nvContentPartPr>
                <p14:xfrm>
                  <a:off x="5962336" y="2544627"/>
                  <a:ext cx="251640" cy="387000"/>
                </p14:xfrm>
              </p:contentPart>
            </mc:Choice>
            <mc:Fallback xmlns="">
              <p:pic>
                <p:nvPicPr>
                  <p:cNvPr id="189" name="Entrada de lápiz 188">
                    <a:extLst>
                      <a:ext uri="{FF2B5EF4-FFF2-40B4-BE49-F238E27FC236}">
                        <a16:creationId xmlns:a16="http://schemas.microsoft.com/office/drawing/2014/main" id="{36F93BA9-7CA6-C106-B8C7-C18C446397F3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5950421" y="2533768"/>
                    <a:ext cx="274993" cy="4082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90" name="Entrada de lápiz 189">
                    <a:extLst>
                      <a:ext uri="{FF2B5EF4-FFF2-40B4-BE49-F238E27FC236}">
                        <a16:creationId xmlns:a16="http://schemas.microsoft.com/office/drawing/2014/main" id="{2EA0C5D6-A7E4-575B-9563-E24C03CD60A9}"/>
                      </a:ext>
                    </a:extLst>
                  </p14:cNvPr>
                  <p14:cNvContentPartPr/>
                  <p14:nvPr/>
                </p14:nvContentPartPr>
                <p14:xfrm>
                  <a:off x="6235216" y="2745867"/>
                  <a:ext cx="64440" cy="142560"/>
                </p14:xfrm>
              </p:contentPart>
            </mc:Choice>
            <mc:Fallback xmlns="">
              <p:pic>
                <p:nvPicPr>
                  <p:cNvPr id="190" name="Entrada de lápiz 189">
                    <a:extLst>
                      <a:ext uri="{FF2B5EF4-FFF2-40B4-BE49-F238E27FC236}">
                        <a16:creationId xmlns:a16="http://schemas.microsoft.com/office/drawing/2014/main" id="{2EA0C5D6-A7E4-575B-9563-E24C03CD60A9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223370" y="2735001"/>
                    <a:ext cx="87657" cy="163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91" name="Entrada de lápiz 190">
                    <a:extLst>
                      <a:ext uri="{FF2B5EF4-FFF2-40B4-BE49-F238E27FC236}">
                        <a16:creationId xmlns:a16="http://schemas.microsoft.com/office/drawing/2014/main" id="{25E1AF38-BEF8-F5FD-7A86-21F27695E7B0}"/>
                      </a:ext>
                    </a:extLst>
                  </p14:cNvPr>
                  <p14:cNvContentPartPr/>
                  <p14:nvPr/>
                </p14:nvContentPartPr>
                <p14:xfrm>
                  <a:off x="6348256" y="2593587"/>
                  <a:ext cx="242640" cy="361080"/>
                </p14:xfrm>
              </p:contentPart>
            </mc:Choice>
            <mc:Fallback xmlns="">
              <p:pic>
                <p:nvPicPr>
                  <p:cNvPr id="191" name="Entrada de lápiz 190">
                    <a:extLst>
                      <a:ext uri="{FF2B5EF4-FFF2-40B4-BE49-F238E27FC236}">
                        <a16:creationId xmlns:a16="http://schemas.microsoft.com/office/drawing/2014/main" id="{25E1AF38-BEF8-F5FD-7A86-21F27695E7B0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336339" y="2583171"/>
                    <a:ext cx="265998" cy="38234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B22AE1D7-73BA-C945-DA5D-D43E1D9385FA}"/>
                    </a:ext>
                  </a:extLst>
                </p14:cNvPr>
                <p14:cNvContentPartPr/>
                <p14:nvPr/>
              </p14:nvContentPartPr>
              <p14:xfrm>
                <a:off x="7575496" y="2448147"/>
                <a:ext cx="5400" cy="3164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B22AE1D7-73BA-C945-DA5D-D43E1D9385F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64246" y="2437295"/>
                  <a:ext cx="27450" cy="337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3AE9CB58-5C5E-730E-7491-587F4CB07CD7}"/>
                    </a:ext>
                  </a:extLst>
                </p14:cNvPr>
                <p14:cNvContentPartPr/>
                <p14:nvPr/>
              </p14:nvContentPartPr>
              <p14:xfrm>
                <a:off x="7156456" y="2871867"/>
                <a:ext cx="870840" cy="349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3AE9CB58-5C5E-730E-7491-587F4CB07CD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44533" y="2861391"/>
                  <a:ext cx="894209" cy="5630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4" name="Grupo 193">
              <a:extLst>
                <a:ext uri="{FF2B5EF4-FFF2-40B4-BE49-F238E27FC236}">
                  <a16:creationId xmlns:a16="http://schemas.microsoft.com/office/drawing/2014/main" id="{EB20EA5E-9E45-A8A6-3364-0C562A247A12}"/>
                </a:ext>
              </a:extLst>
            </p:cNvPr>
            <p:cNvGrpSpPr/>
            <p:nvPr/>
          </p:nvGrpSpPr>
          <p:grpSpPr>
            <a:xfrm>
              <a:off x="7211896" y="3139347"/>
              <a:ext cx="746640" cy="293040"/>
              <a:chOff x="7211896" y="3139347"/>
              <a:chExt cx="746640" cy="29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95" name="Entrada de lápiz 194">
                    <a:extLst>
                      <a:ext uri="{FF2B5EF4-FFF2-40B4-BE49-F238E27FC236}">
                        <a16:creationId xmlns:a16="http://schemas.microsoft.com/office/drawing/2014/main" id="{907EEDB0-881C-E4A8-A778-E181D6F2A52D}"/>
                      </a:ext>
                    </a:extLst>
                  </p14:cNvPr>
                  <p14:cNvContentPartPr/>
                  <p14:nvPr/>
                </p14:nvContentPartPr>
                <p14:xfrm>
                  <a:off x="7211896" y="3139347"/>
                  <a:ext cx="19440" cy="282600"/>
                </p14:xfrm>
              </p:contentPart>
            </mc:Choice>
            <mc:Fallback xmlns="">
              <p:pic>
                <p:nvPicPr>
                  <p:cNvPr id="195" name="Entrada de lápiz 194">
                    <a:extLst>
                      <a:ext uri="{FF2B5EF4-FFF2-40B4-BE49-F238E27FC236}">
                        <a16:creationId xmlns:a16="http://schemas.microsoft.com/office/drawing/2014/main" id="{907EEDB0-881C-E4A8-A778-E181D6F2A52D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7200042" y="3128494"/>
                    <a:ext cx="42673" cy="303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96" name="Entrada de lápiz 195">
                    <a:extLst>
                      <a:ext uri="{FF2B5EF4-FFF2-40B4-BE49-F238E27FC236}">
                        <a16:creationId xmlns:a16="http://schemas.microsoft.com/office/drawing/2014/main" id="{250FEE9D-FC20-5CAA-AF35-92683E547848}"/>
                      </a:ext>
                    </a:extLst>
                  </p14:cNvPr>
                  <p14:cNvContentPartPr/>
                  <p14:nvPr/>
                </p14:nvContentPartPr>
                <p14:xfrm>
                  <a:off x="7345096" y="3262467"/>
                  <a:ext cx="202320" cy="7560"/>
                </p14:xfrm>
              </p:contentPart>
            </mc:Choice>
            <mc:Fallback xmlns="">
              <p:pic>
                <p:nvPicPr>
                  <p:cNvPr id="196" name="Entrada de lápiz 195">
                    <a:extLst>
                      <a:ext uri="{FF2B5EF4-FFF2-40B4-BE49-F238E27FC236}">
                        <a16:creationId xmlns:a16="http://schemas.microsoft.com/office/drawing/2014/main" id="{250FEE9D-FC20-5CAA-AF35-92683E547848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7333167" y="3251349"/>
                    <a:ext cx="225701" cy="29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97" name="Entrada de lápiz 196">
                    <a:extLst>
                      <a:ext uri="{FF2B5EF4-FFF2-40B4-BE49-F238E27FC236}">
                        <a16:creationId xmlns:a16="http://schemas.microsoft.com/office/drawing/2014/main" id="{C31BF41E-075F-9DC6-C219-6DDA9CC33965}"/>
                      </a:ext>
                    </a:extLst>
                  </p14:cNvPr>
                  <p14:cNvContentPartPr/>
                  <p14:nvPr/>
                </p14:nvContentPartPr>
                <p14:xfrm>
                  <a:off x="7478656" y="3166347"/>
                  <a:ext cx="19800" cy="208440"/>
                </p14:xfrm>
              </p:contentPart>
            </mc:Choice>
            <mc:Fallback xmlns="">
              <p:pic>
                <p:nvPicPr>
                  <p:cNvPr id="197" name="Entrada de lápiz 196">
                    <a:extLst>
                      <a:ext uri="{FF2B5EF4-FFF2-40B4-BE49-F238E27FC236}">
                        <a16:creationId xmlns:a16="http://schemas.microsoft.com/office/drawing/2014/main" id="{C31BF41E-075F-9DC6-C219-6DDA9CC33965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7466870" y="3155947"/>
                    <a:ext cx="42900" cy="229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98" name="Entrada de lápiz 197">
                    <a:extLst>
                      <a:ext uri="{FF2B5EF4-FFF2-40B4-BE49-F238E27FC236}">
                        <a16:creationId xmlns:a16="http://schemas.microsoft.com/office/drawing/2014/main" id="{F31AB0B7-2CEC-53E0-F96A-BB15AD7C0969}"/>
                      </a:ext>
                    </a:extLst>
                  </p14:cNvPr>
                  <p14:cNvContentPartPr/>
                  <p14:nvPr/>
                </p14:nvContentPartPr>
                <p14:xfrm>
                  <a:off x="7956376" y="3426627"/>
                  <a:ext cx="2160" cy="5760"/>
                </p14:xfrm>
              </p:contentPart>
            </mc:Choice>
            <mc:Fallback xmlns="">
              <p:pic>
                <p:nvPicPr>
                  <p:cNvPr id="198" name="Entrada de lápiz 197">
                    <a:extLst>
                      <a:ext uri="{FF2B5EF4-FFF2-40B4-BE49-F238E27FC236}">
                        <a16:creationId xmlns:a16="http://schemas.microsoft.com/office/drawing/2014/main" id="{F31AB0B7-2CEC-53E0-F96A-BB15AD7C0969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7945576" y="3416753"/>
                    <a:ext cx="23328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99" name="Entrada de lápiz 198">
                    <a:extLst>
                      <a:ext uri="{FF2B5EF4-FFF2-40B4-BE49-F238E27FC236}">
                        <a16:creationId xmlns:a16="http://schemas.microsoft.com/office/drawing/2014/main" id="{65772215-A809-E5BC-AC74-A68838F36FF1}"/>
                      </a:ext>
                    </a:extLst>
                  </p14:cNvPr>
                  <p14:cNvContentPartPr/>
                  <p14:nvPr/>
                </p14:nvContentPartPr>
                <p14:xfrm>
                  <a:off x="7761256" y="3193347"/>
                  <a:ext cx="145080" cy="188640"/>
                </p14:xfrm>
              </p:contentPart>
            </mc:Choice>
            <mc:Fallback xmlns="">
              <p:pic>
                <p:nvPicPr>
                  <p:cNvPr id="199" name="Entrada de lápiz 198">
                    <a:extLst>
                      <a:ext uri="{FF2B5EF4-FFF2-40B4-BE49-F238E27FC236}">
                        <a16:creationId xmlns:a16="http://schemas.microsoft.com/office/drawing/2014/main" id="{65772215-A809-E5BC-AC74-A68838F36FF1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7749840" y="3182481"/>
                    <a:ext cx="168388" cy="2099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00" name="Entrada de lápiz 199">
                    <a:extLst>
                      <a:ext uri="{FF2B5EF4-FFF2-40B4-BE49-F238E27FC236}">
                        <a16:creationId xmlns:a16="http://schemas.microsoft.com/office/drawing/2014/main" id="{8D2EF4F4-C09A-AD32-2B64-9AF152B86F4F}"/>
                      </a:ext>
                    </a:extLst>
                  </p14:cNvPr>
                  <p14:cNvContentPartPr/>
                  <p14:nvPr/>
                </p14:nvContentPartPr>
                <p14:xfrm>
                  <a:off x="7783576" y="3161667"/>
                  <a:ext cx="128880" cy="248760"/>
                </p14:xfrm>
              </p:contentPart>
            </mc:Choice>
            <mc:Fallback xmlns="">
              <p:pic>
                <p:nvPicPr>
                  <p:cNvPr id="200" name="Entrada de lápiz 199">
                    <a:extLst>
                      <a:ext uri="{FF2B5EF4-FFF2-40B4-BE49-F238E27FC236}">
                        <a16:creationId xmlns:a16="http://schemas.microsoft.com/office/drawing/2014/main" id="{8D2EF4F4-C09A-AD32-2B64-9AF152B86F4F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7771643" y="3150814"/>
                    <a:ext cx="152269" cy="27003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1" name="Grupo 200">
              <a:extLst>
                <a:ext uri="{FF2B5EF4-FFF2-40B4-BE49-F238E27FC236}">
                  <a16:creationId xmlns:a16="http://schemas.microsoft.com/office/drawing/2014/main" id="{413FB0E0-C948-6D3A-1745-8B522D80D1E3}"/>
                </a:ext>
              </a:extLst>
            </p:cNvPr>
            <p:cNvGrpSpPr/>
            <p:nvPr/>
          </p:nvGrpSpPr>
          <p:grpSpPr>
            <a:xfrm>
              <a:off x="8281456" y="2772147"/>
              <a:ext cx="169200" cy="100800"/>
              <a:chOff x="8281456" y="2772147"/>
              <a:chExt cx="169200" cy="10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02" name="Entrada de lápiz 201">
                    <a:extLst>
                      <a:ext uri="{FF2B5EF4-FFF2-40B4-BE49-F238E27FC236}">
                        <a16:creationId xmlns:a16="http://schemas.microsoft.com/office/drawing/2014/main" id="{982B0302-219E-0BD0-E503-08D049BED32E}"/>
                      </a:ext>
                    </a:extLst>
                  </p14:cNvPr>
                  <p14:cNvContentPartPr/>
                  <p14:nvPr/>
                </p14:nvContentPartPr>
                <p14:xfrm>
                  <a:off x="8281456" y="2772147"/>
                  <a:ext cx="155520" cy="13680"/>
                </p14:xfrm>
              </p:contentPart>
            </mc:Choice>
            <mc:Fallback xmlns="">
              <p:pic>
                <p:nvPicPr>
                  <p:cNvPr id="202" name="Entrada de lápiz 201">
                    <a:extLst>
                      <a:ext uri="{FF2B5EF4-FFF2-40B4-BE49-F238E27FC236}">
                        <a16:creationId xmlns:a16="http://schemas.microsoft.com/office/drawing/2014/main" id="{982B0302-219E-0BD0-E503-08D049BED32E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270042" y="2761115"/>
                    <a:ext cx="178824" cy="35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03" name="Entrada de lápiz 202">
                    <a:extLst>
                      <a:ext uri="{FF2B5EF4-FFF2-40B4-BE49-F238E27FC236}">
                        <a16:creationId xmlns:a16="http://schemas.microsoft.com/office/drawing/2014/main" id="{797A1B21-D31C-B9EC-B5A9-CE158C8F0CD1}"/>
                      </a:ext>
                    </a:extLst>
                  </p14:cNvPr>
                  <p14:cNvContentPartPr/>
                  <p14:nvPr/>
                </p14:nvContentPartPr>
                <p14:xfrm>
                  <a:off x="8318896" y="2856747"/>
                  <a:ext cx="131760" cy="16200"/>
                </p14:xfrm>
              </p:contentPart>
            </mc:Choice>
            <mc:Fallback xmlns="">
              <p:pic>
                <p:nvPicPr>
                  <p:cNvPr id="203" name="Entrada de lápiz 202">
                    <a:extLst>
                      <a:ext uri="{FF2B5EF4-FFF2-40B4-BE49-F238E27FC236}">
                        <a16:creationId xmlns:a16="http://schemas.microsoft.com/office/drawing/2014/main" id="{797A1B21-D31C-B9EC-B5A9-CE158C8F0CD1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8307480" y="2846515"/>
                    <a:ext cx="155068" cy="3708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4" name="Grupo 203">
              <a:extLst>
                <a:ext uri="{FF2B5EF4-FFF2-40B4-BE49-F238E27FC236}">
                  <a16:creationId xmlns:a16="http://schemas.microsoft.com/office/drawing/2014/main" id="{F5532BCA-2E89-8333-0662-0C0050F6F61C}"/>
                </a:ext>
              </a:extLst>
            </p:cNvPr>
            <p:cNvGrpSpPr/>
            <p:nvPr/>
          </p:nvGrpSpPr>
          <p:grpSpPr>
            <a:xfrm>
              <a:off x="8678896" y="3081747"/>
              <a:ext cx="312480" cy="99360"/>
              <a:chOff x="8678896" y="3081747"/>
              <a:chExt cx="312480" cy="9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5" name="Entrada de lápiz 204">
                    <a:extLst>
                      <a:ext uri="{FF2B5EF4-FFF2-40B4-BE49-F238E27FC236}">
                        <a16:creationId xmlns:a16="http://schemas.microsoft.com/office/drawing/2014/main" id="{46E50546-AE7F-F44F-2053-201DF5397379}"/>
                      </a:ext>
                    </a:extLst>
                  </p14:cNvPr>
                  <p14:cNvContentPartPr/>
                  <p14:nvPr/>
                </p14:nvContentPartPr>
                <p14:xfrm>
                  <a:off x="8678896" y="3081747"/>
                  <a:ext cx="65520" cy="72000"/>
                </p14:xfrm>
              </p:contentPart>
            </mc:Choice>
            <mc:Fallback xmlns="">
              <p:pic>
                <p:nvPicPr>
                  <p:cNvPr id="205" name="Entrada de lápiz 204">
                    <a:extLst>
                      <a:ext uri="{FF2B5EF4-FFF2-40B4-BE49-F238E27FC236}">
                        <a16:creationId xmlns:a16="http://schemas.microsoft.com/office/drawing/2014/main" id="{46E50546-AE7F-F44F-2053-201DF5397379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8667501" y="3070904"/>
                    <a:ext cx="88784" cy="93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6" name="Entrada de lápiz 205">
                    <a:extLst>
                      <a:ext uri="{FF2B5EF4-FFF2-40B4-BE49-F238E27FC236}">
                        <a16:creationId xmlns:a16="http://schemas.microsoft.com/office/drawing/2014/main" id="{0D4DD0C7-4355-D260-444D-928E8A0016B5}"/>
                      </a:ext>
                    </a:extLst>
                  </p14:cNvPr>
                  <p14:cNvContentPartPr/>
                  <p14:nvPr/>
                </p14:nvContentPartPr>
                <p14:xfrm>
                  <a:off x="8752696" y="3118467"/>
                  <a:ext cx="71640" cy="6120"/>
                </p14:xfrm>
              </p:contentPart>
            </mc:Choice>
            <mc:Fallback xmlns="">
              <p:pic>
                <p:nvPicPr>
                  <p:cNvPr id="206" name="Entrada de lápiz 205">
                    <a:extLst>
                      <a:ext uri="{FF2B5EF4-FFF2-40B4-BE49-F238E27FC236}">
                        <a16:creationId xmlns:a16="http://schemas.microsoft.com/office/drawing/2014/main" id="{0D4DD0C7-4355-D260-444D-928E8A0016B5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8740835" y="3107976"/>
                    <a:ext cx="94887" cy="275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7" name="Entrada de lápiz 206">
                    <a:extLst>
                      <a:ext uri="{FF2B5EF4-FFF2-40B4-BE49-F238E27FC236}">
                        <a16:creationId xmlns:a16="http://schemas.microsoft.com/office/drawing/2014/main" id="{F0091878-0C42-4D11-0A31-BFE9958BBCA3}"/>
                      </a:ext>
                    </a:extLst>
                  </p14:cNvPr>
                  <p14:cNvContentPartPr/>
                  <p14:nvPr/>
                </p14:nvContentPartPr>
                <p14:xfrm>
                  <a:off x="8767456" y="3170667"/>
                  <a:ext cx="31680" cy="10440"/>
                </p14:xfrm>
              </p:contentPart>
            </mc:Choice>
            <mc:Fallback xmlns="">
              <p:pic>
                <p:nvPicPr>
                  <p:cNvPr id="207" name="Entrada de lápiz 206">
                    <a:extLst>
                      <a:ext uri="{FF2B5EF4-FFF2-40B4-BE49-F238E27FC236}">
                        <a16:creationId xmlns:a16="http://schemas.microsoft.com/office/drawing/2014/main" id="{F0091878-0C42-4D11-0A31-BFE9958BBCA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8755936" y="3159792"/>
                    <a:ext cx="55200" cy="31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8" name="Entrada de lápiz 207">
                    <a:extLst>
                      <a:ext uri="{FF2B5EF4-FFF2-40B4-BE49-F238E27FC236}">
                        <a16:creationId xmlns:a16="http://schemas.microsoft.com/office/drawing/2014/main" id="{970B07A1-EDEA-310E-31B0-4F71B5CB8813}"/>
                      </a:ext>
                    </a:extLst>
                  </p14:cNvPr>
                  <p14:cNvContentPartPr/>
                  <p14:nvPr/>
                </p14:nvContentPartPr>
                <p14:xfrm>
                  <a:off x="8894896" y="3129987"/>
                  <a:ext cx="96480" cy="50760"/>
                </p14:xfrm>
              </p:contentPart>
            </mc:Choice>
            <mc:Fallback xmlns="">
              <p:pic>
                <p:nvPicPr>
                  <p:cNvPr id="208" name="Entrada de lápiz 207">
                    <a:extLst>
                      <a:ext uri="{FF2B5EF4-FFF2-40B4-BE49-F238E27FC236}">
                        <a16:creationId xmlns:a16="http://schemas.microsoft.com/office/drawing/2014/main" id="{970B07A1-EDEA-310E-31B0-4F71B5CB881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8883014" y="3119575"/>
                    <a:ext cx="119768" cy="7201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9" name="Grupo 208">
              <a:extLst>
                <a:ext uri="{FF2B5EF4-FFF2-40B4-BE49-F238E27FC236}">
                  <a16:creationId xmlns:a16="http://schemas.microsoft.com/office/drawing/2014/main" id="{85CA4C19-AD6A-3638-B58F-C22244B0B441}"/>
                </a:ext>
              </a:extLst>
            </p:cNvPr>
            <p:cNvGrpSpPr/>
            <p:nvPr/>
          </p:nvGrpSpPr>
          <p:grpSpPr>
            <a:xfrm>
              <a:off x="8689336" y="2299827"/>
              <a:ext cx="1585800" cy="649440"/>
              <a:chOff x="8689336" y="2299827"/>
              <a:chExt cx="1585800" cy="64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10" name="Entrada de lápiz 209">
                    <a:extLst>
                      <a:ext uri="{FF2B5EF4-FFF2-40B4-BE49-F238E27FC236}">
                        <a16:creationId xmlns:a16="http://schemas.microsoft.com/office/drawing/2014/main" id="{8A45B4E6-8437-7B7F-4173-56E84A45D777}"/>
                      </a:ext>
                    </a:extLst>
                  </p14:cNvPr>
                  <p14:cNvContentPartPr/>
                  <p14:nvPr/>
                </p14:nvContentPartPr>
                <p14:xfrm>
                  <a:off x="8744056" y="2447427"/>
                  <a:ext cx="211680" cy="19080"/>
                </p14:xfrm>
              </p:contentPart>
            </mc:Choice>
            <mc:Fallback xmlns="">
              <p:pic>
                <p:nvPicPr>
                  <p:cNvPr id="210" name="Entrada de lápiz 209">
                    <a:extLst>
                      <a:ext uri="{FF2B5EF4-FFF2-40B4-BE49-F238E27FC236}">
                        <a16:creationId xmlns:a16="http://schemas.microsoft.com/office/drawing/2014/main" id="{8A45B4E6-8437-7B7F-4173-56E84A45D777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732614" y="2436586"/>
                    <a:ext cx="235041" cy="40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211" name="Entrada de lápiz 210">
                    <a:extLst>
                      <a:ext uri="{FF2B5EF4-FFF2-40B4-BE49-F238E27FC236}">
                        <a16:creationId xmlns:a16="http://schemas.microsoft.com/office/drawing/2014/main" id="{4FB88AA9-3845-ECFF-4758-44540D511B6A}"/>
                      </a:ext>
                    </a:extLst>
                  </p14:cNvPr>
                  <p14:cNvContentPartPr/>
                  <p14:nvPr/>
                </p14:nvContentPartPr>
                <p14:xfrm>
                  <a:off x="8689336" y="2456787"/>
                  <a:ext cx="198720" cy="492480"/>
                </p14:xfrm>
              </p:contentPart>
            </mc:Choice>
            <mc:Fallback xmlns="">
              <p:pic>
                <p:nvPicPr>
                  <p:cNvPr id="211" name="Entrada de lápiz 210">
                    <a:extLst>
                      <a:ext uri="{FF2B5EF4-FFF2-40B4-BE49-F238E27FC236}">
                        <a16:creationId xmlns:a16="http://schemas.microsoft.com/office/drawing/2014/main" id="{4FB88AA9-3845-ECFF-4758-44540D511B6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8677899" y="2446364"/>
                    <a:ext cx="222071" cy="5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212" name="Entrada de lápiz 211">
                    <a:extLst>
                      <a:ext uri="{FF2B5EF4-FFF2-40B4-BE49-F238E27FC236}">
                        <a16:creationId xmlns:a16="http://schemas.microsoft.com/office/drawing/2014/main" id="{72046F73-6A08-D158-959D-EE5B5D84C59C}"/>
                      </a:ext>
                    </a:extLst>
                  </p14:cNvPr>
                  <p14:cNvContentPartPr/>
                  <p14:nvPr/>
                </p14:nvContentPartPr>
                <p14:xfrm>
                  <a:off x="9140056" y="2569467"/>
                  <a:ext cx="45360" cy="219240"/>
                </p14:xfrm>
              </p:contentPart>
            </mc:Choice>
            <mc:Fallback xmlns="">
              <p:pic>
                <p:nvPicPr>
                  <p:cNvPr id="212" name="Entrada de lápiz 211">
                    <a:extLst>
                      <a:ext uri="{FF2B5EF4-FFF2-40B4-BE49-F238E27FC236}">
                        <a16:creationId xmlns:a16="http://schemas.microsoft.com/office/drawing/2014/main" id="{72046F73-6A08-D158-959D-EE5B5D84C59C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9128119" y="2559048"/>
                    <a:ext cx="68756" cy="240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213" name="Entrada de lápiz 212">
                    <a:extLst>
                      <a:ext uri="{FF2B5EF4-FFF2-40B4-BE49-F238E27FC236}">
                        <a16:creationId xmlns:a16="http://schemas.microsoft.com/office/drawing/2014/main" id="{686E8E3C-F3F6-A19B-2CBA-64EA25BEB449}"/>
                      </a:ext>
                    </a:extLst>
                  </p14:cNvPr>
                  <p14:cNvContentPartPr/>
                  <p14:nvPr/>
                </p14:nvContentPartPr>
                <p14:xfrm>
                  <a:off x="9222136" y="2691147"/>
                  <a:ext cx="78480" cy="8640"/>
                </p14:xfrm>
              </p:contentPart>
            </mc:Choice>
            <mc:Fallback xmlns="">
              <p:pic>
                <p:nvPicPr>
                  <p:cNvPr id="213" name="Entrada de lápiz 212">
                    <a:extLst>
                      <a:ext uri="{FF2B5EF4-FFF2-40B4-BE49-F238E27FC236}">
                        <a16:creationId xmlns:a16="http://schemas.microsoft.com/office/drawing/2014/main" id="{686E8E3C-F3F6-A19B-2CBA-64EA25BEB44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9210721" y="2680779"/>
                    <a:ext cx="101786" cy="29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14" name="Entrada de lápiz 213">
                    <a:extLst>
                      <a:ext uri="{FF2B5EF4-FFF2-40B4-BE49-F238E27FC236}">
                        <a16:creationId xmlns:a16="http://schemas.microsoft.com/office/drawing/2014/main" id="{F41D809A-4113-0382-8DAB-9C17EB785388}"/>
                      </a:ext>
                    </a:extLst>
                  </p14:cNvPr>
                  <p14:cNvContentPartPr/>
                  <p14:nvPr/>
                </p14:nvContentPartPr>
                <p14:xfrm>
                  <a:off x="9393496" y="2630307"/>
                  <a:ext cx="8640" cy="148320"/>
                </p14:xfrm>
              </p:contentPart>
            </mc:Choice>
            <mc:Fallback xmlns="">
              <p:pic>
                <p:nvPicPr>
                  <p:cNvPr id="214" name="Entrada de lápiz 213">
                    <a:extLst>
                      <a:ext uri="{FF2B5EF4-FFF2-40B4-BE49-F238E27FC236}">
                        <a16:creationId xmlns:a16="http://schemas.microsoft.com/office/drawing/2014/main" id="{F41D809A-4113-0382-8DAB-9C17EB785388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9382582" y="2619899"/>
                    <a:ext cx="30922" cy="1695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15" name="Entrada de lápiz 214">
                    <a:extLst>
                      <a:ext uri="{FF2B5EF4-FFF2-40B4-BE49-F238E27FC236}">
                        <a16:creationId xmlns:a16="http://schemas.microsoft.com/office/drawing/2014/main" id="{61D1815B-D8F5-585D-382D-044637C214E2}"/>
                      </a:ext>
                    </a:extLst>
                  </p14:cNvPr>
                  <p14:cNvContentPartPr/>
                  <p14:nvPr/>
                </p14:nvContentPartPr>
                <p14:xfrm>
                  <a:off x="9466936" y="2578107"/>
                  <a:ext cx="107640" cy="301320"/>
                </p14:xfrm>
              </p:contentPart>
            </mc:Choice>
            <mc:Fallback xmlns="">
              <p:pic>
                <p:nvPicPr>
                  <p:cNvPr id="215" name="Entrada de lápiz 214">
                    <a:extLst>
                      <a:ext uri="{FF2B5EF4-FFF2-40B4-BE49-F238E27FC236}">
                        <a16:creationId xmlns:a16="http://schemas.microsoft.com/office/drawing/2014/main" id="{61D1815B-D8F5-585D-382D-044637C214E2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455505" y="2567687"/>
                    <a:ext cx="130978" cy="322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16" name="Entrada de lápiz 215">
                    <a:extLst>
                      <a:ext uri="{FF2B5EF4-FFF2-40B4-BE49-F238E27FC236}">
                        <a16:creationId xmlns:a16="http://schemas.microsoft.com/office/drawing/2014/main" id="{0B043203-6938-6B0E-3517-182DFE139BDA}"/>
                      </a:ext>
                    </a:extLst>
                  </p14:cNvPr>
                  <p14:cNvContentPartPr/>
                  <p14:nvPr/>
                </p14:nvContentPartPr>
                <p14:xfrm>
                  <a:off x="9630376" y="2438067"/>
                  <a:ext cx="92880" cy="112320"/>
                </p14:xfrm>
              </p:contentPart>
            </mc:Choice>
            <mc:Fallback xmlns="">
              <p:pic>
                <p:nvPicPr>
                  <p:cNvPr id="216" name="Entrada de lápiz 215">
                    <a:extLst>
                      <a:ext uri="{FF2B5EF4-FFF2-40B4-BE49-F238E27FC236}">
                        <a16:creationId xmlns:a16="http://schemas.microsoft.com/office/drawing/2014/main" id="{0B043203-6938-6B0E-3517-182DFE139BDA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9618468" y="2427225"/>
                    <a:ext cx="116219" cy="1335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17" name="Entrada de lápiz 216">
                    <a:extLst>
                      <a:ext uri="{FF2B5EF4-FFF2-40B4-BE49-F238E27FC236}">
                        <a16:creationId xmlns:a16="http://schemas.microsoft.com/office/drawing/2014/main" id="{E595D5B7-49D0-D622-F89D-E8EDD3C29678}"/>
                      </a:ext>
                    </a:extLst>
                  </p14:cNvPr>
                  <p14:cNvContentPartPr/>
                  <p14:nvPr/>
                </p14:nvContentPartPr>
                <p14:xfrm>
                  <a:off x="9908656" y="2525187"/>
                  <a:ext cx="189720" cy="264600"/>
                </p14:xfrm>
              </p:contentPart>
            </mc:Choice>
            <mc:Fallback xmlns="">
              <p:pic>
                <p:nvPicPr>
                  <p:cNvPr id="217" name="Entrada de lápiz 216">
                    <a:extLst>
                      <a:ext uri="{FF2B5EF4-FFF2-40B4-BE49-F238E27FC236}">
                        <a16:creationId xmlns:a16="http://schemas.microsoft.com/office/drawing/2014/main" id="{E595D5B7-49D0-D622-F89D-E8EDD3C29678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9897216" y="2514325"/>
                    <a:ext cx="213077" cy="285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18" name="Entrada de lápiz 217">
                    <a:extLst>
                      <a:ext uri="{FF2B5EF4-FFF2-40B4-BE49-F238E27FC236}">
                        <a16:creationId xmlns:a16="http://schemas.microsoft.com/office/drawing/2014/main" id="{3F917C68-74CF-78D0-345F-D120E5AA3EC2}"/>
                      </a:ext>
                    </a:extLst>
                  </p14:cNvPr>
                  <p14:cNvContentPartPr/>
                  <p14:nvPr/>
                </p14:nvContentPartPr>
                <p14:xfrm>
                  <a:off x="9887056" y="2544267"/>
                  <a:ext cx="214200" cy="276480"/>
                </p14:xfrm>
              </p:contentPart>
            </mc:Choice>
            <mc:Fallback xmlns="">
              <p:pic>
                <p:nvPicPr>
                  <p:cNvPr id="218" name="Entrada de lápiz 217">
                    <a:extLst>
                      <a:ext uri="{FF2B5EF4-FFF2-40B4-BE49-F238E27FC236}">
                        <a16:creationId xmlns:a16="http://schemas.microsoft.com/office/drawing/2014/main" id="{3F917C68-74CF-78D0-345F-D120E5AA3EC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9875156" y="2533416"/>
                    <a:ext cx="237524" cy="297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9" name="Entrada de lápiz 218">
                    <a:extLst>
                      <a:ext uri="{FF2B5EF4-FFF2-40B4-BE49-F238E27FC236}">
                        <a16:creationId xmlns:a16="http://schemas.microsoft.com/office/drawing/2014/main" id="{232C3633-FA15-FAB5-E3A6-6604BC4EA074}"/>
                      </a:ext>
                    </a:extLst>
                  </p14:cNvPr>
                  <p14:cNvContentPartPr/>
                  <p14:nvPr/>
                </p14:nvContentPartPr>
                <p14:xfrm>
                  <a:off x="10158856" y="2412147"/>
                  <a:ext cx="116280" cy="142560"/>
                </p14:xfrm>
              </p:contentPart>
            </mc:Choice>
            <mc:Fallback xmlns="">
              <p:pic>
                <p:nvPicPr>
                  <p:cNvPr id="219" name="Entrada de lápiz 218">
                    <a:extLst>
                      <a:ext uri="{FF2B5EF4-FFF2-40B4-BE49-F238E27FC236}">
                        <a16:creationId xmlns:a16="http://schemas.microsoft.com/office/drawing/2014/main" id="{232C3633-FA15-FAB5-E3A6-6604BC4EA074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0147419" y="2401716"/>
                    <a:ext cx="139631" cy="163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0" name="Entrada de lápiz 219">
                    <a:extLst>
                      <a:ext uri="{FF2B5EF4-FFF2-40B4-BE49-F238E27FC236}">
                        <a16:creationId xmlns:a16="http://schemas.microsoft.com/office/drawing/2014/main" id="{B5BED81C-E560-174D-738C-E551560516CD}"/>
                      </a:ext>
                    </a:extLst>
                  </p14:cNvPr>
                  <p14:cNvContentPartPr/>
                  <p14:nvPr/>
                </p14:nvContentPartPr>
                <p14:xfrm>
                  <a:off x="8799136" y="2299827"/>
                  <a:ext cx="135720" cy="97200"/>
                </p14:xfrm>
              </p:contentPart>
            </mc:Choice>
            <mc:Fallback xmlns="">
              <p:pic>
                <p:nvPicPr>
                  <p:cNvPr id="220" name="Entrada de lápiz 219">
                    <a:extLst>
                      <a:ext uri="{FF2B5EF4-FFF2-40B4-BE49-F238E27FC236}">
                        <a16:creationId xmlns:a16="http://schemas.microsoft.com/office/drawing/2014/main" id="{B5BED81C-E560-174D-738C-E551560516CD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8787231" y="2288979"/>
                    <a:ext cx="159054" cy="1184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1" name="Grupo 220">
              <a:extLst>
                <a:ext uri="{FF2B5EF4-FFF2-40B4-BE49-F238E27FC236}">
                  <a16:creationId xmlns:a16="http://schemas.microsoft.com/office/drawing/2014/main" id="{D506E7DB-3B8C-B401-1EB1-C1BB5B3ABAA0}"/>
                </a:ext>
              </a:extLst>
            </p:cNvPr>
            <p:cNvGrpSpPr/>
            <p:nvPr/>
          </p:nvGrpSpPr>
          <p:grpSpPr>
            <a:xfrm>
              <a:off x="10454776" y="2722107"/>
              <a:ext cx="96120" cy="71280"/>
              <a:chOff x="10454776" y="2722107"/>
              <a:chExt cx="96120" cy="7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22" name="Entrada de lápiz 221">
                    <a:extLst>
                      <a:ext uri="{FF2B5EF4-FFF2-40B4-BE49-F238E27FC236}">
                        <a16:creationId xmlns:a16="http://schemas.microsoft.com/office/drawing/2014/main" id="{23D2E6C8-2EF0-2E54-7D82-01EA4F71FAD2}"/>
                      </a:ext>
                    </a:extLst>
                  </p14:cNvPr>
                  <p14:cNvContentPartPr/>
                  <p14:nvPr/>
                </p14:nvContentPartPr>
                <p14:xfrm>
                  <a:off x="10454776" y="2722107"/>
                  <a:ext cx="87480" cy="3240"/>
                </p14:xfrm>
              </p:contentPart>
            </mc:Choice>
            <mc:Fallback xmlns="">
              <p:pic>
                <p:nvPicPr>
                  <p:cNvPr id="222" name="Entrada de lápiz 221">
                    <a:extLst>
                      <a:ext uri="{FF2B5EF4-FFF2-40B4-BE49-F238E27FC236}">
                        <a16:creationId xmlns:a16="http://schemas.microsoft.com/office/drawing/2014/main" id="{23D2E6C8-2EF0-2E54-7D82-01EA4F71FAD2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10430874" y="2701857"/>
                    <a:ext cx="134805" cy="433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23" name="Entrada de lápiz 222">
                    <a:extLst>
                      <a:ext uri="{FF2B5EF4-FFF2-40B4-BE49-F238E27FC236}">
                        <a16:creationId xmlns:a16="http://schemas.microsoft.com/office/drawing/2014/main" id="{793ACAE5-2538-AC5A-CC4C-71491796F427}"/>
                      </a:ext>
                    </a:extLst>
                  </p14:cNvPr>
                  <p14:cNvContentPartPr/>
                  <p14:nvPr/>
                </p14:nvContentPartPr>
                <p14:xfrm>
                  <a:off x="10459456" y="2781147"/>
                  <a:ext cx="91440" cy="12240"/>
                </p14:xfrm>
              </p:contentPart>
            </mc:Choice>
            <mc:Fallback xmlns="">
              <p:pic>
                <p:nvPicPr>
                  <p:cNvPr id="223" name="Entrada de lápiz 222">
                    <a:extLst>
                      <a:ext uri="{FF2B5EF4-FFF2-40B4-BE49-F238E27FC236}">
                        <a16:creationId xmlns:a16="http://schemas.microsoft.com/office/drawing/2014/main" id="{793ACAE5-2538-AC5A-CC4C-71491796F42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10436120" y="2759290"/>
                    <a:ext cx="138589" cy="5551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FADF2FD6-FB9E-0205-3228-C08DEF7929D8}"/>
                    </a:ext>
                  </a:extLst>
                </p14:cNvPr>
                <p14:cNvContentPartPr/>
                <p14:nvPr/>
              </p14:nvContentPartPr>
              <p14:xfrm>
                <a:off x="10832056" y="2606187"/>
                <a:ext cx="45720" cy="24984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FADF2FD6-FB9E-0205-3228-C08DEF7929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08243" y="2584896"/>
                  <a:ext cx="92869" cy="29285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5" name="Grupo 224">
              <a:extLst>
                <a:ext uri="{FF2B5EF4-FFF2-40B4-BE49-F238E27FC236}">
                  <a16:creationId xmlns:a16="http://schemas.microsoft.com/office/drawing/2014/main" id="{597EEAD4-AE14-F7AE-1A2D-87FF4EDA6E99}"/>
                </a:ext>
              </a:extLst>
            </p:cNvPr>
            <p:cNvGrpSpPr/>
            <p:nvPr/>
          </p:nvGrpSpPr>
          <p:grpSpPr>
            <a:xfrm>
              <a:off x="11088376" y="2447067"/>
              <a:ext cx="1008000" cy="396000"/>
              <a:chOff x="11088376" y="2447067"/>
              <a:chExt cx="1008000" cy="39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26" name="Entrada de lápiz 225">
                    <a:extLst>
                      <a:ext uri="{FF2B5EF4-FFF2-40B4-BE49-F238E27FC236}">
                        <a16:creationId xmlns:a16="http://schemas.microsoft.com/office/drawing/2014/main" id="{BA4662FF-4B3E-2AA7-0AE8-ABE992B9A84F}"/>
                      </a:ext>
                    </a:extLst>
                  </p14:cNvPr>
                  <p14:cNvContentPartPr/>
                  <p14:nvPr/>
                </p14:nvContentPartPr>
                <p14:xfrm>
                  <a:off x="11088376" y="2719947"/>
                  <a:ext cx="155880" cy="14400"/>
                </p14:xfrm>
              </p:contentPart>
            </mc:Choice>
            <mc:Fallback xmlns="">
              <p:pic>
                <p:nvPicPr>
                  <p:cNvPr id="226" name="Entrada de lápiz 225">
                    <a:extLst>
                      <a:ext uri="{FF2B5EF4-FFF2-40B4-BE49-F238E27FC236}">
                        <a16:creationId xmlns:a16="http://schemas.microsoft.com/office/drawing/2014/main" id="{BA4662FF-4B3E-2AA7-0AE8-ABE992B9A84F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1064541" y="2698565"/>
                    <a:ext cx="203073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227" name="Entrada de lápiz 226">
                    <a:extLst>
                      <a:ext uri="{FF2B5EF4-FFF2-40B4-BE49-F238E27FC236}">
                        <a16:creationId xmlns:a16="http://schemas.microsoft.com/office/drawing/2014/main" id="{496AFB37-0D7A-4C18-DF4E-9CEA57A87AA2}"/>
                      </a:ext>
                    </a:extLst>
                  </p14:cNvPr>
                  <p14:cNvContentPartPr/>
                  <p14:nvPr/>
                </p14:nvContentPartPr>
                <p14:xfrm>
                  <a:off x="11324176" y="2606547"/>
                  <a:ext cx="147240" cy="212040"/>
                </p14:xfrm>
              </p:contentPart>
            </mc:Choice>
            <mc:Fallback xmlns="">
              <p:pic>
                <p:nvPicPr>
                  <p:cNvPr id="227" name="Entrada de lápiz 226">
                    <a:extLst>
                      <a:ext uri="{FF2B5EF4-FFF2-40B4-BE49-F238E27FC236}">
                        <a16:creationId xmlns:a16="http://schemas.microsoft.com/office/drawing/2014/main" id="{496AFB37-0D7A-4C18-DF4E-9CEA57A87AA2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1300827" y="2584866"/>
                    <a:ext cx="194414" cy="2549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228" name="Entrada de lápiz 227">
                    <a:extLst>
                      <a:ext uri="{FF2B5EF4-FFF2-40B4-BE49-F238E27FC236}">
                        <a16:creationId xmlns:a16="http://schemas.microsoft.com/office/drawing/2014/main" id="{1E73A779-DE3F-08C7-8867-22F33F01C300}"/>
                      </a:ext>
                    </a:extLst>
                  </p14:cNvPr>
                  <p14:cNvContentPartPr/>
                  <p14:nvPr/>
                </p14:nvContentPartPr>
                <p14:xfrm>
                  <a:off x="11348656" y="2642187"/>
                  <a:ext cx="148320" cy="200880"/>
                </p14:xfrm>
              </p:contentPart>
            </mc:Choice>
            <mc:Fallback xmlns="">
              <p:pic>
                <p:nvPicPr>
                  <p:cNvPr id="228" name="Entrada de lápiz 227">
                    <a:extLst>
                      <a:ext uri="{FF2B5EF4-FFF2-40B4-BE49-F238E27FC236}">
                        <a16:creationId xmlns:a16="http://schemas.microsoft.com/office/drawing/2014/main" id="{1E73A779-DE3F-08C7-8867-22F33F01C300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1325287" y="2620928"/>
                    <a:ext cx="195534" cy="243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29" name="Entrada de lápiz 228">
                    <a:extLst>
                      <a:ext uri="{FF2B5EF4-FFF2-40B4-BE49-F238E27FC236}">
                        <a16:creationId xmlns:a16="http://schemas.microsoft.com/office/drawing/2014/main" id="{6E380B6C-751C-D838-9C80-663C9EAD436C}"/>
                      </a:ext>
                    </a:extLst>
                  </p14:cNvPr>
                  <p14:cNvContentPartPr/>
                  <p14:nvPr/>
                </p14:nvContentPartPr>
                <p14:xfrm>
                  <a:off x="11576176" y="2715627"/>
                  <a:ext cx="123120" cy="34200"/>
                </p14:xfrm>
              </p:contentPart>
            </mc:Choice>
            <mc:Fallback xmlns="">
              <p:pic>
                <p:nvPicPr>
                  <p:cNvPr id="229" name="Entrada de lápiz 228">
                    <a:extLst>
                      <a:ext uri="{FF2B5EF4-FFF2-40B4-BE49-F238E27FC236}">
                        <a16:creationId xmlns:a16="http://schemas.microsoft.com/office/drawing/2014/main" id="{6E380B6C-751C-D838-9C80-663C9EAD436C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552316" y="2693981"/>
                    <a:ext cx="170364" cy="770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30" name="Entrada de lápiz 229">
                    <a:extLst>
                      <a:ext uri="{FF2B5EF4-FFF2-40B4-BE49-F238E27FC236}">
                        <a16:creationId xmlns:a16="http://schemas.microsoft.com/office/drawing/2014/main" id="{06D21808-CF36-F168-09F9-70B0E89ADFB2}"/>
                      </a:ext>
                    </a:extLst>
                  </p14:cNvPr>
                  <p14:cNvContentPartPr/>
                  <p14:nvPr/>
                </p14:nvContentPartPr>
                <p14:xfrm>
                  <a:off x="11676256" y="2629947"/>
                  <a:ext cx="10080" cy="169920"/>
                </p14:xfrm>
              </p:contentPart>
            </mc:Choice>
            <mc:Fallback xmlns="">
              <p:pic>
                <p:nvPicPr>
                  <p:cNvPr id="230" name="Entrada de lápiz 229">
                    <a:extLst>
                      <a:ext uri="{FF2B5EF4-FFF2-40B4-BE49-F238E27FC236}">
                        <a16:creationId xmlns:a16="http://schemas.microsoft.com/office/drawing/2014/main" id="{06D21808-CF36-F168-09F9-70B0E89ADFB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1652256" y="2608707"/>
                    <a:ext cx="57600" cy="2128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31" name="Entrada de lápiz 230">
                    <a:extLst>
                      <a:ext uri="{FF2B5EF4-FFF2-40B4-BE49-F238E27FC236}">
                        <a16:creationId xmlns:a16="http://schemas.microsoft.com/office/drawing/2014/main" id="{B894BFE3-4093-252E-2072-724ED29E5572}"/>
                      </a:ext>
                    </a:extLst>
                  </p14:cNvPr>
                  <p14:cNvContentPartPr/>
                  <p14:nvPr/>
                </p14:nvContentPartPr>
                <p14:xfrm>
                  <a:off x="11795416" y="2631387"/>
                  <a:ext cx="202680" cy="137520"/>
                </p14:xfrm>
              </p:contentPart>
            </mc:Choice>
            <mc:Fallback xmlns="">
              <p:pic>
                <p:nvPicPr>
                  <p:cNvPr id="231" name="Entrada de lápiz 230">
                    <a:extLst>
                      <a:ext uri="{FF2B5EF4-FFF2-40B4-BE49-F238E27FC236}">
                        <a16:creationId xmlns:a16="http://schemas.microsoft.com/office/drawing/2014/main" id="{B894BFE3-4093-252E-2072-724ED29E557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1771571" y="2609696"/>
                    <a:ext cx="249893" cy="180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32" name="Entrada de lápiz 231">
                    <a:extLst>
                      <a:ext uri="{FF2B5EF4-FFF2-40B4-BE49-F238E27FC236}">
                        <a16:creationId xmlns:a16="http://schemas.microsoft.com/office/drawing/2014/main" id="{35B51913-A205-CC04-1C8C-377C0C60AD75}"/>
                      </a:ext>
                    </a:extLst>
                  </p14:cNvPr>
                  <p14:cNvContentPartPr/>
                  <p14:nvPr/>
                </p14:nvContentPartPr>
                <p14:xfrm>
                  <a:off x="11896936" y="2623107"/>
                  <a:ext cx="75960" cy="175320"/>
                </p14:xfrm>
              </p:contentPart>
            </mc:Choice>
            <mc:Fallback xmlns="">
              <p:pic>
                <p:nvPicPr>
                  <p:cNvPr id="232" name="Entrada de lápiz 231">
                    <a:extLst>
                      <a:ext uri="{FF2B5EF4-FFF2-40B4-BE49-F238E27FC236}">
                        <a16:creationId xmlns:a16="http://schemas.microsoft.com/office/drawing/2014/main" id="{35B51913-A205-CC04-1C8C-377C0C60AD75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1873198" y="2601843"/>
                    <a:ext cx="122960" cy="2182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33" name="Entrada de lápiz 232">
                    <a:extLst>
                      <a:ext uri="{FF2B5EF4-FFF2-40B4-BE49-F238E27FC236}">
                        <a16:creationId xmlns:a16="http://schemas.microsoft.com/office/drawing/2014/main" id="{EDAAA5EE-5FCF-F6F1-A8D1-C17BDF8AE3E3}"/>
                      </a:ext>
                    </a:extLst>
                  </p14:cNvPr>
                  <p14:cNvContentPartPr/>
                  <p14:nvPr/>
                </p14:nvContentPartPr>
                <p14:xfrm>
                  <a:off x="11980096" y="2447067"/>
                  <a:ext cx="116280" cy="103680"/>
                </p14:xfrm>
              </p:contentPart>
            </mc:Choice>
            <mc:Fallback xmlns="">
              <p:pic>
                <p:nvPicPr>
                  <p:cNvPr id="233" name="Entrada de lápiz 232">
                    <a:extLst>
                      <a:ext uri="{FF2B5EF4-FFF2-40B4-BE49-F238E27FC236}">
                        <a16:creationId xmlns:a16="http://schemas.microsoft.com/office/drawing/2014/main" id="{EDAAA5EE-5FCF-F6F1-A8D1-C17BDF8AE3E3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1956268" y="2425377"/>
                    <a:ext cx="163459" cy="14662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744D4212-287E-593C-BC7C-B5CADD2E5F34}"/>
              </a:ext>
            </a:extLst>
          </p:cNvPr>
          <p:cNvGrpSpPr/>
          <p:nvPr/>
        </p:nvGrpSpPr>
        <p:grpSpPr>
          <a:xfrm>
            <a:off x="6664696" y="426027"/>
            <a:ext cx="554040" cy="1158840"/>
            <a:chOff x="6664696" y="426027"/>
            <a:chExt cx="554040" cy="11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B4046AED-FB94-E7BF-F260-33286508D623}"/>
                    </a:ext>
                  </a:extLst>
                </p14:cNvPr>
                <p14:cNvContentPartPr/>
                <p14:nvPr/>
              </p14:nvContentPartPr>
              <p14:xfrm>
                <a:off x="6664696" y="426027"/>
                <a:ext cx="554040" cy="11588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B4046AED-FB94-E7BF-F260-33286508D62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55696" y="417027"/>
                  <a:ext cx="571680" cy="11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73A44A96-72CC-706D-4504-9E60C4FB0778}"/>
                    </a:ext>
                  </a:extLst>
                </p14:cNvPr>
                <p14:cNvContentPartPr/>
                <p14:nvPr/>
              </p14:nvContentPartPr>
              <p14:xfrm>
                <a:off x="6910576" y="1282467"/>
                <a:ext cx="7920" cy="540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73A44A96-72CC-706D-4504-9E60C4FB07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01936" y="1273827"/>
                  <a:ext cx="2556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upo 238">
            <a:extLst>
              <a:ext uri="{FF2B5EF4-FFF2-40B4-BE49-F238E27FC236}">
                <a16:creationId xmlns:a16="http://schemas.microsoft.com/office/drawing/2014/main" id="{C595D07B-B855-3B61-37B9-C1565C44DEE0}"/>
              </a:ext>
            </a:extLst>
          </p:cNvPr>
          <p:cNvGrpSpPr/>
          <p:nvPr/>
        </p:nvGrpSpPr>
        <p:grpSpPr>
          <a:xfrm>
            <a:off x="6590896" y="2384787"/>
            <a:ext cx="477720" cy="860400"/>
            <a:chOff x="6590896" y="2384787"/>
            <a:chExt cx="477720" cy="86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8E2C5288-10B3-8305-F7D7-23D2971FD3F2}"/>
                    </a:ext>
                  </a:extLst>
                </p14:cNvPr>
                <p14:cNvContentPartPr/>
                <p14:nvPr/>
              </p14:nvContentPartPr>
              <p14:xfrm>
                <a:off x="6590896" y="2384787"/>
                <a:ext cx="477720" cy="86040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8E2C5288-10B3-8305-F7D7-23D2971FD3F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81896" y="2375787"/>
                  <a:ext cx="49536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D4987F63-21E9-6196-1B63-E924D9C68DF4}"/>
                    </a:ext>
                  </a:extLst>
                </p14:cNvPr>
                <p14:cNvContentPartPr/>
                <p14:nvPr/>
              </p14:nvContentPartPr>
              <p14:xfrm>
                <a:off x="6827416" y="2933427"/>
                <a:ext cx="1080" cy="208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D4987F63-21E9-6196-1B63-E924D9C68DF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18416" y="2924427"/>
                  <a:ext cx="1872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AD75CE36-3F81-2D1C-9923-E450181F0E91}"/>
              </a:ext>
            </a:extLst>
          </p:cNvPr>
          <p:cNvGrpSpPr/>
          <p:nvPr/>
        </p:nvGrpSpPr>
        <p:grpSpPr>
          <a:xfrm>
            <a:off x="250216" y="4316547"/>
            <a:ext cx="230760" cy="197280"/>
            <a:chOff x="250216" y="4316547"/>
            <a:chExt cx="23076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15303F02-D2D9-8373-F5B2-FD5A4D4A451B}"/>
                    </a:ext>
                  </a:extLst>
                </p14:cNvPr>
                <p14:cNvContentPartPr/>
                <p14:nvPr/>
              </p14:nvContentPartPr>
              <p14:xfrm>
                <a:off x="250216" y="4316547"/>
                <a:ext cx="167760" cy="11160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15303F02-D2D9-8373-F5B2-FD5A4D4A451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41216" y="4307907"/>
                  <a:ext cx="185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F882C6C4-2372-3E72-58A7-7BC02CD83517}"/>
                    </a:ext>
                  </a:extLst>
                </p14:cNvPr>
                <p14:cNvContentPartPr/>
                <p14:nvPr/>
              </p14:nvContentPartPr>
              <p14:xfrm>
                <a:off x="297736" y="4497987"/>
                <a:ext cx="183240" cy="1584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F882C6C4-2372-3E72-58A7-7BC02CD8351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89096" y="4489347"/>
                  <a:ext cx="2008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79E1E2E5-FAD3-FF29-0CB0-287FDE8ADA27}"/>
              </a:ext>
            </a:extLst>
          </p:cNvPr>
          <p:cNvGrpSpPr/>
          <p:nvPr/>
        </p:nvGrpSpPr>
        <p:grpSpPr>
          <a:xfrm>
            <a:off x="4929136" y="3911547"/>
            <a:ext cx="1667880" cy="1236960"/>
            <a:chOff x="4929136" y="3911547"/>
            <a:chExt cx="1667880" cy="12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CB5EB354-6BCA-13E7-61ED-8D8DB8E28B39}"/>
                    </a:ext>
                  </a:extLst>
                </p14:cNvPr>
                <p14:cNvContentPartPr/>
                <p14:nvPr/>
              </p14:nvContentPartPr>
              <p14:xfrm>
                <a:off x="4929136" y="4358667"/>
                <a:ext cx="210960" cy="1908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CB5EB354-6BCA-13E7-61ED-8D8DB8E28B3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20136" y="4349667"/>
                  <a:ext cx="228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4B846166-28D3-5DE3-B719-16EB655341A0}"/>
                    </a:ext>
                  </a:extLst>
                </p14:cNvPr>
                <p14:cNvContentPartPr/>
                <p14:nvPr/>
              </p14:nvContentPartPr>
              <p14:xfrm>
                <a:off x="5031736" y="4263987"/>
                <a:ext cx="21960" cy="18252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4B846166-28D3-5DE3-B719-16EB655341A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23096" y="4254987"/>
                  <a:ext cx="39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7B70B6BB-8BE0-2F8D-AA52-04F02CF40355}"/>
                    </a:ext>
                  </a:extLst>
                </p14:cNvPr>
                <p14:cNvContentPartPr/>
                <p14:nvPr/>
              </p14:nvContentPartPr>
              <p14:xfrm>
                <a:off x="5257816" y="4063827"/>
                <a:ext cx="315720" cy="4201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7B70B6BB-8BE0-2F8D-AA52-04F02CF4035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49176" y="4055187"/>
                  <a:ext cx="3333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F4B22CC5-1089-7C82-7297-43EBEFC08E7B}"/>
                    </a:ext>
                  </a:extLst>
                </p14:cNvPr>
                <p14:cNvContentPartPr/>
                <p14:nvPr/>
              </p14:nvContentPartPr>
              <p14:xfrm>
                <a:off x="5668936" y="3997587"/>
                <a:ext cx="130320" cy="7603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F4B22CC5-1089-7C82-7297-43EBEFC08E7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59936" y="3988587"/>
                  <a:ext cx="14796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7DFD3B1A-270E-B60A-C33D-1CA492593321}"/>
                    </a:ext>
                  </a:extLst>
                </p14:cNvPr>
                <p14:cNvContentPartPr/>
                <p14:nvPr/>
              </p14:nvContentPartPr>
              <p14:xfrm>
                <a:off x="5950456" y="3911547"/>
                <a:ext cx="111960" cy="45396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7DFD3B1A-270E-B60A-C33D-1CA49259332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41456" y="3902547"/>
                  <a:ext cx="1296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4C97FA4B-8255-3AB3-DEE2-EFC5EEE4FD23}"/>
                    </a:ext>
                  </a:extLst>
                </p14:cNvPr>
                <p14:cNvContentPartPr/>
                <p14:nvPr/>
              </p14:nvContentPartPr>
              <p14:xfrm>
                <a:off x="6129016" y="3914427"/>
                <a:ext cx="99360" cy="19080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4C97FA4B-8255-3AB3-DEE2-EFC5EEE4FD2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120376" y="3905787"/>
                  <a:ext cx="117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F549D6C8-1779-9B72-B1BB-938A8BCCAFF0}"/>
                    </a:ext>
                  </a:extLst>
                </p14:cNvPr>
                <p14:cNvContentPartPr/>
                <p14:nvPr/>
              </p14:nvContentPartPr>
              <p14:xfrm>
                <a:off x="5811496" y="4605987"/>
                <a:ext cx="344520" cy="468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F549D6C8-1779-9B72-B1BB-938A8BCCAFF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802496" y="4597347"/>
                  <a:ext cx="362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BD5BB597-A628-73AD-6733-FDA9A3C205AF}"/>
                    </a:ext>
                  </a:extLst>
                </p14:cNvPr>
                <p14:cNvContentPartPr/>
                <p14:nvPr/>
              </p14:nvContentPartPr>
              <p14:xfrm>
                <a:off x="5919136" y="4753947"/>
                <a:ext cx="147960" cy="27864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BD5BB597-A628-73AD-6733-FDA9A3C205A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10136" y="4745307"/>
                  <a:ext cx="165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5D315CD1-C536-1A97-90A2-806E9483C8A8}"/>
                    </a:ext>
                  </a:extLst>
                </p14:cNvPr>
                <p14:cNvContentPartPr/>
                <p14:nvPr/>
              </p14:nvContentPartPr>
              <p14:xfrm>
                <a:off x="6125056" y="4895787"/>
                <a:ext cx="163440" cy="19152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5D315CD1-C536-1A97-90A2-806E9483C8A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116056" y="4887147"/>
                  <a:ext cx="181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5E301955-8087-F040-252D-524BCA49BD67}"/>
                    </a:ext>
                  </a:extLst>
                </p14:cNvPr>
                <p14:cNvContentPartPr/>
                <p14:nvPr/>
              </p14:nvContentPartPr>
              <p14:xfrm>
                <a:off x="6201736" y="4881387"/>
                <a:ext cx="19440" cy="17172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5E301955-8087-F040-252D-524BCA49BD6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192736" y="4872747"/>
                  <a:ext cx="37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DF9BC93D-CFE5-A9C4-E5F2-A0F24D498146}"/>
                    </a:ext>
                  </a:extLst>
                </p14:cNvPr>
                <p14:cNvContentPartPr/>
                <p14:nvPr/>
              </p14:nvContentPartPr>
              <p14:xfrm>
                <a:off x="6115336" y="4947627"/>
                <a:ext cx="125640" cy="410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DF9BC93D-CFE5-A9C4-E5F2-A0F24D49814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06336" y="4938627"/>
                  <a:ext cx="143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F7B65604-C93B-2F6A-6FD0-975B1567ADA3}"/>
                    </a:ext>
                  </a:extLst>
                </p14:cNvPr>
                <p14:cNvContentPartPr/>
                <p14:nvPr/>
              </p14:nvContentPartPr>
              <p14:xfrm>
                <a:off x="6237016" y="4679427"/>
                <a:ext cx="87120" cy="11268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F7B65604-C93B-2F6A-6FD0-975B1567ADA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228016" y="4670787"/>
                  <a:ext cx="104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3B1AF299-FEBE-622A-F11F-A86EBCEA4FA9}"/>
                    </a:ext>
                  </a:extLst>
                </p14:cNvPr>
                <p14:cNvContentPartPr/>
                <p14:nvPr/>
              </p14:nvContentPartPr>
              <p14:xfrm>
                <a:off x="6418816" y="4064187"/>
                <a:ext cx="178200" cy="108432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3B1AF299-FEBE-622A-F11F-A86EBCEA4FA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409816" y="4055187"/>
                  <a:ext cx="195840" cy="11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58" name="Entrada de lápiz 257">
                <a:extLst>
                  <a:ext uri="{FF2B5EF4-FFF2-40B4-BE49-F238E27FC236}">
                    <a16:creationId xmlns:a16="http://schemas.microsoft.com/office/drawing/2014/main" id="{423F5CEE-2CDE-A544-31CF-AB10C40ACAAF}"/>
                  </a:ext>
                </a:extLst>
              </p14:cNvPr>
              <p14:cNvContentPartPr/>
              <p14:nvPr/>
            </p14:nvContentPartPr>
            <p14:xfrm>
              <a:off x="5624656" y="5303307"/>
              <a:ext cx="165240" cy="514080"/>
            </p14:xfrm>
          </p:contentPart>
        </mc:Choice>
        <mc:Fallback xmlns="">
          <p:pic>
            <p:nvPicPr>
              <p:cNvPr id="258" name="Entrada de lápiz 257">
                <a:extLst>
                  <a:ext uri="{FF2B5EF4-FFF2-40B4-BE49-F238E27FC236}">
                    <a16:creationId xmlns:a16="http://schemas.microsoft.com/office/drawing/2014/main" id="{423F5CEE-2CDE-A544-31CF-AB10C40ACAA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616016" y="5294667"/>
                <a:ext cx="18288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DAA261FB-A247-E028-0E3A-72ECD642FD65}"/>
                  </a:ext>
                </a:extLst>
              </p14:cNvPr>
              <p14:cNvContentPartPr/>
              <p14:nvPr/>
            </p14:nvContentPartPr>
            <p14:xfrm>
              <a:off x="5051176" y="6050307"/>
              <a:ext cx="404280" cy="445320"/>
            </p14:xfrm>
          </p:contentPart>
        </mc:Choice>
        <mc:Fallback xmlns=""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DAA261FB-A247-E028-0E3A-72ECD642FD6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042176" y="6041667"/>
                <a:ext cx="421920" cy="46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upo 268">
            <a:extLst>
              <a:ext uri="{FF2B5EF4-FFF2-40B4-BE49-F238E27FC236}">
                <a16:creationId xmlns:a16="http://schemas.microsoft.com/office/drawing/2014/main" id="{435A06E9-525D-764F-18BD-F677099811F2}"/>
              </a:ext>
            </a:extLst>
          </p:cNvPr>
          <p:cNvGrpSpPr/>
          <p:nvPr/>
        </p:nvGrpSpPr>
        <p:grpSpPr>
          <a:xfrm>
            <a:off x="5755336" y="6068667"/>
            <a:ext cx="857520" cy="357840"/>
            <a:chOff x="5755336" y="6068667"/>
            <a:chExt cx="85752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0DB1EA01-9FF2-50C3-B130-75FFFF920725}"/>
                    </a:ext>
                  </a:extLst>
                </p14:cNvPr>
                <p14:cNvContentPartPr/>
                <p14:nvPr/>
              </p14:nvContentPartPr>
              <p14:xfrm>
                <a:off x="5755336" y="6094227"/>
                <a:ext cx="87120" cy="2793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0DB1EA01-9FF2-50C3-B130-75FFFF92072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46696" y="6085227"/>
                  <a:ext cx="104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8857755E-12CF-3DBE-D881-90FD7F0A5DFF}"/>
                    </a:ext>
                  </a:extLst>
                </p14:cNvPr>
                <p14:cNvContentPartPr/>
                <p14:nvPr/>
              </p14:nvContentPartPr>
              <p14:xfrm>
                <a:off x="5933536" y="6074787"/>
                <a:ext cx="76320" cy="1476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8857755E-12CF-3DBE-D881-90FD7F0A5DF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24536" y="6066147"/>
                  <a:ext cx="93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49A6D377-761E-CB7A-0210-5D4313A25F6B}"/>
                    </a:ext>
                  </a:extLst>
                </p14:cNvPr>
                <p14:cNvContentPartPr/>
                <p14:nvPr/>
              </p14:nvContentPartPr>
              <p14:xfrm>
                <a:off x="6045856" y="6118707"/>
                <a:ext cx="103320" cy="30780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49A6D377-761E-CB7A-0210-5D4313A25F6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36856" y="6110067"/>
                  <a:ext cx="1209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A24D657F-7434-5A3F-AF63-909289BF0EA7}"/>
                    </a:ext>
                  </a:extLst>
                </p14:cNvPr>
                <p14:cNvContentPartPr/>
                <p14:nvPr/>
              </p14:nvContentPartPr>
              <p14:xfrm>
                <a:off x="6052696" y="6300507"/>
                <a:ext cx="77760" cy="4464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A24D657F-7434-5A3F-AF63-909289BF0EA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43696" y="6291507"/>
                  <a:ext cx="95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1C200465-44B5-E016-5AAA-622066C1F5CE}"/>
                    </a:ext>
                  </a:extLst>
                </p14:cNvPr>
                <p14:cNvContentPartPr/>
                <p14:nvPr/>
              </p14:nvContentPartPr>
              <p14:xfrm>
                <a:off x="6166816" y="6068667"/>
                <a:ext cx="158400" cy="20412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1C200465-44B5-E016-5AAA-622066C1F5C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158176" y="6060027"/>
                  <a:ext cx="176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C0FAB4F0-2E26-FD67-287D-523B4F7F612D}"/>
                    </a:ext>
                  </a:extLst>
                </p14:cNvPr>
                <p14:cNvContentPartPr/>
                <p14:nvPr/>
              </p14:nvContentPartPr>
              <p14:xfrm>
                <a:off x="6364456" y="6148587"/>
                <a:ext cx="65880" cy="16560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C0FAB4F0-2E26-FD67-287D-523B4F7F612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55816" y="6139947"/>
                  <a:ext cx="83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6608DC87-399A-41EA-5BA1-2253A6025C2D}"/>
                    </a:ext>
                  </a:extLst>
                </p14:cNvPr>
                <p14:cNvContentPartPr/>
                <p14:nvPr/>
              </p14:nvContentPartPr>
              <p14:xfrm>
                <a:off x="6354376" y="6118707"/>
                <a:ext cx="75960" cy="1116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6608DC87-399A-41EA-5BA1-2253A6025C2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45376" y="6110067"/>
                  <a:ext cx="93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0AC3909F-C35B-11BC-BE9E-013F36711CFF}"/>
                    </a:ext>
                  </a:extLst>
                </p14:cNvPr>
                <p14:cNvContentPartPr/>
                <p14:nvPr/>
              </p14:nvContentPartPr>
              <p14:xfrm>
                <a:off x="6465256" y="6155067"/>
                <a:ext cx="103320" cy="16776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0AC3909F-C35B-11BC-BE9E-013F36711CF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56616" y="6146427"/>
                  <a:ext cx="120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2C22ED41-E8DF-56FD-E8DB-E6C2879911B3}"/>
                    </a:ext>
                  </a:extLst>
                </p14:cNvPr>
                <p14:cNvContentPartPr/>
                <p14:nvPr/>
              </p14:nvContentPartPr>
              <p14:xfrm>
                <a:off x="6552376" y="6142467"/>
                <a:ext cx="60480" cy="18900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2C22ED41-E8DF-56FD-E8DB-E6C2879911B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543736" y="6133467"/>
                  <a:ext cx="7812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70" name="Entrada de lápiz 269">
                <a:extLst>
                  <a:ext uri="{FF2B5EF4-FFF2-40B4-BE49-F238E27FC236}">
                    <a16:creationId xmlns:a16="http://schemas.microsoft.com/office/drawing/2014/main" id="{CAC6CF78-FE8C-8B56-CED8-E8A26A348389}"/>
                  </a:ext>
                </a:extLst>
              </p14:cNvPr>
              <p14:cNvContentPartPr/>
              <p14:nvPr/>
            </p14:nvContentPartPr>
            <p14:xfrm>
              <a:off x="6802576" y="4429227"/>
              <a:ext cx="150120" cy="24120"/>
            </p14:xfrm>
          </p:contentPart>
        </mc:Choice>
        <mc:Fallback xmlns="">
          <p:pic>
            <p:nvPicPr>
              <p:cNvPr id="270" name="Entrada de lápiz 269">
                <a:extLst>
                  <a:ext uri="{FF2B5EF4-FFF2-40B4-BE49-F238E27FC236}">
                    <a16:creationId xmlns:a16="http://schemas.microsoft.com/office/drawing/2014/main" id="{CAC6CF78-FE8C-8B56-CED8-E8A26A348389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6793936" y="4420227"/>
                <a:ext cx="1677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71" name="Entrada de lápiz 270">
                <a:extLst>
                  <a:ext uri="{FF2B5EF4-FFF2-40B4-BE49-F238E27FC236}">
                    <a16:creationId xmlns:a16="http://schemas.microsoft.com/office/drawing/2014/main" id="{079736BC-517D-CB81-074F-6173E5030015}"/>
                  </a:ext>
                </a:extLst>
              </p14:cNvPr>
              <p14:cNvContentPartPr/>
              <p14:nvPr/>
            </p14:nvContentPartPr>
            <p14:xfrm>
              <a:off x="7248976" y="4176147"/>
              <a:ext cx="177480" cy="419400"/>
            </p14:xfrm>
          </p:contentPart>
        </mc:Choice>
        <mc:Fallback xmlns="">
          <p:pic>
            <p:nvPicPr>
              <p:cNvPr id="271" name="Entrada de lápiz 270">
                <a:extLst>
                  <a:ext uri="{FF2B5EF4-FFF2-40B4-BE49-F238E27FC236}">
                    <a16:creationId xmlns:a16="http://schemas.microsoft.com/office/drawing/2014/main" id="{079736BC-517D-CB81-074F-6173E503001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239976" y="4167147"/>
                <a:ext cx="19512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72" name="Entrada de lápiz 271">
                <a:extLst>
                  <a:ext uri="{FF2B5EF4-FFF2-40B4-BE49-F238E27FC236}">
                    <a16:creationId xmlns:a16="http://schemas.microsoft.com/office/drawing/2014/main" id="{B873F19E-4DAC-E307-DE32-75C8C64A200E}"/>
                  </a:ext>
                </a:extLst>
              </p14:cNvPr>
              <p14:cNvContentPartPr/>
              <p14:nvPr/>
            </p14:nvContentPartPr>
            <p14:xfrm>
              <a:off x="7723456" y="3853947"/>
              <a:ext cx="184680" cy="1254960"/>
            </p14:xfrm>
          </p:contentPart>
        </mc:Choice>
        <mc:Fallback xmlns="">
          <p:pic>
            <p:nvPicPr>
              <p:cNvPr id="272" name="Entrada de lápiz 271">
                <a:extLst>
                  <a:ext uri="{FF2B5EF4-FFF2-40B4-BE49-F238E27FC236}">
                    <a16:creationId xmlns:a16="http://schemas.microsoft.com/office/drawing/2014/main" id="{B873F19E-4DAC-E307-DE32-75C8C64A200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7714456" y="3844947"/>
                <a:ext cx="202320" cy="12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07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AAD69B6-65D6-344E-9956-3DD3B57487EE}"/>
              </a:ext>
            </a:extLst>
          </p:cNvPr>
          <p:cNvGrpSpPr/>
          <p:nvPr/>
        </p:nvGrpSpPr>
        <p:grpSpPr>
          <a:xfrm>
            <a:off x="823467" y="506912"/>
            <a:ext cx="454680" cy="594360"/>
            <a:chOff x="698776" y="3987867"/>
            <a:chExt cx="45468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F114DC0-ABD0-E6D4-BF0F-D59D2F863E17}"/>
                    </a:ext>
                  </a:extLst>
                </p14:cNvPr>
                <p14:cNvContentPartPr/>
                <p14:nvPr/>
              </p14:nvContentPartPr>
              <p14:xfrm>
                <a:off x="726856" y="4129707"/>
                <a:ext cx="63000" cy="2862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F114DC0-ABD0-E6D4-BF0F-D59D2F863E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8216" y="4121067"/>
                  <a:ext cx="80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C26518C-06D6-A805-2DCC-8C0D45E8AD3D}"/>
                    </a:ext>
                  </a:extLst>
                </p14:cNvPr>
                <p14:cNvContentPartPr/>
                <p14:nvPr/>
              </p14:nvContentPartPr>
              <p14:xfrm>
                <a:off x="698776" y="4068507"/>
                <a:ext cx="234000" cy="3812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C26518C-06D6-A805-2DCC-8C0D45E8AD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0136" y="4059507"/>
                  <a:ext cx="2516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5B3545E-CEFC-C482-3BB6-0875BA7F1AFE}"/>
                    </a:ext>
                  </a:extLst>
                </p14:cNvPr>
                <p14:cNvContentPartPr/>
                <p14:nvPr/>
              </p14:nvContentPartPr>
              <p14:xfrm>
                <a:off x="979936" y="4410867"/>
                <a:ext cx="154800" cy="171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5B3545E-CEFC-C482-3BB6-0875BA7F1A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1296" y="4402227"/>
                  <a:ext cx="172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197E8784-657A-D469-EDBB-D441E0E2F679}"/>
                    </a:ext>
                  </a:extLst>
                </p14:cNvPr>
                <p14:cNvContentPartPr/>
                <p14:nvPr/>
              </p14:nvContentPartPr>
              <p14:xfrm>
                <a:off x="1050856" y="4379907"/>
                <a:ext cx="25920" cy="1602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197E8784-657A-D469-EDBB-D441E0E2F6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1856" y="4371267"/>
                  <a:ext cx="43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A8BDE921-46E7-E9A8-1DED-52AE889CB2E2}"/>
                    </a:ext>
                  </a:extLst>
                </p14:cNvPr>
                <p14:cNvContentPartPr/>
                <p14:nvPr/>
              </p14:nvContentPartPr>
              <p14:xfrm>
                <a:off x="1018816" y="4499067"/>
                <a:ext cx="68400" cy="147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A8BDE921-46E7-E9A8-1DED-52AE889CB2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0176" y="4490067"/>
                  <a:ext cx="86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21EDD28-278D-C2F0-05FA-6406107B6586}"/>
                    </a:ext>
                  </a:extLst>
                </p14:cNvPr>
                <p14:cNvContentPartPr/>
                <p14:nvPr/>
              </p14:nvContentPartPr>
              <p14:xfrm>
                <a:off x="925576" y="4084347"/>
                <a:ext cx="107280" cy="266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21EDD28-278D-C2F0-05FA-6406107B65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6936" y="4075347"/>
                  <a:ext cx="124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3BDFC75-1124-02F0-AC45-DEE2EB430FE3}"/>
                    </a:ext>
                  </a:extLst>
                </p14:cNvPr>
                <p14:cNvContentPartPr/>
                <p14:nvPr/>
              </p14:nvContentPartPr>
              <p14:xfrm>
                <a:off x="1148416" y="3987867"/>
                <a:ext cx="5040" cy="142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3BDFC75-1124-02F0-AC45-DEE2EB430F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9776" y="3979227"/>
                  <a:ext cx="2268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F09F2E47-0F6B-4C62-33C8-1D53C9D94AEB}"/>
                  </a:ext>
                </a:extLst>
              </p14:cNvPr>
              <p14:cNvContentPartPr/>
              <p14:nvPr/>
            </p14:nvContentPartPr>
            <p14:xfrm>
              <a:off x="1635987" y="475952"/>
              <a:ext cx="162720" cy="117900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F09F2E47-0F6B-4C62-33C8-1D53C9D94AE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26987" y="466952"/>
                <a:ext cx="180360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8AB421F6-3FAC-E9A4-2914-E8BAFD673619}"/>
                  </a:ext>
                </a:extLst>
              </p14:cNvPr>
              <p14:cNvContentPartPr/>
              <p14:nvPr/>
            </p14:nvContentPartPr>
            <p14:xfrm>
              <a:off x="2086707" y="789512"/>
              <a:ext cx="26280" cy="33804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8AB421F6-3FAC-E9A4-2914-E8BAFD6736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68707" y="771512"/>
                <a:ext cx="619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AC8CC4A9-F2AA-495E-3BD6-B7E6C63065FF}"/>
                  </a:ext>
                </a:extLst>
              </p14:cNvPr>
              <p14:cNvContentPartPr/>
              <p14:nvPr/>
            </p14:nvContentPartPr>
            <p14:xfrm>
              <a:off x="2461827" y="912272"/>
              <a:ext cx="258480" cy="18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AC8CC4A9-F2AA-495E-3BD6-B7E6C63065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44187" y="894272"/>
                <a:ext cx="29412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47731DD5-D15A-12B2-B77E-6421B2EAB8B3}"/>
              </a:ext>
            </a:extLst>
          </p:cNvPr>
          <p:cNvGrpSpPr/>
          <p:nvPr/>
        </p:nvGrpSpPr>
        <p:grpSpPr>
          <a:xfrm>
            <a:off x="2960787" y="520592"/>
            <a:ext cx="371880" cy="431280"/>
            <a:chOff x="2836096" y="4001547"/>
            <a:chExt cx="37188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C069778F-BB07-70EE-9EDF-D2B09CE4C39C}"/>
                    </a:ext>
                  </a:extLst>
                </p14:cNvPr>
                <p14:cNvContentPartPr/>
                <p14:nvPr/>
              </p14:nvContentPartPr>
              <p14:xfrm>
                <a:off x="3067936" y="4001547"/>
                <a:ext cx="31680" cy="3200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C069778F-BB07-70EE-9EDF-D2B09CE4C3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50296" y="3983547"/>
                  <a:ext cx="67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4A48966-7B14-FD18-522D-7379CF0663F7}"/>
                    </a:ext>
                  </a:extLst>
                </p14:cNvPr>
                <p14:cNvContentPartPr/>
                <p14:nvPr/>
              </p14:nvContentPartPr>
              <p14:xfrm>
                <a:off x="2836096" y="4409427"/>
                <a:ext cx="371880" cy="23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4A48966-7B14-FD18-522D-7379CF0663F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18456" y="4391427"/>
                  <a:ext cx="4075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242C0D8-B5B9-C1E0-88DA-9D9E41FAE747}"/>
              </a:ext>
            </a:extLst>
          </p:cNvPr>
          <p:cNvGrpSpPr/>
          <p:nvPr/>
        </p:nvGrpSpPr>
        <p:grpSpPr>
          <a:xfrm>
            <a:off x="3043587" y="1127192"/>
            <a:ext cx="394920" cy="409680"/>
            <a:chOff x="2918896" y="4608147"/>
            <a:chExt cx="39492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49CA1F6-33D6-9248-8AA8-C53046D690F4}"/>
                    </a:ext>
                  </a:extLst>
                </p14:cNvPr>
                <p14:cNvContentPartPr/>
                <p14:nvPr/>
              </p14:nvContentPartPr>
              <p14:xfrm>
                <a:off x="2933296" y="4608147"/>
                <a:ext cx="37440" cy="2833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149CA1F6-33D6-9248-8AA8-C53046D690F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15656" y="4590507"/>
                  <a:ext cx="73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76D97BBC-1BD5-8339-B745-249510755FAB}"/>
                    </a:ext>
                  </a:extLst>
                </p14:cNvPr>
                <p14:cNvContentPartPr/>
                <p14:nvPr/>
              </p14:nvContentPartPr>
              <p14:xfrm>
                <a:off x="2918896" y="4630827"/>
                <a:ext cx="204480" cy="315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76D97BBC-1BD5-8339-B745-249510755F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00896" y="4612827"/>
                  <a:ext cx="2401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9A19B81-8B6E-0A31-0225-A48F123AF3BC}"/>
                    </a:ext>
                  </a:extLst>
                </p14:cNvPr>
                <p14:cNvContentPartPr/>
                <p14:nvPr/>
              </p14:nvContentPartPr>
              <p14:xfrm>
                <a:off x="3132016" y="4807947"/>
                <a:ext cx="181800" cy="2098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9A19B81-8B6E-0A31-0225-A48F123AF3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14016" y="4790307"/>
                  <a:ext cx="217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FEB4BF7-B42A-D563-DA43-BF5BE0EE6F8F}"/>
                    </a:ext>
                  </a:extLst>
                </p14:cNvPr>
                <p14:cNvContentPartPr/>
                <p14:nvPr/>
              </p14:nvContentPartPr>
              <p14:xfrm>
                <a:off x="3218776" y="4806867"/>
                <a:ext cx="8640" cy="1911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FEB4BF7-B42A-D563-DA43-BF5BE0EE6F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01136" y="4788867"/>
                  <a:ext cx="44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9303754-4991-86A1-9CC0-DFB5BB5D2020}"/>
                    </a:ext>
                  </a:extLst>
                </p14:cNvPr>
                <p14:cNvContentPartPr/>
                <p14:nvPr/>
              </p14:nvContentPartPr>
              <p14:xfrm>
                <a:off x="3158656" y="4903347"/>
                <a:ext cx="120960" cy="100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9303754-4991-86A1-9CC0-DFB5BB5D20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40656" y="4885347"/>
                  <a:ext cx="15660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2AD9913-E0B8-D13F-318D-76CF5D549173}"/>
              </a:ext>
            </a:extLst>
          </p:cNvPr>
          <p:cNvGrpSpPr/>
          <p:nvPr/>
        </p:nvGrpSpPr>
        <p:grpSpPr>
          <a:xfrm>
            <a:off x="3619587" y="771872"/>
            <a:ext cx="209880" cy="238320"/>
            <a:chOff x="3494896" y="4252827"/>
            <a:chExt cx="2098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CDB6556-535E-064F-8E4D-E54CBA2DD38B}"/>
                    </a:ext>
                  </a:extLst>
                </p14:cNvPr>
                <p14:cNvContentPartPr/>
                <p14:nvPr/>
              </p14:nvContentPartPr>
              <p14:xfrm>
                <a:off x="3494896" y="4348227"/>
                <a:ext cx="209880" cy="19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CDB6556-535E-064F-8E4D-E54CBA2DD3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76896" y="4330587"/>
                  <a:ext cx="245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61C5167-17D7-E7FC-E3BD-F28859EF9D4F}"/>
                    </a:ext>
                  </a:extLst>
                </p14:cNvPr>
                <p14:cNvContentPartPr/>
                <p14:nvPr/>
              </p14:nvContentPartPr>
              <p14:xfrm>
                <a:off x="3620896" y="4252827"/>
                <a:ext cx="3960" cy="238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61C5167-17D7-E7FC-E3BD-F28859EF9D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02896" y="4235187"/>
                  <a:ext cx="3960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C41B38C-464D-0EBD-D8B2-46863896A207}"/>
              </a:ext>
            </a:extLst>
          </p:cNvPr>
          <p:cNvGrpSpPr/>
          <p:nvPr/>
        </p:nvGrpSpPr>
        <p:grpSpPr>
          <a:xfrm>
            <a:off x="4206027" y="408632"/>
            <a:ext cx="716400" cy="513360"/>
            <a:chOff x="4081336" y="3889587"/>
            <a:chExt cx="71640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E23640A-A1B1-8146-5B25-F812FA7D5571}"/>
                    </a:ext>
                  </a:extLst>
                </p14:cNvPr>
                <p14:cNvContentPartPr/>
                <p14:nvPr/>
              </p14:nvContentPartPr>
              <p14:xfrm>
                <a:off x="4351696" y="3889587"/>
                <a:ext cx="11880" cy="4024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E23640A-A1B1-8146-5B25-F812FA7D55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3696" y="3871587"/>
                  <a:ext cx="475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28147A86-17C4-4B09-43A9-A0EE2B8ADA29}"/>
                    </a:ext>
                  </a:extLst>
                </p14:cNvPr>
                <p14:cNvContentPartPr/>
                <p14:nvPr/>
              </p14:nvContentPartPr>
              <p14:xfrm>
                <a:off x="4081336" y="4377387"/>
                <a:ext cx="716400" cy="255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28147A86-17C4-4B09-43A9-A0EE2B8ADA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63696" y="4359747"/>
                  <a:ext cx="75204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50747916-090B-D7FB-457A-1D188F9DCDDE}"/>
              </a:ext>
            </a:extLst>
          </p:cNvPr>
          <p:cNvGrpSpPr/>
          <p:nvPr/>
        </p:nvGrpSpPr>
        <p:grpSpPr>
          <a:xfrm>
            <a:off x="4388187" y="1067792"/>
            <a:ext cx="454320" cy="515880"/>
            <a:chOff x="4263496" y="4548747"/>
            <a:chExt cx="45432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8BD3E88B-5214-2472-589E-A132A72412F0}"/>
                    </a:ext>
                  </a:extLst>
                </p14:cNvPr>
                <p14:cNvContentPartPr/>
                <p14:nvPr/>
              </p14:nvContentPartPr>
              <p14:xfrm>
                <a:off x="4278256" y="4681587"/>
                <a:ext cx="17640" cy="2887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8BD3E88B-5214-2472-589E-A132A72412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60256" y="4663947"/>
                  <a:ext cx="532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ADA2505-D746-D586-5BF9-77A80FF9B62D}"/>
                    </a:ext>
                  </a:extLst>
                </p14:cNvPr>
                <p14:cNvContentPartPr/>
                <p14:nvPr/>
              </p14:nvContentPartPr>
              <p14:xfrm>
                <a:off x="4263496" y="4690947"/>
                <a:ext cx="214200" cy="3736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ADA2505-D746-D586-5BF9-77A80FF9B6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5856" y="4673307"/>
                  <a:ext cx="2498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93F4960F-4E11-ACDF-87F0-3335D052F345}"/>
                    </a:ext>
                  </a:extLst>
                </p14:cNvPr>
                <p14:cNvContentPartPr/>
                <p14:nvPr/>
              </p14:nvContentPartPr>
              <p14:xfrm>
                <a:off x="4533136" y="4840347"/>
                <a:ext cx="184680" cy="2149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93F4960F-4E11-ACDF-87F0-3335D052F3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15136" y="4822707"/>
                  <a:ext cx="220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0F4C9FC-5E8A-DA39-889E-D724ED27C57D}"/>
                    </a:ext>
                  </a:extLst>
                </p14:cNvPr>
                <p14:cNvContentPartPr/>
                <p14:nvPr/>
              </p14:nvContentPartPr>
              <p14:xfrm>
                <a:off x="4634656" y="4804347"/>
                <a:ext cx="9000" cy="2192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0F4C9FC-5E8A-DA39-889E-D724ED27C57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16656" y="4786707"/>
                  <a:ext cx="44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00ECCD6-FA5B-355B-2DF9-584207A51EB6}"/>
                    </a:ext>
                  </a:extLst>
                </p14:cNvPr>
                <p14:cNvContentPartPr/>
                <p14:nvPr/>
              </p14:nvContentPartPr>
              <p14:xfrm>
                <a:off x="4528456" y="4958427"/>
                <a:ext cx="160200" cy="104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00ECCD6-FA5B-355B-2DF9-584207A51E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10816" y="4940427"/>
                  <a:ext cx="195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BACB752-4690-F26E-2C82-6D90AB13AC13}"/>
                    </a:ext>
                  </a:extLst>
                </p14:cNvPr>
                <p14:cNvContentPartPr/>
                <p14:nvPr/>
              </p14:nvContentPartPr>
              <p14:xfrm>
                <a:off x="4505776" y="4548747"/>
                <a:ext cx="128160" cy="1558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BACB752-4690-F26E-2C82-6D90AB13AC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87776" y="4531107"/>
                  <a:ext cx="16380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Entrada de lápiz 36">
                <a:extLst>
                  <a:ext uri="{FF2B5EF4-FFF2-40B4-BE49-F238E27FC236}">
                    <a16:creationId xmlns:a16="http://schemas.microsoft.com/office/drawing/2014/main" id="{4670A1C8-CEEE-0C2C-EB09-E6EB704D06AF}"/>
                  </a:ext>
                </a:extLst>
              </p14:cNvPr>
              <p14:cNvContentPartPr/>
              <p14:nvPr/>
            </p14:nvContentPartPr>
            <p14:xfrm>
              <a:off x="5119347" y="905432"/>
              <a:ext cx="222840" cy="25560"/>
            </p14:xfrm>
          </p:contentPart>
        </mc:Choice>
        <mc:Fallback xmlns="">
          <p:pic>
            <p:nvPicPr>
              <p:cNvPr id="37" name="Entrada de lápiz 36">
                <a:extLst>
                  <a:ext uri="{FF2B5EF4-FFF2-40B4-BE49-F238E27FC236}">
                    <a16:creationId xmlns:a16="http://schemas.microsoft.com/office/drawing/2014/main" id="{4670A1C8-CEEE-0C2C-EB09-E6EB704D06A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10347" y="896792"/>
                <a:ext cx="240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E9DD650A-81FC-28D7-911E-2DD7F8328A25}"/>
                  </a:ext>
                </a:extLst>
              </p14:cNvPr>
              <p14:cNvContentPartPr/>
              <p14:nvPr/>
            </p14:nvContentPartPr>
            <p14:xfrm>
              <a:off x="5696787" y="700232"/>
              <a:ext cx="20160" cy="53424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E9DD650A-81FC-28D7-911E-2DD7F8328A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88147" y="691592"/>
                <a:ext cx="3780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3F74F7B0-1D48-01EB-ED7F-3E7840A8B09B}"/>
                  </a:ext>
                </a:extLst>
              </p14:cNvPr>
              <p14:cNvContentPartPr/>
              <p14:nvPr/>
            </p14:nvContentPartPr>
            <p14:xfrm>
              <a:off x="5975427" y="644072"/>
              <a:ext cx="201240" cy="112068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3F74F7B0-1D48-01EB-ED7F-3E7840A8B09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66427" y="635072"/>
                <a:ext cx="218880" cy="11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F33A6416-55EE-133B-0070-6ADAD614EF6F}"/>
                  </a:ext>
                </a:extLst>
              </p14:cNvPr>
              <p14:cNvContentPartPr/>
              <p14:nvPr/>
            </p14:nvContentPartPr>
            <p14:xfrm>
              <a:off x="432867" y="862592"/>
              <a:ext cx="196200" cy="1224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F33A6416-55EE-133B-0070-6ADAD614EF6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3867" y="853952"/>
                <a:ext cx="2138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F0333DEC-679D-5E54-0E95-972D0F31A68C}"/>
                  </a:ext>
                </a:extLst>
              </p14:cNvPr>
              <p14:cNvContentPartPr/>
              <p14:nvPr/>
            </p14:nvContentPartPr>
            <p14:xfrm>
              <a:off x="473907" y="997952"/>
              <a:ext cx="138600" cy="504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F0333DEC-679D-5E54-0E95-972D0F31A68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4907" y="989312"/>
                <a:ext cx="1562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0BC1EA49-CECF-D4F7-9A00-A435640A99D3}"/>
                  </a:ext>
                </a:extLst>
              </p14:cNvPr>
              <p14:cNvContentPartPr/>
              <p14:nvPr/>
            </p14:nvContentPartPr>
            <p14:xfrm>
              <a:off x="1955896" y="588387"/>
              <a:ext cx="378000" cy="5511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0BC1EA49-CECF-D4F7-9A00-A435640A99D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47256" y="579747"/>
                <a:ext cx="3956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322E3396-1E87-4D1C-4D13-95E146063721}"/>
                  </a:ext>
                </a:extLst>
              </p14:cNvPr>
              <p14:cNvContentPartPr/>
              <p14:nvPr/>
            </p14:nvContentPartPr>
            <p14:xfrm>
              <a:off x="5344576" y="681627"/>
              <a:ext cx="600120" cy="75564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322E3396-1E87-4D1C-4D13-95E14606372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35936" y="672987"/>
                <a:ext cx="617760" cy="77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CD7714B9-2860-3C3C-03B4-F452FF59DEF8}"/>
              </a:ext>
            </a:extLst>
          </p:cNvPr>
          <p:cNvGrpSpPr/>
          <p:nvPr/>
        </p:nvGrpSpPr>
        <p:grpSpPr>
          <a:xfrm>
            <a:off x="7241776" y="760827"/>
            <a:ext cx="373680" cy="235800"/>
            <a:chOff x="7241776" y="760827"/>
            <a:chExt cx="3736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7E53A760-7BB2-DF3A-74D9-CFB286A87FF5}"/>
                    </a:ext>
                  </a:extLst>
                </p14:cNvPr>
                <p14:cNvContentPartPr/>
                <p14:nvPr/>
              </p14:nvContentPartPr>
              <p14:xfrm>
                <a:off x="7241776" y="760827"/>
                <a:ext cx="226440" cy="2102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7E53A760-7BB2-DF3A-74D9-CFB286A87F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32776" y="752187"/>
                  <a:ext cx="244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9732C49E-D6B5-B133-2B81-F8B62E045CFF}"/>
                    </a:ext>
                  </a:extLst>
                </p14:cNvPr>
                <p14:cNvContentPartPr/>
                <p14:nvPr/>
              </p14:nvContentPartPr>
              <p14:xfrm>
                <a:off x="7520056" y="822747"/>
                <a:ext cx="95400" cy="1738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9732C49E-D6B5-B133-2B81-F8B62E045C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11416" y="813747"/>
                  <a:ext cx="11304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0D489C7C-BA11-5E42-3CC1-8603577E0FC1}"/>
                  </a:ext>
                </a:extLst>
              </p14:cNvPr>
              <p14:cNvContentPartPr/>
              <p14:nvPr/>
            </p14:nvContentPartPr>
            <p14:xfrm>
              <a:off x="472696" y="2310987"/>
              <a:ext cx="213480" cy="3492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0D489C7C-BA11-5E42-3CC1-8603577E0FC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3696" y="2301987"/>
                <a:ext cx="2311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A1A189C4-9561-8236-9302-8662296776DD}"/>
                  </a:ext>
                </a:extLst>
              </p14:cNvPr>
              <p14:cNvContentPartPr/>
              <p14:nvPr/>
            </p14:nvContentPartPr>
            <p14:xfrm>
              <a:off x="531736" y="2466867"/>
              <a:ext cx="157680" cy="2628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A1A189C4-9561-8236-9302-8662296776D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22736" y="2458227"/>
                <a:ext cx="1753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A5AECDD7-B7C4-3196-7D66-11047ACD54CD}"/>
                  </a:ext>
                </a:extLst>
              </p14:cNvPr>
              <p14:cNvContentPartPr/>
              <p14:nvPr/>
            </p14:nvContentPartPr>
            <p14:xfrm>
              <a:off x="1425976" y="2076267"/>
              <a:ext cx="13680" cy="35028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A5AECDD7-B7C4-3196-7D66-11047ACD54C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17336" y="2067627"/>
                <a:ext cx="313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E9538E42-A04D-5372-BDA4-DBDA9D399BED}"/>
                  </a:ext>
                </a:extLst>
              </p14:cNvPr>
              <p14:cNvContentPartPr/>
              <p14:nvPr/>
            </p14:nvContentPartPr>
            <p14:xfrm>
              <a:off x="2063536" y="2512227"/>
              <a:ext cx="12240" cy="144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E9538E42-A04D-5372-BDA4-DBDA9D399BE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54896" y="2503587"/>
                <a:ext cx="2988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o 65">
            <a:extLst>
              <a:ext uri="{FF2B5EF4-FFF2-40B4-BE49-F238E27FC236}">
                <a16:creationId xmlns:a16="http://schemas.microsoft.com/office/drawing/2014/main" id="{2EB19133-2C02-5471-30D7-4BFF26921FEE}"/>
              </a:ext>
            </a:extLst>
          </p:cNvPr>
          <p:cNvGrpSpPr/>
          <p:nvPr/>
        </p:nvGrpSpPr>
        <p:grpSpPr>
          <a:xfrm>
            <a:off x="1284496" y="2544267"/>
            <a:ext cx="473760" cy="529200"/>
            <a:chOff x="1284496" y="2544267"/>
            <a:chExt cx="47376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BEC779CD-9E06-5E79-207F-CA1FA44849C0}"/>
                    </a:ext>
                  </a:extLst>
                </p14:cNvPr>
                <p14:cNvContentPartPr/>
                <p14:nvPr/>
              </p14:nvContentPartPr>
              <p14:xfrm>
                <a:off x="1284496" y="2544267"/>
                <a:ext cx="394200" cy="421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BEC779CD-9E06-5E79-207F-CA1FA44849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75856" y="2535267"/>
                  <a:ext cx="411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D0409A7-9106-85EA-4441-9C1FE26FEF2F}"/>
                    </a:ext>
                  </a:extLst>
                </p14:cNvPr>
                <p14:cNvContentPartPr/>
                <p14:nvPr/>
              </p14:nvContentPartPr>
              <p14:xfrm>
                <a:off x="1383496" y="2724267"/>
                <a:ext cx="150120" cy="3150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D0409A7-9106-85EA-4441-9C1FE26FEF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74496" y="2715627"/>
                  <a:ext cx="167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B23F0E1-2926-4118-7DD0-95B86FBE1CEB}"/>
                    </a:ext>
                  </a:extLst>
                </p14:cNvPr>
                <p14:cNvContentPartPr/>
                <p14:nvPr/>
              </p14:nvContentPartPr>
              <p14:xfrm>
                <a:off x="1599496" y="2939187"/>
                <a:ext cx="141120" cy="1342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B23F0E1-2926-4118-7DD0-95B86FBE1CE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90496" y="2930547"/>
                  <a:ext cx="158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C4D0BA7C-87AE-D1A4-A3AA-BD72A54A62DF}"/>
                    </a:ext>
                  </a:extLst>
                </p14:cNvPr>
                <p14:cNvContentPartPr/>
                <p14:nvPr/>
              </p14:nvContentPartPr>
              <p14:xfrm>
                <a:off x="1681936" y="2915427"/>
                <a:ext cx="8640" cy="1389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C4D0BA7C-87AE-D1A4-A3AA-BD72A54A62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73296" y="2906787"/>
                  <a:ext cx="26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3B155AE-B3FC-7051-DBA4-3B2877C6153A}"/>
                    </a:ext>
                  </a:extLst>
                </p14:cNvPr>
                <p14:cNvContentPartPr/>
                <p14:nvPr/>
              </p14:nvContentPartPr>
              <p14:xfrm>
                <a:off x="1616056" y="2988147"/>
                <a:ext cx="74520" cy="147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3B155AE-B3FC-7051-DBA4-3B2877C615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07056" y="2979507"/>
                  <a:ext cx="92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A56FA07-931D-DAD1-0110-8730ACC4C689}"/>
                    </a:ext>
                  </a:extLst>
                </p14:cNvPr>
                <p14:cNvContentPartPr/>
                <p14:nvPr/>
              </p14:nvContentPartPr>
              <p14:xfrm>
                <a:off x="1637656" y="2669187"/>
                <a:ext cx="120600" cy="14220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A56FA07-931D-DAD1-0110-8730ACC4C68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29016" y="2660187"/>
                  <a:ext cx="13824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4DA91FD1-9A07-60F7-C68C-31A35E7B08B9}"/>
                  </a:ext>
                </a:extLst>
              </p14:cNvPr>
              <p14:cNvContentPartPr/>
              <p14:nvPr/>
            </p14:nvContentPartPr>
            <p14:xfrm>
              <a:off x="916576" y="2534907"/>
              <a:ext cx="141480" cy="504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4DA91FD1-9A07-60F7-C68C-31A35E7B08B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7576" y="2526267"/>
                <a:ext cx="15912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o 69">
            <a:extLst>
              <a:ext uri="{FF2B5EF4-FFF2-40B4-BE49-F238E27FC236}">
                <a16:creationId xmlns:a16="http://schemas.microsoft.com/office/drawing/2014/main" id="{78C7F90B-9FD9-17E8-3D8F-D230443163EA}"/>
              </a:ext>
            </a:extLst>
          </p:cNvPr>
          <p:cNvGrpSpPr/>
          <p:nvPr/>
        </p:nvGrpSpPr>
        <p:grpSpPr>
          <a:xfrm>
            <a:off x="1998376" y="2461107"/>
            <a:ext cx="230400" cy="155880"/>
            <a:chOff x="1998376" y="2461107"/>
            <a:chExt cx="23040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2B87E6D8-2B6D-65CF-588C-13709618EC85}"/>
                    </a:ext>
                  </a:extLst>
                </p14:cNvPr>
                <p14:cNvContentPartPr/>
                <p14:nvPr/>
              </p14:nvContentPartPr>
              <p14:xfrm>
                <a:off x="1998376" y="2523387"/>
                <a:ext cx="230400" cy="147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2B87E6D8-2B6D-65CF-588C-13709618EC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89376" y="2514387"/>
                  <a:ext cx="248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583A7B7A-A0FA-518D-0D94-6FF9A2A7503A}"/>
                    </a:ext>
                  </a:extLst>
                </p14:cNvPr>
                <p14:cNvContentPartPr/>
                <p14:nvPr/>
              </p14:nvContentPartPr>
              <p14:xfrm>
                <a:off x="2099176" y="2461107"/>
                <a:ext cx="10440" cy="1558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583A7B7A-A0FA-518D-0D94-6FF9A2A750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90176" y="2452107"/>
                  <a:ext cx="2808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DADC9F28-BDD0-3F61-FCAA-4D2AB8ABD037}"/>
                  </a:ext>
                </a:extLst>
              </p14:cNvPr>
              <p14:cNvContentPartPr/>
              <p14:nvPr/>
            </p14:nvContentPartPr>
            <p14:xfrm>
              <a:off x="2869576" y="2108307"/>
              <a:ext cx="16200" cy="29700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DADC9F28-BDD0-3F61-FCAA-4D2AB8ABD03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60576" y="2099667"/>
                <a:ext cx="33840" cy="31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o 78">
            <a:extLst>
              <a:ext uri="{FF2B5EF4-FFF2-40B4-BE49-F238E27FC236}">
                <a16:creationId xmlns:a16="http://schemas.microsoft.com/office/drawing/2014/main" id="{38E56AC7-7B22-EDD7-C817-3BD5535DE3B8}"/>
              </a:ext>
            </a:extLst>
          </p:cNvPr>
          <p:cNvGrpSpPr/>
          <p:nvPr/>
        </p:nvGrpSpPr>
        <p:grpSpPr>
          <a:xfrm>
            <a:off x="2578696" y="2537067"/>
            <a:ext cx="657360" cy="596160"/>
            <a:chOff x="2578696" y="2537067"/>
            <a:chExt cx="657360" cy="59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94554F4-7857-76CA-2FBC-55F81B4ED2F4}"/>
                    </a:ext>
                  </a:extLst>
                </p14:cNvPr>
                <p14:cNvContentPartPr/>
                <p14:nvPr/>
              </p14:nvContentPartPr>
              <p14:xfrm>
                <a:off x="2578696" y="2537067"/>
                <a:ext cx="657360" cy="57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94554F4-7857-76CA-2FBC-55F81B4ED2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70056" y="2528067"/>
                  <a:ext cx="675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5F4A5968-C3E6-2C17-557B-38368FEAC5E7}"/>
                    </a:ext>
                  </a:extLst>
                </p14:cNvPr>
                <p14:cNvContentPartPr/>
                <p14:nvPr/>
              </p14:nvContentPartPr>
              <p14:xfrm>
                <a:off x="2741056" y="2790507"/>
                <a:ext cx="33120" cy="1854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5F4A5968-C3E6-2C17-557B-38368FEAC5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32056" y="2781507"/>
                  <a:ext cx="50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8589EE0-C081-CAB8-B553-08871DE3CD5C}"/>
                    </a:ext>
                  </a:extLst>
                </p14:cNvPr>
                <p14:cNvContentPartPr/>
                <p14:nvPr/>
              </p14:nvContentPartPr>
              <p14:xfrm>
                <a:off x="2736376" y="2764227"/>
                <a:ext cx="165600" cy="2412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8589EE0-C081-CAB8-B553-08871DE3CD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27736" y="2755227"/>
                  <a:ext cx="183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CB7C8EF-AC8E-31BF-BDB7-FEC2A3279DD5}"/>
                    </a:ext>
                  </a:extLst>
                </p14:cNvPr>
                <p14:cNvContentPartPr/>
                <p14:nvPr/>
              </p14:nvContentPartPr>
              <p14:xfrm>
                <a:off x="2945896" y="2982747"/>
                <a:ext cx="171000" cy="1504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CB7C8EF-AC8E-31BF-BDB7-FEC2A3279D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37256" y="2974107"/>
                  <a:ext cx="18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13095EC-28A7-9C4A-8BDE-DACC8B1E9422}"/>
                    </a:ext>
                  </a:extLst>
                </p14:cNvPr>
                <p14:cNvContentPartPr/>
                <p14:nvPr/>
              </p14:nvContentPartPr>
              <p14:xfrm>
                <a:off x="3037696" y="2969067"/>
                <a:ext cx="21960" cy="1555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13095EC-28A7-9C4A-8BDE-DACC8B1E94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28696" y="2960427"/>
                  <a:ext cx="39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0027B093-F815-12CE-9FEC-E2A66345AA1D}"/>
                    </a:ext>
                  </a:extLst>
                </p14:cNvPr>
                <p14:cNvContentPartPr/>
                <p14:nvPr/>
              </p14:nvContentPartPr>
              <p14:xfrm>
                <a:off x="2981536" y="3046827"/>
                <a:ext cx="97920" cy="205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0027B093-F815-12CE-9FEC-E2A66345AA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72896" y="3038187"/>
                  <a:ext cx="115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E0C9AA5E-20C4-BEAF-5CFB-7051326DEC93}"/>
                    </a:ext>
                  </a:extLst>
                </p14:cNvPr>
                <p14:cNvContentPartPr/>
                <p14:nvPr/>
              </p14:nvContentPartPr>
              <p14:xfrm>
                <a:off x="2885056" y="2632827"/>
                <a:ext cx="106200" cy="1378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E0C9AA5E-20C4-BEAF-5CFB-7051326DEC9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76056" y="2624187"/>
                  <a:ext cx="12384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78BC9CC7-3C9F-1BA9-B48C-36D163DF9FF0}"/>
              </a:ext>
            </a:extLst>
          </p:cNvPr>
          <p:cNvGrpSpPr/>
          <p:nvPr/>
        </p:nvGrpSpPr>
        <p:grpSpPr>
          <a:xfrm>
            <a:off x="8271016" y="435027"/>
            <a:ext cx="983880" cy="870840"/>
            <a:chOff x="8271016" y="435027"/>
            <a:chExt cx="983880" cy="87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0BB91B8-8BB3-A06A-6888-1E0B2F569253}"/>
                    </a:ext>
                  </a:extLst>
                </p14:cNvPr>
                <p14:cNvContentPartPr/>
                <p14:nvPr/>
              </p14:nvContentPartPr>
              <p14:xfrm>
                <a:off x="8456776" y="435027"/>
                <a:ext cx="27720" cy="2793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0BB91B8-8BB3-A06A-6888-1E0B2F5692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48136" y="426387"/>
                  <a:ext cx="45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1FE067C-61A2-56EA-878E-B90FFA08D8DB}"/>
                    </a:ext>
                  </a:extLst>
                </p14:cNvPr>
                <p14:cNvContentPartPr/>
                <p14:nvPr/>
              </p14:nvContentPartPr>
              <p14:xfrm>
                <a:off x="8271016" y="832107"/>
                <a:ext cx="355320" cy="23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1FE067C-61A2-56EA-878E-B90FFA08D8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62376" y="823107"/>
                  <a:ext cx="372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4B272BF-ED53-5657-F3A7-B591B18DFFA3}"/>
                    </a:ext>
                  </a:extLst>
                </p14:cNvPr>
                <p14:cNvContentPartPr/>
                <p14:nvPr/>
              </p14:nvContentPartPr>
              <p14:xfrm>
                <a:off x="8369296" y="1011747"/>
                <a:ext cx="137160" cy="2617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4B272BF-ED53-5657-F3A7-B591B18DFF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60656" y="1002747"/>
                  <a:ext cx="154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BA3FD64-2320-7E79-1631-B5B612E38DB3}"/>
                    </a:ext>
                  </a:extLst>
                </p14:cNvPr>
                <p14:cNvContentPartPr/>
                <p14:nvPr/>
              </p14:nvContentPartPr>
              <p14:xfrm>
                <a:off x="8549296" y="1150347"/>
                <a:ext cx="128880" cy="155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BA3FD64-2320-7E79-1631-B5B612E38D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40656" y="1141347"/>
                  <a:ext cx="146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6230D655-F15E-62E8-8C6B-907C83020A82}"/>
                    </a:ext>
                  </a:extLst>
                </p14:cNvPr>
                <p14:cNvContentPartPr/>
                <p14:nvPr/>
              </p14:nvContentPartPr>
              <p14:xfrm>
                <a:off x="8623816" y="1153947"/>
                <a:ext cx="12240" cy="1101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6230D655-F15E-62E8-8C6B-907C83020A8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14816" y="1145307"/>
                  <a:ext cx="29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97611E1-02E2-3B0A-5A08-8A0ECB666F59}"/>
                    </a:ext>
                  </a:extLst>
                </p14:cNvPr>
                <p14:cNvContentPartPr/>
                <p14:nvPr/>
              </p14:nvContentPartPr>
              <p14:xfrm>
                <a:off x="8558656" y="1219467"/>
                <a:ext cx="77040" cy="32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97611E1-02E2-3B0A-5A08-8A0ECB666F5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50016" y="1210827"/>
                  <a:ext cx="94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640C791-F5A9-A359-E6DA-16B94A903009}"/>
                    </a:ext>
                  </a:extLst>
                </p14:cNvPr>
                <p14:cNvContentPartPr/>
                <p14:nvPr/>
              </p14:nvContentPartPr>
              <p14:xfrm>
                <a:off x="8580976" y="906267"/>
                <a:ext cx="106560" cy="1087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640C791-F5A9-A359-E6DA-16B94A9030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72336" y="897267"/>
                  <a:ext cx="124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593EBD9-B526-066C-51D1-C007CC9D648D}"/>
                    </a:ext>
                  </a:extLst>
                </p14:cNvPr>
                <p14:cNvContentPartPr/>
                <p14:nvPr/>
              </p14:nvContentPartPr>
              <p14:xfrm>
                <a:off x="8571976" y="996267"/>
                <a:ext cx="119160" cy="871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593EBD9-B526-066C-51D1-C007CC9D64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63336" y="987267"/>
                  <a:ext cx="136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DF6949B2-03A4-62F5-4A45-B0F3353825A2}"/>
                    </a:ext>
                  </a:extLst>
                </p14:cNvPr>
                <p14:cNvContentPartPr/>
                <p14:nvPr/>
              </p14:nvContentPartPr>
              <p14:xfrm>
                <a:off x="8794456" y="754707"/>
                <a:ext cx="124920" cy="864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DF6949B2-03A4-62F5-4A45-B0F3353825A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85816" y="746067"/>
                  <a:ext cx="142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4E694BE1-A8B4-886D-B199-04E598391033}"/>
                    </a:ext>
                  </a:extLst>
                </p14:cNvPr>
                <p14:cNvContentPartPr/>
                <p14:nvPr/>
              </p14:nvContentPartPr>
              <p14:xfrm>
                <a:off x="8789776" y="888267"/>
                <a:ext cx="133560" cy="856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4E694BE1-A8B4-886D-B199-04E59839103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80776" y="879267"/>
                  <a:ext cx="151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FACD170-2C43-9560-2877-7DCE69233310}"/>
                    </a:ext>
                  </a:extLst>
                </p14:cNvPr>
                <p14:cNvContentPartPr/>
                <p14:nvPr/>
              </p14:nvContentPartPr>
              <p14:xfrm>
                <a:off x="9041776" y="763347"/>
                <a:ext cx="213120" cy="2296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FACD170-2C43-9560-2877-7DCE692333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33136" y="754707"/>
                  <a:ext cx="23076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89DBC7A1-FEA0-53AB-1A0E-4C927B8BE215}"/>
                  </a:ext>
                </a:extLst>
              </p14:cNvPr>
              <p14:cNvContentPartPr/>
              <p14:nvPr/>
            </p14:nvContentPartPr>
            <p14:xfrm>
              <a:off x="6750736" y="527187"/>
              <a:ext cx="431640" cy="103356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89DBC7A1-FEA0-53AB-1A0E-4C927B8BE21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741736" y="518547"/>
                <a:ext cx="449280" cy="10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o 90">
            <a:extLst>
              <a:ext uri="{FF2B5EF4-FFF2-40B4-BE49-F238E27FC236}">
                <a16:creationId xmlns:a16="http://schemas.microsoft.com/office/drawing/2014/main" id="{5C9E9A4D-CC82-EF6A-FADA-1F08EE60E044}"/>
              </a:ext>
            </a:extLst>
          </p:cNvPr>
          <p:cNvGrpSpPr/>
          <p:nvPr/>
        </p:nvGrpSpPr>
        <p:grpSpPr>
          <a:xfrm>
            <a:off x="3654736" y="2435187"/>
            <a:ext cx="170280" cy="210960"/>
            <a:chOff x="3654736" y="2435187"/>
            <a:chExt cx="17028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9D3FB2EC-E5CB-783D-80E9-08EAD9132127}"/>
                    </a:ext>
                  </a:extLst>
                </p14:cNvPr>
                <p14:cNvContentPartPr/>
                <p14:nvPr/>
              </p14:nvContentPartPr>
              <p14:xfrm>
                <a:off x="3654736" y="2605107"/>
                <a:ext cx="170280" cy="410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9D3FB2EC-E5CB-783D-80E9-08EAD91321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646096" y="2596107"/>
                  <a:ext cx="187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968CD0C1-79C8-24C5-6D41-8B720BC068B9}"/>
                    </a:ext>
                  </a:extLst>
                </p14:cNvPr>
                <p14:cNvContentPartPr/>
                <p14:nvPr/>
              </p14:nvContentPartPr>
              <p14:xfrm>
                <a:off x="3684256" y="2435187"/>
                <a:ext cx="123480" cy="1159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968CD0C1-79C8-24C5-6D41-8B720BC068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75256" y="2426547"/>
                  <a:ext cx="1411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5F71353D-B9C1-30A2-B873-82968CF80FB6}"/>
              </a:ext>
            </a:extLst>
          </p:cNvPr>
          <p:cNvGrpSpPr/>
          <p:nvPr/>
        </p:nvGrpSpPr>
        <p:grpSpPr>
          <a:xfrm>
            <a:off x="4656256" y="2827947"/>
            <a:ext cx="385200" cy="394560"/>
            <a:chOff x="4656256" y="2827947"/>
            <a:chExt cx="3852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46BE789-30D7-2B87-8F06-577071D29219}"/>
                    </a:ext>
                  </a:extLst>
                </p14:cNvPr>
                <p14:cNvContentPartPr/>
                <p14:nvPr/>
              </p14:nvContentPartPr>
              <p14:xfrm>
                <a:off x="4656256" y="2862867"/>
                <a:ext cx="152640" cy="2404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46BE789-30D7-2B87-8F06-577071D292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47616" y="2853867"/>
                  <a:ext cx="170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73DD2583-6931-B569-E145-AD755D44F361}"/>
                    </a:ext>
                  </a:extLst>
                </p14:cNvPr>
                <p14:cNvContentPartPr/>
                <p14:nvPr/>
              </p14:nvContentPartPr>
              <p14:xfrm>
                <a:off x="4853896" y="3033867"/>
                <a:ext cx="162360" cy="1886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73DD2583-6931-B569-E145-AD755D44F3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45256" y="3024867"/>
                  <a:ext cx="180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5C893F28-56B1-46FC-2047-59900FDD9DA0}"/>
                    </a:ext>
                  </a:extLst>
                </p14:cNvPr>
                <p14:cNvContentPartPr/>
                <p14:nvPr/>
              </p14:nvContentPartPr>
              <p14:xfrm>
                <a:off x="4921936" y="3042507"/>
                <a:ext cx="5760" cy="1738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5C893F28-56B1-46FC-2047-59900FDD9DA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13296" y="3033507"/>
                  <a:ext cx="23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01F87E7-F5CF-1F11-5DAE-5D4730F09A11}"/>
                    </a:ext>
                  </a:extLst>
                </p14:cNvPr>
                <p14:cNvContentPartPr/>
                <p14:nvPr/>
              </p14:nvContentPartPr>
              <p14:xfrm>
                <a:off x="4863256" y="3145107"/>
                <a:ext cx="148320" cy="93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01F87E7-F5CF-1F11-5DAE-5D4730F09A1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54256" y="3136467"/>
                  <a:ext cx="165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8630B7A1-90F8-668A-CB56-FD7DB33F1273}"/>
                    </a:ext>
                  </a:extLst>
                </p14:cNvPr>
                <p14:cNvContentPartPr/>
                <p14:nvPr/>
              </p14:nvContentPartPr>
              <p14:xfrm>
                <a:off x="4964416" y="2827947"/>
                <a:ext cx="77040" cy="954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8630B7A1-90F8-668A-CB56-FD7DB33F127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55776" y="2819307"/>
                  <a:ext cx="9468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3CAA1539-208F-44E2-8BB8-BDC959D4973F}"/>
                  </a:ext>
                </a:extLst>
              </p14:cNvPr>
              <p14:cNvContentPartPr/>
              <p14:nvPr/>
            </p14:nvContentPartPr>
            <p14:xfrm>
              <a:off x="1175056" y="4605267"/>
              <a:ext cx="360" cy="36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3CAA1539-208F-44E2-8BB8-BDC959D4973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66056" y="45962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2BB879B6-433B-64AA-15FD-C6407ED29D86}"/>
                  </a:ext>
                </a:extLst>
              </p14:cNvPr>
              <p14:cNvContentPartPr/>
              <p14:nvPr/>
            </p14:nvContentPartPr>
            <p14:xfrm>
              <a:off x="1077856" y="4809387"/>
              <a:ext cx="9000" cy="828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2BB879B6-433B-64AA-15FD-C6407ED29D8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69216" y="4800747"/>
                <a:ext cx="266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13E62453-5F10-6508-F5EF-ADF9F566BEA5}"/>
                  </a:ext>
                </a:extLst>
              </p14:cNvPr>
              <p14:cNvContentPartPr/>
              <p14:nvPr/>
            </p14:nvContentPartPr>
            <p14:xfrm>
              <a:off x="1296376" y="4759707"/>
              <a:ext cx="23760" cy="756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13E62453-5F10-6508-F5EF-ADF9F566BEA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287736" y="4750707"/>
                <a:ext cx="41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5409097A-7179-349A-CF7F-9A6AE87C3F50}"/>
                  </a:ext>
                </a:extLst>
              </p14:cNvPr>
              <p14:cNvContentPartPr/>
              <p14:nvPr/>
            </p14:nvContentPartPr>
            <p14:xfrm>
              <a:off x="1654893" y="4643085"/>
              <a:ext cx="318600" cy="365760"/>
            </p14:xfrm>
          </p:contentPart>
        </mc:Choice>
        <mc:Fallback xmlns=""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5409097A-7179-349A-CF7F-9A6AE87C3F5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646253" y="4634445"/>
                <a:ext cx="3362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77406C96-49D2-0B69-8946-177C5165DB69}"/>
                  </a:ext>
                </a:extLst>
              </p14:cNvPr>
              <p14:cNvContentPartPr/>
              <p14:nvPr/>
            </p14:nvContentPartPr>
            <p14:xfrm>
              <a:off x="2188903" y="4694206"/>
              <a:ext cx="261801" cy="45719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77406C96-49D2-0B69-8946-177C5165DB6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179900" y="4685566"/>
                <a:ext cx="279446" cy="63359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o 130">
            <a:extLst>
              <a:ext uri="{FF2B5EF4-FFF2-40B4-BE49-F238E27FC236}">
                <a16:creationId xmlns:a16="http://schemas.microsoft.com/office/drawing/2014/main" id="{4007AB34-55D9-00BB-11B4-3362E4A9C117}"/>
              </a:ext>
            </a:extLst>
          </p:cNvPr>
          <p:cNvGrpSpPr/>
          <p:nvPr/>
        </p:nvGrpSpPr>
        <p:grpSpPr>
          <a:xfrm>
            <a:off x="2767784" y="4417303"/>
            <a:ext cx="994543" cy="460502"/>
            <a:chOff x="2208616" y="3548307"/>
            <a:chExt cx="111492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C9869366-5B0E-FB97-4200-E8E3B6B2C5CF}"/>
                    </a:ext>
                  </a:extLst>
                </p14:cNvPr>
                <p14:cNvContentPartPr/>
                <p14:nvPr/>
              </p14:nvContentPartPr>
              <p14:xfrm>
                <a:off x="2208616" y="3590067"/>
                <a:ext cx="303480" cy="4744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C9869366-5B0E-FB97-4200-E8E3B6B2C5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98527" y="3579972"/>
                  <a:ext cx="323255" cy="494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7859059D-217F-D557-F331-BE7BA99D0F0B}"/>
                    </a:ext>
                  </a:extLst>
                </p14:cNvPr>
                <p14:cNvContentPartPr/>
                <p14:nvPr/>
              </p14:nvContentPartPr>
              <p14:xfrm>
                <a:off x="2704696" y="3548307"/>
                <a:ext cx="241920" cy="5101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7859059D-217F-D557-F331-BE7BA99D0F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95003" y="3538621"/>
                  <a:ext cx="261710" cy="529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12BFE39-390E-164E-FADD-1FDE0A8B7A0B}"/>
                    </a:ext>
                  </a:extLst>
                </p14:cNvPr>
                <p14:cNvContentPartPr/>
                <p14:nvPr/>
              </p14:nvContentPartPr>
              <p14:xfrm>
                <a:off x="3026536" y="3791667"/>
                <a:ext cx="297000" cy="2728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12BFE39-390E-164E-FADD-1FDE0A8B7A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16851" y="3781993"/>
                  <a:ext cx="316773" cy="2926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99DB72E2-2482-DB6A-EA24-D359AF5960AC}"/>
              </a:ext>
            </a:extLst>
          </p:cNvPr>
          <p:cNvGrpSpPr/>
          <p:nvPr/>
        </p:nvGrpSpPr>
        <p:grpSpPr>
          <a:xfrm>
            <a:off x="3951176" y="4288582"/>
            <a:ext cx="1074182" cy="1023444"/>
            <a:chOff x="3823936" y="3417627"/>
            <a:chExt cx="1204200" cy="11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EF72182-BD4D-E4CC-ED62-5B4ED3C82B63}"/>
                    </a:ext>
                  </a:extLst>
                </p14:cNvPr>
                <p14:cNvContentPartPr/>
                <p14:nvPr/>
              </p14:nvContentPartPr>
              <p14:xfrm>
                <a:off x="3823936" y="3417627"/>
                <a:ext cx="137880" cy="11473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EF72182-BD4D-E4CC-ED62-5B4ED3C82B6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13827" y="3407538"/>
                  <a:ext cx="157693" cy="1167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A2179CC2-D3CE-05F2-CA9E-9A399AFA0697}"/>
                    </a:ext>
                  </a:extLst>
                </p14:cNvPr>
                <p14:cNvContentPartPr/>
                <p14:nvPr/>
              </p14:nvContentPartPr>
              <p14:xfrm>
                <a:off x="4424056" y="3448587"/>
                <a:ext cx="10080" cy="3380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2179CC2-D3CE-05F2-CA9E-9A399AFA069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13976" y="3438502"/>
                  <a:ext cx="29837" cy="357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B4FF3164-3371-6BCD-728C-53D631D2E07C}"/>
                    </a:ext>
                  </a:extLst>
                </p14:cNvPr>
                <p14:cNvContentPartPr/>
                <p14:nvPr/>
              </p14:nvContentPartPr>
              <p14:xfrm>
                <a:off x="4094656" y="3944307"/>
                <a:ext cx="933480" cy="464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B4FF3164-3371-6BCD-728C-53D631D2E0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84567" y="3934615"/>
                  <a:ext cx="953255" cy="66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0289304-68CC-45D3-BDE4-234611DB10E7}"/>
                    </a:ext>
                  </a:extLst>
                </p14:cNvPr>
                <p14:cNvContentPartPr/>
                <p14:nvPr/>
              </p14:nvContentPartPr>
              <p14:xfrm>
                <a:off x="4138576" y="4177587"/>
                <a:ext cx="33480" cy="2430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0289304-68CC-45D3-BDE4-234611DB10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28895" y="4167899"/>
                  <a:ext cx="53245" cy="262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F0269AD-1955-D3D5-8494-93695D667470}"/>
                    </a:ext>
                  </a:extLst>
                </p14:cNvPr>
                <p14:cNvContentPartPr/>
                <p14:nvPr/>
              </p14:nvContentPartPr>
              <p14:xfrm>
                <a:off x="4137856" y="4140507"/>
                <a:ext cx="173160" cy="3160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F0269AD-1955-D3D5-8494-93695D66747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27789" y="4130428"/>
                  <a:ext cx="192892" cy="335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6318EE65-42F5-6855-9291-E4C9AF089655}"/>
                    </a:ext>
                  </a:extLst>
                </p14:cNvPr>
                <p14:cNvContentPartPr/>
                <p14:nvPr/>
              </p14:nvContentPartPr>
              <p14:xfrm>
                <a:off x="4333336" y="4301787"/>
                <a:ext cx="169200" cy="203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318EE65-42F5-6855-9291-E4C9AF08965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23644" y="4291698"/>
                  <a:ext cx="188987" cy="223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0493C7C9-64DF-6193-2588-BBF98B9AD89A}"/>
                    </a:ext>
                  </a:extLst>
                </p14:cNvPr>
                <p14:cNvContentPartPr/>
                <p14:nvPr/>
              </p14:nvContentPartPr>
              <p14:xfrm>
                <a:off x="4416496" y="4322307"/>
                <a:ext cx="13320" cy="2016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493C7C9-64DF-6193-2588-BBF98B9AD89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06809" y="4312611"/>
                  <a:ext cx="33098" cy="221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9035FA67-5F44-FB06-CFAE-D487A0025BEA}"/>
                    </a:ext>
                  </a:extLst>
                </p14:cNvPr>
                <p14:cNvContentPartPr/>
                <p14:nvPr/>
              </p14:nvContentPartPr>
              <p14:xfrm>
                <a:off x="4347736" y="4418787"/>
                <a:ext cx="142200" cy="144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9035FA67-5F44-FB06-CFAE-D487A0025BE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37637" y="4408787"/>
                  <a:ext cx="161995" cy="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FFD7C2FF-22DB-028D-AD7D-7517EB618614}"/>
                    </a:ext>
                  </a:extLst>
                </p14:cNvPr>
                <p14:cNvContentPartPr/>
                <p14:nvPr/>
              </p14:nvContentPartPr>
              <p14:xfrm>
                <a:off x="4570936" y="4326627"/>
                <a:ext cx="101880" cy="165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FD7C2FF-22DB-028D-AD7D-7517EB6186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61271" y="4316529"/>
                  <a:ext cx="121612" cy="36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DAEC49F-68F2-95DD-8E4A-7CE1DEFE8B96}"/>
                    </a:ext>
                  </a:extLst>
                </p14:cNvPr>
                <p14:cNvContentPartPr/>
                <p14:nvPr/>
              </p14:nvContentPartPr>
              <p14:xfrm>
                <a:off x="4614496" y="4256427"/>
                <a:ext cx="20880" cy="1818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DAEC49F-68F2-95DD-8E4A-7CE1DEFE8B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04859" y="4246731"/>
                  <a:ext cx="40555" cy="2015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3D8FEBE4-8976-1D96-9AFC-F4C1C519178A}"/>
                  </a:ext>
                </a:extLst>
              </p14:cNvPr>
              <p14:cNvContentPartPr/>
              <p14:nvPr/>
            </p14:nvContentPartPr>
            <p14:xfrm>
              <a:off x="5447696" y="4610387"/>
              <a:ext cx="268245" cy="45719"/>
            </p14:xfrm>
          </p:contentPart>
        </mc:Choice>
        <mc:Fallback xmlns=""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3D8FEBE4-8976-1D96-9AFC-F4C1C519178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438694" y="4601747"/>
                <a:ext cx="285888" cy="63359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upo 147">
            <a:extLst>
              <a:ext uri="{FF2B5EF4-FFF2-40B4-BE49-F238E27FC236}">
                <a16:creationId xmlns:a16="http://schemas.microsoft.com/office/drawing/2014/main" id="{198F16AF-BE63-665E-CBCB-8CB276EB3ACF}"/>
              </a:ext>
            </a:extLst>
          </p:cNvPr>
          <p:cNvGrpSpPr/>
          <p:nvPr/>
        </p:nvGrpSpPr>
        <p:grpSpPr>
          <a:xfrm>
            <a:off x="6093177" y="4141714"/>
            <a:ext cx="973990" cy="1190111"/>
            <a:chOff x="5965936" y="3250587"/>
            <a:chExt cx="1091880" cy="13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24B2532E-2D4D-7B79-6209-E084EC9224E0}"/>
                    </a:ext>
                  </a:extLst>
                </p14:cNvPr>
                <p14:cNvContentPartPr/>
                <p14:nvPr/>
              </p14:nvContentPartPr>
              <p14:xfrm>
                <a:off x="6272296" y="3250587"/>
                <a:ext cx="27360" cy="5104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24B2532E-2D4D-7B79-6209-E084EC9224E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62640" y="3240902"/>
                  <a:ext cx="47075" cy="530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CADBC38-0508-81C0-72FC-C0FC3C847885}"/>
                    </a:ext>
                  </a:extLst>
                </p14:cNvPr>
                <p14:cNvContentPartPr/>
                <p14:nvPr/>
              </p14:nvContentPartPr>
              <p14:xfrm>
                <a:off x="5965936" y="3861507"/>
                <a:ext cx="824760" cy="547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CADBC38-0508-81C0-72FC-C0FC3C84788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55843" y="3851851"/>
                  <a:ext cx="844541" cy="74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5513D8A6-C50A-6F67-F0BC-24DEDF0C65A1}"/>
                    </a:ext>
                  </a:extLst>
                </p14:cNvPr>
                <p14:cNvContentPartPr/>
                <p14:nvPr/>
              </p14:nvContentPartPr>
              <p14:xfrm>
                <a:off x="6243136" y="4143027"/>
                <a:ext cx="22680" cy="3661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5513D8A6-C50A-6F67-F0BC-24DEDF0C65A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33416" y="4133350"/>
                  <a:ext cx="42525" cy="385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B741AB56-D438-B027-39CC-3F3C10C1FA5A}"/>
                    </a:ext>
                  </a:extLst>
                </p14:cNvPr>
                <p14:cNvContentPartPr/>
                <p14:nvPr/>
              </p14:nvContentPartPr>
              <p14:xfrm>
                <a:off x="6194176" y="4123587"/>
                <a:ext cx="267480" cy="3859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B741AB56-D438-B027-39CC-3F3C10C1FA5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84493" y="4113495"/>
                  <a:ext cx="287249" cy="405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31E6537F-3123-45B2-42FA-9C844E6B782F}"/>
                    </a:ext>
                  </a:extLst>
                </p14:cNvPr>
                <p14:cNvContentPartPr/>
                <p14:nvPr/>
              </p14:nvContentPartPr>
              <p14:xfrm>
                <a:off x="6485416" y="4302507"/>
                <a:ext cx="216360" cy="2822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1E6537F-3123-45B2-42FA-9C844E6B782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75325" y="4292413"/>
                  <a:ext cx="236139" cy="302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6347A525-6E63-B766-3405-842E0C305D90}"/>
                    </a:ext>
                  </a:extLst>
                </p14:cNvPr>
                <p14:cNvContentPartPr/>
                <p14:nvPr/>
              </p14:nvContentPartPr>
              <p14:xfrm>
                <a:off x="6586576" y="4317987"/>
                <a:ext cx="9720" cy="2386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6347A525-6E63-B766-3405-842E0C305D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76856" y="4307891"/>
                  <a:ext cx="29565" cy="25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4BCB2822-B178-F5BB-69E2-3BFA4555997A}"/>
                    </a:ext>
                  </a:extLst>
                </p14:cNvPr>
                <p14:cNvContentPartPr/>
                <p14:nvPr/>
              </p14:nvContentPartPr>
              <p14:xfrm>
                <a:off x="6509536" y="4393947"/>
                <a:ext cx="156960" cy="482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BCB2822-B178-F5BB-69E2-3BFA455599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99852" y="4384218"/>
                  <a:ext cx="176731" cy="68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CF81AE8D-B1EC-B6E9-CA22-38F92B8CE8ED}"/>
                    </a:ext>
                  </a:extLst>
                </p14:cNvPr>
                <p14:cNvContentPartPr/>
                <p14:nvPr/>
              </p14:nvContentPartPr>
              <p14:xfrm>
                <a:off x="6802936" y="3363627"/>
                <a:ext cx="254880" cy="12186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CF81AE8D-B1EC-B6E9-CA22-38F92B8CE8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93257" y="3353940"/>
                  <a:ext cx="274641" cy="12383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50E0A439-B606-8E80-58DD-96A57D697D7B}"/>
              </a:ext>
            </a:extLst>
          </p:cNvPr>
          <p:cNvGrpSpPr/>
          <p:nvPr/>
        </p:nvGrpSpPr>
        <p:grpSpPr>
          <a:xfrm>
            <a:off x="7236449" y="4215448"/>
            <a:ext cx="1926360" cy="614520"/>
            <a:chOff x="7668376" y="4281627"/>
            <a:chExt cx="192636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C35192C7-CEC2-C0FC-6F39-875C6801E524}"/>
                    </a:ext>
                  </a:extLst>
                </p14:cNvPr>
                <p14:cNvContentPartPr/>
                <p14:nvPr/>
              </p14:nvContentPartPr>
              <p14:xfrm>
                <a:off x="7668376" y="4874907"/>
                <a:ext cx="182160" cy="187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35192C7-CEC2-C0FC-6F39-875C6801E5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59736" y="4866267"/>
                  <a:ext cx="199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06DD16C4-03D0-AE93-C8CA-1607CB2B1664}"/>
                    </a:ext>
                  </a:extLst>
                </p14:cNvPr>
                <p14:cNvContentPartPr/>
                <p14:nvPr/>
              </p14:nvContentPartPr>
              <p14:xfrm>
                <a:off x="7704376" y="4688427"/>
                <a:ext cx="127080" cy="1324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06DD16C4-03D0-AE93-C8CA-1607CB2B16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95736" y="4679787"/>
                  <a:ext cx="144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0D43FDF7-900F-F6D7-9964-D558A7A986C6}"/>
                    </a:ext>
                  </a:extLst>
                </p14:cNvPr>
                <p14:cNvContentPartPr/>
                <p14:nvPr/>
              </p14:nvContentPartPr>
              <p14:xfrm>
                <a:off x="8075896" y="4811187"/>
                <a:ext cx="137520" cy="39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D43FDF7-900F-F6D7-9964-D558A7A986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66896" y="4802547"/>
                  <a:ext cx="155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6D86FAD3-83E7-0E55-12A6-4B808D2CD091}"/>
                    </a:ext>
                  </a:extLst>
                </p14:cNvPr>
                <p14:cNvContentPartPr/>
                <p14:nvPr/>
              </p14:nvContentPartPr>
              <p14:xfrm>
                <a:off x="8518696" y="4281627"/>
                <a:ext cx="222840" cy="4417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D86FAD3-83E7-0E55-12A6-4B808D2CD0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10056" y="4272987"/>
                  <a:ext cx="2404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18833E0F-D555-7C50-A410-45F376E3D2ED}"/>
                    </a:ext>
                  </a:extLst>
                </p14:cNvPr>
                <p14:cNvContentPartPr/>
                <p14:nvPr/>
              </p14:nvContentPartPr>
              <p14:xfrm>
                <a:off x="8899576" y="4351827"/>
                <a:ext cx="243360" cy="4003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18833E0F-D555-7C50-A410-45F376E3D2E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90576" y="4343187"/>
                  <a:ext cx="2610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015B4418-C1DA-A15F-DA66-104E4B4EB275}"/>
                    </a:ext>
                  </a:extLst>
                </p14:cNvPr>
                <p14:cNvContentPartPr/>
                <p14:nvPr/>
              </p14:nvContentPartPr>
              <p14:xfrm>
                <a:off x="9242656" y="4488267"/>
                <a:ext cx="222120" cy="2127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015B4418-C1DA-A15F-DA66-104E4B4EB27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33656" y="4479627"/>
                  <a:ext cx="239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6D3273AA-4D9F-B3DC-9118-EA83F3C0A2C5}"/>
                    </a:ext>
                  </a:extLst>
                </p14:cNvPr>
                <p14:cNvContentPartPr/>
                <p14:nvPr/>
              </p14:nvContentPartPr>
              <p14:xfrm>
                <a:off x="8629936" y="4843227"/>
                <a:ext cx="964800" cy="529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D3273AA-4D9F-B3DC-9118-EA83F3C0A2C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21296" y="4834227"/>
                  <a:ext cx="98244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E463011E-26F5-840F-14F1-14491A6B3CDD}"/>
                  </a:ext>
                </a:extLst>
              </p14:cNvPr>
              <p14:cNvContentPartPr/>
              <p14:nvPr/>
            </p14:nvContentPartPr>
            <p14:xfrm>
              <a:off x="4882769" y="4972168"/>
              <a:ext cx="152640" cy="257400"/>
            </p14:xfrm>
          </p:contentPart>
        </mc:Choice>
        <mc:Fallback xmlns=""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E463011E-26F5-840F-14F1-14491A6B3CD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73769" y="4963168"/>
                <a:ext cx="1702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72" name="Entrada de lápiz 171">
                <a:extLst>
                  <a:ext uri="{FF2B5EF4-FFF2-40B4-BE49-F238E27FC236}">
                    <a16:creationId xmlns:a16="http://schemas.microsoft.com/office/drawing/2014/main" id="{08A9C109-98C9-8CDC-EC45-2ED25301CD1C}"/>
                  </a:ext>
                </a:extLst>
              </p14:cNvPr>
              <p14:cNvContentPartPr/>
              <p14:nvPr/>
            </p14:nvContentPartPr>
            <p14:xfrm>
              <a:off x="2214016" y="4805067"/>
              <a:ext cx="182520" cy="20160"/>
            </p14:xfrm>
          </p:contentPart>
        </mc:Choice>
        <mc:Fallback xmlns="">
          <p:pic>
            <p:nvPicPr>
              <p:cNvPr id="172" name="Entrada de lápiz 171">
                <a:extLst>
                  <a:ext uri="{FF2B5EF4-FFF2-40B4-BE49-F238E27FC236}">
                    <a16:creationId xmlns:a16="http://schemas.microsoft.com/office/drawing/2014/main" id="{08A9C109-98C9-8CDC-EC45-2ED25301CD1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205376" y="4796067"/>
                <a:ext cx="2001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73" name="Entrada de lápiz 172">
                <a:extLst>
                  <a:ext uri="{FF2B5EF4-FFF2-40B4-BE49-F238E27FC236}">
                    <a16:creationId xmlns:a16="http://schemas.microsoft.com/office/drawing/2014/main" id="{3B6E73A7-DE7D-5543-899C-BCD5A1BE3033}"/>
                  </a:ext>
                </a:extLst>
              </p14:cNvPr>
              <p14:cNvContentPartPr/>
              <p14:nvPr/>
            </p14:nvContentPartPr>
            <p14:xfrm>
              <a:off x="3208336" y="493347"/>
              <a:ext cx="110880" cy="276480"/>
            </p14:xfrm>
          </p:contentPart>
        </mc:Choice>
        <mc:Fallback xmlns="">
          <p:pic>
            <p:nvPicPr>
              <p:cNvPr id="173" name="Entrada de lápiz 172">
                <a:extLst>
                  <a:ext uri="{FF2B5EF4-FFF2-40B4-BE49-F238E27FC236}">
                    <a16:creationId xmlns:a16="http://schemas.microsoft.com/office/drawing/2014/main" id="{3B6E73A7-DE7D-5543-899C-BCD5A1BE303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199696" y="484347"/>
                <a:ext cx="1285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74" name="Entrada de lápiz 173">
                <a:extLst>
                  <a:ext uri="{FF2B5EF4-FFF2-40B4-BE49-F238E27FC236}">
                    <a16:creationId xmlns:a16="http://schemas.microsoft.com/office/drawing/2014/main" id="{5504A7C2-A45C-580B-90DA-AF91742C1F42}"/>
                  </a:ext>
                </a:extLst>
              </p14:cNvPr>
              <p14:cNvContentPartPr/>
              <p14:nvPr/>
            </p14:nvContentPartPr>
            <p14:xfrm>
              <a:off x="4475896" y="415227"/>
              <a:ext cx="146520" cy="415440"/>
            </p14:xfrm>
          </p:contentPart>
        </mc:Choice>
        <mc:Fallback xmlns="">
          <p:pic>
            <p:nvPicPr>
              <p:cNvPr id="174" name="Entrada de lápiz 173">
                <a:extLst>
                  <a:ext uri="{FF2B5EF4-FFF2-40B4-BE49-F238E27FC236}">
                    <a16:creationId xmlns:a16="http://schemas.microsoft.com/office/drawing/2014/main" id="{5504A7C2-A45C-580B-90DA-AF91742C1F4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466896" y="406227"/>
                <a:ext cx="16416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7FA1CB58-FF93-EB5D-1498-F737CB3C1C0A}"/>
                  </a:ext>
                </a:extLst>
              </p14:cNvPr>
              <p14:cNvContentPartPr/>
              <p14:nvPr/>
            </p14:nvContentPartPr>
            <p14:xfrm>
              <a:off x="1403296" y="2214507"/>
              <a:ext cx="137160" cy="18468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7FA1CB58-FF93-EB5D-1498-F737CB3C1C0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394656" y="2205867"/>
                <a:ext cx="1548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88E513E6-5002-E764-86EF-660B28B9E946}"/>
                  </a:ext>
                </a:extLst>
              </p14:cNvPr>
              <p14:cNvContentPartPr/>
              <p14:nvPr/>
            </p14:nvContentPartPr>
            <p14:xfrm>
              <a:off x="2882536" y="2214147"/>
              <a:ext cx="144360" cy="20700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88E513E6-5002-E764-86EF-660B28B9E94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873536" y="2205147"/>
                <a:ext cx="16200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o 177">
            <a:extLst>
              <a:ext uri="{FF2B5EF4-FFF2-40B4-BE49-F238E27FC236}">
                <a16:creationId xmlns:a16="http://schemas.microsoft.com/office/drawing/2014/main" id="{698FD441-2144-B8EC-69CE-728A2AE5651C}"/>
              </a:ext>
            </a:extLst>
          </p:cNvPr>
          <p:cNvGrpSpPr/>
          <p:nvPr/>
        </p:nvGrpSpPr>
        <p:grpSpPr>
          <a:xfrm>
            <a:off x="4193296" y="2154387"/>
            <a:ext cx="861120" cy="473760"/>
            <a:chOff x="4193296" y="2154387"/>
            <a:chExt cx="86112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2338B4A-F653-5DE0-80C3-82902C0B7322}"/>
                    </a:ext>
                  </a:extLst>
                </p14:cNvPr>
                <p14:cNvContentPartPr/>
                <p14:nvPr/>
              </p14:nvContentPartPr>
              <p14:xfrm>
                <a:off x="4193296" y="2538867"/>
                <a:ext cx="191880" cy="626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2338B4A-F653-5DE0-80C3-82902C0B732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84296" y="2529867"/>
                  <a:ext cx="209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13EE9E66-C877-46C5-0275-844A0992078B}"/>
                    </a:ext>
                  </a:extLst>
                </p14:cNvPr>
                <p14:cNvContentPartPr/>
                <p14:nvPr/>
              </p14:nvContentPartPr>
              <p14:xfrm>
                <a:off x="4804576" y="2154387"/>
                <a:ext cx="50760" cy="38412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13EE9E66-C877-46C5-0275-844A0992078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95936" y="2145387"/>
                  <a:ext cx="684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30432905-F7F4-6EBF-7602-EE9B65D9473C}"/>
                    </a:ext>
                  </a:extLst>
                </p14:cNvPr>
                <p14:cNvContentPartPr/>
                <p14:nvPr/>
              </p14:nvContentPartPr>
              <p14:xfrm>
                <a:off x="4582816" y="2609067"/>
                <a:ext cx="471600" cy="190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30432905-F7F4-6EBF-7602-EE9B65D9473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73816" y="2600427"/>
                  <a:ext cx="489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85BC97A-442E-CE0E-3E30-4C8A5EA42A8B}"/>
                    </a:ext>
                  </a:extLst>
                </p14:cNvPr>
                <p14:cNvContentPartPr/>
                <p14:nvPr/>
              </p14:nvContentPartPr>
              <p14:xfrm>
                <a:off x="4803856" y="2338707"/>
                <a:ext cx="150120" cy="26388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85BC97A-442E-CE0E-3E30-4C8A5EA42A8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95216" y="2330067"/>
                  <a:ext cx="16776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upo 185">
            <a:extLst>
              <a:ext uri="{FF2B5EF4-FFF2-40B4-BE49-F238E27FC236}">
                <a16:creationId xmlns:a16="http://schemas.microsoft.com/office/drawing/2014/main" id="{B062A908-1C78-EDA9-3A9C-82B3B0404A5B}"/>
              </a:ext>
            </a:extLst>
          </p:cNvPr>
          <p:cNvGrpSpPr/>
          <p:nvPr/>
        </p:nvGrpSpPr>
        <p:grpSpPr>
          <a:xfrm>
            <a:off x="8505736" y="4951587"/>
            <a:ext cx="506520" cy="502560"/>
            <a:chOff x="8505736" y="4951587"/>
            <a:chExt cx="5065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E71170AE-3817-9A71-386A-7187179D81E6}"/>
                    </a:ext>
                  </a:extLst>
                </p14:cNvPr>
                <p14:cNvContentPartPr/>
                <p14:nvPr/>
              </p14:nvContentPartPr>
              <p14:xfrm>
                <a:off x="8505736" y="5028267"/>
                <a:ext cx="24840" cy="3204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E71170AE-3817-9A71-386A-7187179D81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97096" y="5019627"/>
                  <a:ext cx="42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E3B363F0-3C26-7E86-DCF9-E4266CA60789}"/>
                    </a:ext>
                  </a:extLst>
                </p14:cNvPr>
                <p14:cNvContentPartPr/>
                <p14:nvPr/>
              </p14:nvContentPartPr>
              <p14:xfrm>
                <a:off x="8505736" y="4976787"/>
                <a:ext cx="197280" cy="4251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E3B363F0-3C26-7E86-DCF9-E4266CA607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97096" y="4967787"/>
                  <a:ext cx="214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22B5BE2A-1D47-8D21-078B-AA434AD3622B}"/>
                    </a:ext>
                  </a:extLst>
                </p14:cNvPr>
                <p14:cNvContentPartPr/>
                <p14:nvPr/>
              </p14:nvContentPartPr>
              <p14:xfrm>
                <a:off x="8753416" y="5242107"/>
                <a:ext cx="156960" cy="2120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22B5BE2A-1D47-8D21-078B-AA434AD3622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44416" y="5233467"/>
                  <a:ext cx="174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82C720D8-955A-B894-2EFE-B36F4BBBFF63}"/>
                    </a:ext>
                  </a:extLst>
                </p14:cNvPr>
                <p14:cNvContentPartPr/>
                <p14:nvPr/>
              </p14:nvContentPartPr>
              <p14:xfrm>
                <a:off x="8843776" y="5229867"/>
                <a:ext cx="12960" cy="2242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82C720D8-955A-B894-2EFE-B36F4BBBFF6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34776" y="5221227"/>
                  <a:ext cx="30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71E6F607-C633-C725-58E1-E2FE28E4027D}"/>
                    </a:ext>
                  </a:extLst>
                </p14:cNvPr>
                <p14:cNvContentPartPr/>
                <p14:nvPr/>
              </p14:nvContentPartPr>
              <p14:xfrm>
                <a:off x="8788696" y="5352627"/>
                <a:ext cx="94320" cy="122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71E6F607-C633-C725-58E1-E2FE28E402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80056" y="5343627"/>
                  <a:ext cx="111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F5863296-1E8A-730C-40F3-B46190D4E93C}"/>
                    </a:ext>
                  </a:extLst>
                </p14:cNvPr>
                <p14:cNvContentPartPr/>
                <p14:nvPr/>
              </p14:nvContentPartPr>
              <p14:xfrm>
                <a:off x="8834056" y="4951587"/>
                <a:ext cx="178200" cy="195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F5863296-1E8A-730C-40F3-B46190D4E93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25416" y="4942587"/>
                  <a:ext cx="19584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79306140-FFF5-FF79-D348-51E63FE824C6}"/>
                  </a:ext>
                </a:extLst>
              </p14:cNvPr>
              <p14:cNvContentPartPr/>
              <p14:nvPr/>
            </p14:nvContentPartPr>
            <p14:xfrm>
              <a:off x="9379816" y="4311867"/>
              <a:ext cx="129240" cy="60588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79306140-FFF5-FF79-D348-51E63FE824C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371176" y="4303227"/>
                <a:ext cx="14688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ED044B1-2D63-D30B-7597-0CF50D15ACED}"/>
                  </a:ext>
                </a:extLst>
              </p14:cNvPr>
              <p14:cNvContentPartPr/>
              <p14:nvPr/>
            </p14:nvContentPartPr>
            <p14:xfrm>
              <a:off x="4659856" y="428547"/>
              <a:ext cx="126360" cy="18828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ED044B1-2D63-D30B-7597-0CF50D15ACE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651216" y="419907"/>
                <a:ext cx="144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57968320-4072-04E0-BEF2-2FA339C9D5A6}"/>
                  </a:ext>
                </a:extLst>
              </p14:cNvPr>
              <p14:cNvContentPartPr/>
              <p14:nvPr/>
            </p14:nvContentPartPr>
            <p14:xfrm>
              <a:off x="3095656" y="1994547"/>
              <a:ext cx="108360" cy="22032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57968320-4072-04E0-BEF2-2FA339C9D5A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086656" y="1985547"/>
                <a:ext cx="1260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2A0949B8-DD40-E23B-57AE-416CC58B96E7}"/>
                  </a:ext>
                </a:extLst>
              </p14:cNvPr>
              <p14:cNvContentPartPr/>
              <p14:nvPr/>
            </p14:nvContentPartPr>
            <p14:xfrm>
              <a:off x="2595976" y="1967187"/>
              <a:ext cx="828000" cy="127296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2A0949B8-DD40-E23B-57AE-416CC58B96E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586976" y="1958187"/>
                <a:ext cx="845640" cy="12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445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3267A32E-4505-BAB2-21D0-EFFBBB7476C4}"/>
                  </a:ext>
                </a:extLst>
              </p14:cNvPr>
              <p14:cNvContentPartPr/>
              <p14:nvPr/>
            </p14:nvContentPartPr>
            <p14:xfrm>
              <a:off x="1337939" y="1174843"/>
              <a:ext cx="23760" cy="75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3267A32E-4505-BAB2-21D0-EFFBBB7476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8939" y="1165843"/>
                <a:ext cx="41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E48FD9E2-13A3-33BD-A28A-8A0BFEBF69B5}"/>
                  </a:ext>
                </a:extLst>
              </p14:cNvPr>
              <p14:cNvContentPartPr/>
              <p14:nvPr/>
            </p14:nvContentPartPr>
            <p14:xfrm>
              <a:off x="1696456" y="1058221"/>
              <a:ext cx="318600" cy="3657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E48FD9E2-13A3-33BD-A28A-8A0BFEBF69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7446" y="1049221"/>
                <a:ext cx="3362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4BE330E1-F90E-23E1-6C74-77E70335B388}"/>
                  </a:ext>
                </a:extLst>
              </p14:cNvPr>
              <p14:cNvContentPartPr/>
              <p14:nvPr/>
            </p14:nvContentPartPr>
            <p14:xfrm>
              <a:off x="2230466" y="1109342"/>
              <a:ext cx="261801" cy="45719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4BE330E1-F90E-23E1-6C74-77E70335B3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1463" y="1100342"/>
                <a:ext cx="279446" cy="63359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833E0C07-5171-D0CE-6B50-A6E2FDD357FC}"/>
              </a:ext>
            </a:extLst>
          </p:cNvPr>
          <p:cNvGrpSpPr/>
          <p:nvPr/>
        </p:nvGrpSpPr>
        <p:grpSpPr>
          <a:xfrm>
            <a:off x="2809347" y="832439"/>
            <a:ext cx="994543" cy="460502"/>
            <a:chOff x="2208616" y="3548307"/>
            <a:chExt cx="111492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39BFB0B-B450-882E-2FC1-1D1760B12511}"/>
                    </a:ext>
                  </a:extLst>
                </p14:cNvPr>
                <p14:cNvContentPartPr/>
                <p14:nvPr/>
              </p14:nvContentPartPr>
              <p14:xfrm>
                <a:off x="2208616" y="3590067"/>
                <a:ext cx="303480" cy="4744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C9869366-5B0E-FB97-4200-E8E3B6B2C5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98527" y="3579972"/>
                  <a:ext cx="323255" cy="494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304BE6A3-0BD0-B48D-E263-8A2DCFB0D5C8}"/>
                    </a:ext>
                  </a:extLst>
                </p14:cNvPr>
                <p14:cNvContentPartPr/>
                <p14:nvPr/>
              </p14:nvContentPartPr>
              <p14:xfrm>
                <a:off x="2704696" y="3548307"/>
                <a:ext cx="241920" cy="5101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7859059D-217F-D557-F331-BE7BA99D0F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95003" y="3538621"/>
                  <a:ext cx="261710" cy="529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CF45333-3DCD-DA57-05D9-93B05E17DBD1}"/>
                    </a:ext>
                  </a:extLst>
                </p14:cNvPr>
                <p14:cNvContentPartPr/>
                <p14:nvPr/>
              </p14:nvContentPartPr>
              <p14:xfrm>
                <a:off x="3026536" y="3791667"/>
                <a:ext cx="297000" cy="2728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12BFE39-390E-164E-FADD-1FDE0A8B7A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16851" y="3781993"/>
                  <a:ext cx="316773" cy="29263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91B1DDE-32DA-1D99-3354-1829C0A5E627}"/>
              </a:ext>
            </a:extLst>
          </p:cNvPr>
          <p:cNvGrpSpPr/>
          <p:nvPr/>
        </p:nvGrpSpPr>
        <p:grpSpPr>
          <a:xfrm>
            <a:off x="3992739" y="703718"/>
            <a:ext cx="1074182" cy="1023444"/>
            <a:chOff x="3823936" y="3417627"/>
            <a:chExt cx="1204200" cy="11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AC8A4A5F-4B1A-65D4-4983-CD640768D5AD}"/>
                    </a:ext>
                  </a:extLst>
                </p14:cNvPr>
                <p14:cNvContentPartPr/>
                <p14:nvPr/>
              </p14:nvContentPartPr>
              <p14:xfrm>
                <a:off x="3823936" y="3417627"/>
                <a:ext cx="137880" cy="114732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EF72182-BD4D-E4CC-ED62-5B4ED3C82B6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13827" y="3407538"/>
                  <a:ext cx="157693" cy="1167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D0A4A7E-EA89-554C-7FA7-13A9A43068A3}"/>
                    </a:ext>
                  </a:extLst>
                </p14:cNvPr>
                <p14:cNvContentPartPr/>
                <p14:nvPr/>
              </p14:nvContentPartPr>
              <p14:xfrm>
                <a:off x="4424056" y="3448587"/>
                <a:ext cx="10080" cy="3380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A2179CC2-D3CE-05F2-CA9E-9A399AFA069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413976" y="3438502"/>
                  <a:ext cx="29837" cy="357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661F530-55DA-5ED7-E834-BD1753911761}"/>
                    </a:ext>
                  </a:extLst>
                </p14:cNvPr>
                <p14:cNvContentPartPr/>
                <p14:nvPr/>
              </p14:nvContentPartPr>
              <p14:xfrm>
                <a:off x="4094656" y="3944307"/>
                <a:ext cx="933480" cy="464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B4FF3164-3371-6BCD-728C-53D631D2E0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84567" y="3934615"/>
                  <a:ext cx="953255" cy="66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DAA58C3-B758-22E0-B7D6-ECFC254907C9}"/>
                    </a:ext>
                  </a:extLst>
                </p14:cNvPr>
                <p14:cNvContentPartPr/>
                <p14:nvPr/>
              </p14:nvContentPartPr>
              <p14:xfrm>
                <a:off x="4138576" y="4177587"/>
                <a:ext cx="33480" cy="2430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0289304-68CC-45D3-BDE4-234611DB10E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28895" y="4167899"/>
                  <a:ext cx="53245" cy="262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4BC2BFE-2B36-6B3B-7CAF-BAD1427E91FB}"/>
                    </a:ext>
                  </a:extLst>
                </p14:cNvPr>
                <p14:cNvContentPartPr/>
                <p14:nvPr/>
              </p14:nvContentPartPr>
              <p14:xfrm>
                <a:off x="4137856" y="4140507"/>
                <a:ext cx="173160" cy="31608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F0269AD-1955-D3D5-8494-93695D66747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27789" y="4130428"/>
                  <a:ext cx="192892" cy="335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BAEE63C-30D0-2832-DACC-EEB7E9679E23}"/>
                    </a:ext>
                  </a:extLst>
                </p14:cNvPr>
                <p14:cNvContentPartPr/>
                <p14:nvPr/>
              </p14:nvContentPartPr>
              <p14:xfrm>
                <a:off x="4333336" y="4301787"/>
                <a:ext cx="169200" cy="2034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6318EE65-42F5-6855-9291-E4C9AF08965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23644" y="4291698"/>
                  <a:ext cx="188987" cy="223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0805FA5-A886-BA11-1B42-92AAFE9DFF48}"/>
                    </a:ext>
                  </a:extLst>
                </p14:cNvPr>
                <p14:cNvContentPartPr/>
                <p14:nvPr/>
              </p14:nvContentPartPr>
              <p14:xfrm>
                <a:off x="4416496" y="4322307"/>
                <a:ext cx="13320" cy="2016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0493C7C9-64DF-6193-2588-BBF98B9AD89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06809" y="4312611"/>
                  <a:ext cx="33098" cy="221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1C9A56EA-80EF-B039-C93D-39A0E0107820}"/>
                    </a:ext>
                  </a:extLst>
                </p14:cNvPr>
                <p14:cNvContentPartPr/>
                <p14:nvPr/>
              </p14:nvContentPartPr>
              <p14:xfrm>
                <a:off x="4347736" y="4418787"/>
                <a:ext cx="142200" cy="144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9035FA67-5F44-FB06-CFAE-D487A0025BE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37637" y="4408787"/>
                  <a:ext cx="161995" cy="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F73197C-311D-73CD-03DF-FD64492CFFA4}"/>
                    </a:ext>
                  </a:extLst>
                </p14:cNvPr>
                <p14:cNvContentPartPr/>
                <p14:nvPr/>
              </p14:nvContentPartPr>
              <p14:xfrm>
                <a:off x="4570936" y="4326627"/>
                <a:ext cx="101880" cy="1656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FFD7C2FF-22DB-028D-AD7D-7517EB6186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61271" y="4316529"/>
                  <a:ext cx="121612" cy="36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D684640-AEE1-C965-219C-600F2618162C}"/>
                    </a:ext>
                  </a:extLst>
                </p14:cNvPr>
                <p14:cNvContentPartPr/>
                <p14:nvPr/>
              </p14:nvContentPartPr>
              <p14:xfrm>
                <a:off x="4614496" y="4256427"/>
                <a:ext cx="20880" cy="1818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DAEC49F-68F2-95DD-8E4A-7CE1DEFE8B9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04859" y="4246731"/>
                  <a:ext cx="40555" cy="2015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16DECCC2-27E9-9BAA-A729-AC808683327A}"/>
                  </a:ext>
                </a:extLst>
              </p14:cNvPr>
              <p14:cNvContentPartPr/>
              <p14:nvPr/>
            </p14:nvContentPartPr>
            <p14:xfrm>
              <a:off x="5489259" y="1025523"/>
              <a:ext cx="268245" cy="45719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16DECCC2-27E9-9BAA-A729-AC808683327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480257" y="1016523"/>
                <a:ext cx="285888" cy="63359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o 22">
            <a:extLst>
              <a:ext uri="{FF2B5EF4-FFF2-40B4-BE49-F238E27FC236}">
                <a16:creationId xmlns:a16="http://schemas.microsoft.com/office/drawing/2014/main" id="{2F2A1951-9135-3AFD-DBD4-D923DA4F174B}"/>
              </a:ext>
            </a:extLst>
          </p:cNvPr>
          <p:cNvGrpSpPr/>
          <p:nvPr/>
        </p:nvGrpSpPr>
        <p:grpSpPr>
          <a:xfrm>
            <a:off x="6134740" y="556850"/>
            <a:ext cx="973990" cy="1190111"/>
            <a:chOff x="5965936" y="3250587"/>
            <a:chExt cx="1091880" cy="13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9E20652-ACC7-972B-716F-2B0EEEBC6796}"/>
                    </a:ext>
                  </a:extLst>
                </p14:cNvPr>
                <p14:cNvContentPartPr/>
                <p14:nvPr/>
              </p14:nvContentPartPr>
              <p14:xfrm>
                <a:off x="6272296" y="3250587"/>
                <a:ext cx="27360" cy="5104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24B2532E-2D4D-7B79-6209-E084EC9224E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62640" y="3240902"/>
                  <a:ext cx="47075" cy="530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F3F13D5-73F9-5BB2-B4E6-249ADC2F2B37}"/>
                    </a:ext>
                  </a:extLst>
                </p14:cNvPr>
                <p14:cNvContentPartPr/>
                <p14:nvPr/>
              </p14:nvContentPartPr>
              <p14:xfrm>
                <a:off x="5965936" y="3861507"/>
                <a:ext cx="824760" cy="547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CADBC38-0508-81C0-72FC-C0FC3C84788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55843" y="3851851"/>
                  <a:ext cx="844541" cy="744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AB2E5C38-4E28-ABA6-A273-ECD344AFE7FE}"/>
                    </a:ext>
                  </a:extLst>
                </p14:cNvPr>
                <p14:cNvContentPartPr/>
                <p14:nvPr/>
              </p14:nvContentPartPr>
              <p14:xfrm>
                <a:off x="6243136" y="4143027"/>
                <a:ext cx="22680" cy="3661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5513D8A6-C50A-6F67-F0BC-24DEDF0C65A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233416" y="4133350"/>
                  <a:ext cx="42525" cy="385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716C2DC-05E3-6D24-5F14-077CC57E1758}"/>
                    </a:ext>
                  </a:extLst>
                </p14:cNvPr>
                <p14:cNvContentPartPr/>
                <p14:nvPr/>
              </p14:nvContentPartPr>
              <p14:xfrm>
                <a:off x="6194176" y="4123587"/>
                <a:ext cx="267480" cy="3859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B741AB56-D438-B027-39CC-3F3C10C1FA5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184493" y="4113495"/>
                  <a:ext cx="287249" cy="405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AC051FC-7F4B-0C3A-F3CD-4813D3E6FB65}"/>
                    </a:ext>
                  </a:extLst>
                </p14:cNvPr>
                <p14:cNvContentPartPr/>
                <p14:nvPr/>
              </p14:nvContentPartPr>
              <p14:xfrm>
                <a:off x="6485416" y="4302507"/>
                <a:ext cx="216360" cy="2822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31E6537F-3123-45B2-42FA-9C844E6B782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75325" y="4292413"/>
                  <a:ext cx="236139" cy="302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87A18E6E-66C1-3DBB-E8A6-0CE46B346263}"/>
                    </a:ext>
                  </a:extLst>
                </p14:cNvPr>
                <p14:cNvContentPartPr/>
                <p14:nvPr/>
              </p14:nvContentPartPr>
              <p14:xfrm>
                <a:off x="6586576" y="4317987"/>
                <a:ext cx="9720" cy="2386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6347A525-6E63-B766-3405-842E0C305D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576856" y="4307891"/>
                  <a:ext cx="29565" cy="25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836AEA28-E940-D335-6550-B6D52C16E301}"/>
                    </a:ext>
                  </a:extLst>
                </p14:cNvPr>
                <p14:cNvContentPartPr/>
                <p14:nvPr/>
              </p14:nvContentPartPr>
              <p14:xfrm>
                <a:off x="6509536" y="4393947"/>
                <a:ext cx="156960" cy="482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BCB2822-B178-F5BB-69E2-3BFA455599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99852" y="4384218"/>
                  <a:ext cx="176731" cy="68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BFDA5035-437A-E0D7-C11F-3A33A7BA4083}"/>
                    </a:ext>
                  </a:extLst>
                </p14:cNvPr>
                <p14:cNvContentPartPr/>
                <p14:nvPr/>
              </p14:nvContentPartPr>
              <p14:xfrm>
                <a:off x="6802936" y="3363627"/>
                <a:ext cx="254880" cy="12186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CF81AE8D-B1EC-B6E9-CA22-38F92B8CE8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93257" y="3353940"/>
                  <a:ext cx="274641" cy="12383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6AB15C8-6A72-D658-BF85-0EA54608E36C}"/>
              </a:ext>
            </a:extLst>
          </p:cNvPr>
          <p:cNvGrpSpPr/>
          <p:nvPr/>
        </p:nvGrpSpPr>
        <p:grpSpPr>
          <a:xfrm>
            <a:off x="7278012" y="630584"/>
            <a:ext cx="1926360" cy="614520"/>
            <a:chOff x="7668376" y="4281627"/>
            <a:chExt cx="192636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2515ACA-0A90-9CC3-7134-8AFB6E93FC09}"/>
                    </a:ext>
                  </a:extLst>
                </p14:cNvPr>
                <p14:cNvContentPartPr/>
                <p14:nvPr/>
              </p14:nvContentPartPr>
              <p14:xfrm>
                <a:off x="7668376" y="4874907"/>
                <a:ext cx="182160" cy="187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C35192C7-CEC2-C0FC-6F39-875C6801E5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59736" y="4866267"/>
                  <a:ext cx="199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0BCDAAF-8CD7-5C01-9095-0622E591055E}"/>
                    </a:ext>
                  </a:extLst>
                </p14:cNvPr>
                <p14:cNvContentPartPr/>
                <p14:nvPr/>
              </p14:nvContentPartPr>
              <p14:xfrm>
                <a:off x="7704376" y="4688427"/>
                <a:ext cx="127080" cy="1324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06DD16C4-03D0-AE93-C8CA-1607CB2B166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95736" y="4679787"/>
                  <a:ext cx="144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59B13E9-EF5C-E434-FE88-C6CFF9CCAD15}"/>
                    </a:ext>
                  </a:extLst>
                </p14:cNvPr>
                <p14:cNvContentPartPr/>
                <p14:nvPr/>
              </p14:nvContentPartPr>
              <p14:xfrm>
                <a:off x="8075896" y="4811187"/>
                <a:ext cx="137520" cy="396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0D43FDF7-900F-F6D7-9964-D558A7A986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066896" y="4802547"/>
                  <a:ext cx="155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B3C294E4-B33E-4D4A-B4AE-C65A0BD8439D}"/>
                    </a:ext>
                  </a:extLst>
                </p14:cNvPr>
                <p14:cNvContentPartPr/>
                <p14:nvPr/>
              </p14:nvContentPartPr>
              <p14:xfrm>
                <a:off x="8518696" y="4281627"/>
                <a:ext cx="222840" cy="44172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D86FAD3-83E7-0E55-12A6-4B808D2CD0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10056" y="4272987"/>
                  <a:ext cx="2404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20114B23-8FB2-6774-EC7A-F1CE334F2288}"/>
                    </a:ext>
                  </a:extLst>
                </p14:cNvPr>
                <p14:cNvContentPartPr/>
                <p14:nvPr/>
              </p14:nvContentPartPr>
              <p14:xfrm>
                <a:off x="8899576" y="4351827"/>
                <a:ext cx="243360" cy="40032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18833E0F-D555-7C50-A410-45F376E3D2E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90576" y="4343187"/>
                  <a:ext cx="2610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4EE98AF-30C4-95EE-549B-94E17AE7C252}"/>
                    </a:ext>
                  </a:extLst>
                </p14:cNvPr>
                <p14:cNvContentPartPr/>
                <p14:nvPr/>
              </p14:nvContentPartPr>
              <p14:xfrm>
                <a:off x="9242656" y="4488267"/>
                <a:ext cx="222120" cy="21276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015B4418-C1DA-A15F-DA66-104E4B4EB27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33656" y="4479627"/>
                  <a:ext cx="239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B557DA08-C4CD-D0EA-2CF0-DCDA40C27C76}"/>
                    </a:ext>
                  </a:extLst>
                </p14:cNvPr>
                <p14:cNvContentPartPr/>
                <p14:nvPr/>
              </p14:nvContentPartPr>
              <p14:xfrm>
                <a:off x="8629936" y="4843227"/>
                <a:ext cx="964800" cy="529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6D3273AA-4D9F-B3DC-9118-EA83F3C0A2C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621296" y="4834227"/>
                  <a:ext cx="98244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DDAF4321-1D2A-8418-3139-789B75B99401}"/>
                  </a:ext>
                </a:extLst>
              </p14:cNvPr>
              <p14:cNvContentPartPr/>
              <p14:nvPr/>
            </p14:nvContentPartPr>
            <p14:xfrm>
              <a:off x="4924332" y="1387304"/>
              <a:ext cx="152640" cy="25740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DDAF4321-1D2A-8418-3139-789B75B9940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915332" y="1378304"/>
                <a:ext cx="1702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B9DC8929-E48A-8B10-D0DD-8A6761A1504A}"/>
                  </a:ext>
                </a:extLst>
              </p14:cNvPr>
              <p14:cNvContentPartPr/>
              <p14:nvPr/>
            </p14:nvContentPartPr>
            <p14:xfrm>
              <a:off x="2255579" y="1220203"/>
              <a:ext cx="182520" cy="2016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B9DC8929-E48A-8B10-D0DD-8A6761A1504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246579" y="1211203"/>
                <a:ext cx="2001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o 41">
            <a:extLst>
              <a:ext uri="{FF2B5EF4-FFF2-40B4-BE49-F238E27FC236}">
                <a16:creationId xmlns:a16="http://schemas.microsoft.com/office/drawing/2014/main" id="{A718FA10-7CB0-9D84-CD1E-B77C267D884B}"/>
              </a:ext>
            </a:extLst>
          </p:cNvPr>
          <p:cNvGrpSpPr/>
          <p:nvPr/>
        </p:nvGrpSpPr>
        <p:grpSpPr>
          <a:xfrm>
            <a:off x="8547299" y="1366723"/>
            <a:ext cx="506520" cy="502560"/>
            <a:chOff x="8505736" y="4951587"/>
            <a:chExt cx="5065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C59E0E30-8301-394F-3970-0A9E266356C1}"/>
                    </a:ext>
                  </a:extLst>
                </p14:cNvPr>
                <p14:cNvContentPartPr/>
                <p14:nvPr/>
              </p14:nvContentPartPr>
              <p14:xfrm>
                <a:off x="8505736" y="5028267"/>
                <a:ext cx="24840" cy="3204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E71170AE-3817-9A71-386A-7187179D81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97096" y="5019627"/>
                  <a:ext cx="424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C69C4E9B-7B33-AD34-BBA8-2AE12DDD3CDA}"/>
                    </a:ext>
                  </a:extLst>
                </p14:cNvPr>
                <p14:cNvContentPartPr/>
                <p14:nvPr/>
              </p14:nvContentPartPr>
              <p14:xfrm>
                <a:off x="8505736" y="4976787"/>
                <a:ext cx="197280" cy="4251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E3B363F0-3C26-7E86-DCF9-E4266CA607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97096" y="4967787"/>
                  <a:ext cx="214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33F5986-0961-5FF4-7666-0A6B3B947EF7}"/>
                    </a:ext>
                  </a:extLst>
                </p14:cNvPr>
                <p14:cNvContentPartPr/>
                <p14:nvPr/>
              </p14:nvContentPartPr>
              <p14:xfrm>
                <a:off x="8753416" y="5242107"/>
                <a:ext cx="156960" cy="21204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22B5BE2A-1D47-8D21-078B-AA434AD3622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44416" y="5233467"/>
                  <a:ext cx="174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D1155DDF-4F42-9F7D-B577-87B50365BF0E}"/>
                    </a:ext>
                  </a:extLst>
                </p14:cNvPr>
                <p14:cNvContentPartPr/>
                <p14:nvPr/>
              </p14:nvContentPartPr>
              <p14:xfrm>
                <a:off x="8843776" y="5229867"/>
                <a:ext cx="12960" cy="22428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82C720D8-955A-B894-2EFE-B36F4BBBFF6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34776" y="5221227"/>
                  <a:ext cx="30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6A48897-495E-094D-49CC-40FD6A52567B}"/>
                    </a:ext>
                  </a:extLst>
                </p14:cNvPr>
                <p14:cNvContentPartPr/>
                <p14:nvPr/>
              </p14:nvContentPartPr>
              <p14:xfrm>
                <a:off x="8788696" y="5352627"/>
                <a:ext cx="94320" cy="122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71E6F607-C633-C725-58E1-E2FE28E402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780056" y="5343627"/>
                  <a:ext cx="111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D006D88-F3F9-3611-146F-5C84EDC52890}"/>
                    </a:ext>
                  </a:extLst>
                </p14:cNvPr>
                <p14:cNvContentPartPr/>
                <p14:nvPr/>
              </p14:nvContentPartPr>
              <p14:xfrm>
                <a:off x="8834056" y="4951587"/>
                <a:ext cx="178200" cy="19512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F5863296-1E8A-730C-40F3-B46190D4E93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25416" y="4942587"/>
                  <a:ext cx="195840" cy="21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E79F7828-E931-1781-5DD9-A6309A3103B5}"/>
                  </a:ext>
                </a:extLst>
              </p14:cNvPr>
              <p14:cNvContentPartPr/>
              <p14:nvPr/>
            </p14:nvContentPartPr>
            <p14:xfrm>
              <a:off x="9421379" y="727003"/>
              <a:ext cx="129240" cy="60588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E79F7828-E931-1781-5DD9-A6309A3103B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412379" y="718003"/>
                <a:ext cx="146880" cy="62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upo 60">
            <a:extLst>
              <a:ext uri="{FF2B5EF4-FFF2-40B4-BE49-F238E27FC236}">
                <a16:creationId xmlns:a16="http://schemas.microsoft.com/office/drawing/2014/main" id="{088E404C-51B3-B6FD-9EC1-A4847E2B98EE}"/>
              </a:ext>
            </a:extLst>
          </p:cNvPr>
          <p:cNvGrpSpPr/>
          <p:nvPr/>
        </p:nvGrpSpPr>
        <p:grpSpPr>
          <a:xfrm>
            <a:off x="1317978" y="3157243"/>
            <a:ext cx="376198" cy="486824"/>
            <a:chOff x="1312216" y="3149787"/>
            <a:chExt cx="38196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6777BFE-BF06-8C5D-AC92-F7BB9A8BB073}"/>
                    </a:ext>
                  </a:extLst>
                </p14:cNvPr>
                <p14:cNvContentPartPr/>
                <p14:nvPr/>
              </p14:nvContentPartPr>
              <p14:xfrm>
                <a:off x="1312216" y="3216387"/>
                <a:ext cx="147960" cy="2970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6777BFE-BF06-8C5D-AC92-F7BB9A8BB0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303426" y="3207243"/>
                  <a:ext cx="165906" cy="314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FDFF2874-0057-9B9A-63C6-2DBA3C62D715}"/>
                    </a:ext>
                  </a:extLst>
                </p14:cNvPr>
                <p14:cNvContentPartPr/>
                <p14:nvPr/>
              </p14:nvContentPartPr>
              <p14:xfrm>
                <a:off x="1507336" y="3474507"/>
                <a:ext cx="186840" cy="1684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FDFF2874-0057-9B9A-63C6-2DBA3C62D71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98195" y="3465370"/>
                  <a:ext cx="204756" cy="186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7E513E9-9B16-39FA-DD93-20A0205CA7EA}"/>
                    </a:ext>
                  </a:extLst>
                </p14:cNvPr>
                <p14:cNvContentPartPr/>
                <p14:nvPr/>
              </p14:nvContentPartPr>
              <p14:xfrm>
                <a:off x="1597696" y="3443907"/>
                <a:ext cx="9360" cy="200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7E513E9-9B16-39FA-DD93-20A0205CA7E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88336" y="3435141"/>
                  <a:ext cx="27706" cy="218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1E73752-070A-44F6-46BB-5E11A86A977F}"/>
                    </a:ext>
                  </a:extLst>
                </p14:cNvPr>
                <p14:cNvContentPartPr/>
                <p14:nvPr/>
              </p14:nvContentPartPr>
              <p14:xfrm>
                <a:off x="1530376" y="3581067"/>
                <a:ext cx="139680" cy="212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1E73752-070A-44F6-46BB-5E11A86A977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21600" y="3572278"/>
                  <a:ext cx="157597" cy="39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8125B1A-32C6-7E4E-3B50-F739614AA73C}"/>
                    </a:ext>
                  </a:extLst>
                </p14:cNvPr>
                <p14:cNvContentPartPr/>
                <p14:nvPr/>
              </p14:nvContentPartPr>
              <p14:xfrm>
                <a:off x="1518496" y="3149787"/>
                <a:ext cx="112320" cy="1137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8125B1A-32C6-7E4E-3B50-F739614AA73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09715" y="3141008"/>
                  <a:ext cx="130247" cy="13168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21DDF56F-9D76-1FB1-BA0E-230852887A30}"/>
              </a:ext>
            </a:extLst>
          </p:cNvPr>
          <p:cNvGrpSpPr/>
          <p:nvPr/>
        </p:nvGrpSpPr>
        <p:grpSpPr>
          <a:xfrm>
            <a:off x="1182438" y="2488075"/>
            <a:ext cx="928618" cy="538591"/>
            <a:chOff x="1168216" y="2479827"/>
            <a:chExt cx="942840" cy="5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B78BC422-641D-7ED5-5646-F79F8981C8EA}"/>
                    </a:ext>
                  </a:extLst>
                </p14:cNvPr>
                <p14:cNvContentPartPr/>
                <p14:nvPr/>
              </p14:nvContentPartPr>
              <p14:xfrm>
                <a:off x="1168216" y="2490267"/>
                <a:ext cx="231120" cy="3733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B78BC422-641D-7ED5-5646-F79F8981C8E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59074" y="2481126"/>
                  <a:ext cx="249039" cy="39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25B5E94-C08E-E1BD-D401-9A50EF6FE297}"/>
                    </a:ext>
                  </a:extLst>
                </p14:cNvPr>
                <p14:cNvContentPartPr/>
                <p14:nvPr/>
              </p14:nvContentPartPr>
              <p14:xfrm>
                <a:off x="1473136" y="2479827"/>
                <a:ext cx="183240" cy="4136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25B5E94-C08E-E1BD-D401-9A50EF6FE29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64358" y="2470684"/>
                  <a:ext cx="201162" cy="431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4441C48-FD7B-DBC6-1FF0-FFD0D09DA3E6}"/>
                    </a:ext>
                  </a:extLst>
                </p14:cNvPr>
                <p14:cNvContentPartPr/>
                <p14:nvPr/>
              </p14:nvContentPartPr>
              <p14:xfrm>
                <a:off x="1172176" y="2984547"/>
                <a:ext cx="592200" cy="421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4441C48-FD7B-DBC6-1FF0-FFD0D09DA3E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63037" y="2975390"/>
                  <a:ext cx="610112" cy="60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1B6B4520-9864-B4C0-479F-2F000C730F76}"/>
                    </a:ext>
                  </a:extLst>
                </p14:cNvPr>
                <p14:cNvContentPartPr/>
                <p14:nvPr/>
              </p14:nvContentPartPr>
              <p14:xfrm>
                <a:off x="1973896" y="2861787"/>
                <a:ext cx="137160" cy="57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1B6B4520-9864-B4C0-479F-2F000C730F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65118" y="2853147"/>
                  <a:ext cx="155082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25E5E1D-FB0B-B3B5-6F4D-4CA8257F9488}"/>
                    </a:ext>
                  </a:extLst>
                </p14:cNvPr>
                <p14:cNvContentPartPr/>
                <p14:nvPr/>
              </p14:nvContentPartPr>
              <p14:xfrm>
                <a:off x="1996216" y="2918307"/>
                <a:ext cx="106920" cy="241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25E5E1D-FB0B-B3B5-6F4D-4CA8257F94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987428" y="2909171"/>
                  <a:ext cx="124862" cy="4202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5ECB19A7-12C2-3514-85CB-FB2812F46EA6}"/>
                  </a:ext>
                </a:extLst>
              </p14:cNvPr>
              <p14:cNvContentPartPr/>
              <p14:nvPr/>
            </p14:nvContentPartPr>
            <p14:xfrm>
              <a:off x="2391244" y="2899687"/>
              <a:ext cx="171612" cy="523700"/>
            </p14:xfrm>
          </p:contentPart>
        </mc:Choice>
        <mc:Fallback xmlns=""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5ECB19A7-12C2-3514-85CB-FB2812F46EA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382250" y="2891049"/>
                <a:ext cx="189241" cy="541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26D64D79-F69C-0930-6283-38B849289242}"/>
                  </a:ext>
                </a:extLst>
              </p14:cNvPr>
              <p14:cNvContentPartPr/>
              <p14:nvPr/>
            </p14:nvContentPartPr>
            <p14:xfrm>
              <a:off x="3172243" y="2903908"/>
              <a:ext cx="65253" cy="45719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26D64D79-F69C-0930-6283-38B84928924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163230" y="2894908"/>
                <a:ext cx="82918" cy="63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2DA207D1-D5B0-890A-3F18-149AFC8DB805}"/>
                  </a:ext>
                </a:extLst>
              </p14:cNvPr>
              <p14:cNvContentPartPr/>
              <p14:nvPr/>
            </p14:nvContentPartPr>
            <p14:xfrm>
              <a:off x="3040010" y="3078487"/>
              <a:ext cx="127645" cy="21026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2DA207D1-D5B0-890A-3F18-149AFC8DB805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031356" y="3069846"/>
                <a:ext cx="145313" cy="227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76AC644B-42E8-643F-6921-B536F5B8C491}"/>
                  </a:ext>
                </a:extLst>
              </p14:cNvPr>
              <p14:cNvContentPartPr/>
              <p14:nvPr/>
            </p14:nvContentPartPr>
            <p14:xfrm>
              <a:off x="1316468" y="4595079"/>
              <a:ext cx="277628" cy="463068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76AC644B-42E8-643F-6921-B536F5B8C49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307477" y="4586077"/>
                <a:ext cx="295249" cy="480712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upo 68">
            <a:extLst>
              <a:ext uri="{FF2B5EF4-FFF2-40B4-BE49-F238E27FC236}">
                <a16:creationId xmlns:a16="http://schemas.microsoft.com/office/drawing/2014/main" id="{CBA5A1A7-68E1-CD4E-5AAA-6A04C5F0A141}"/>
              </a:ext>
            </a:extLst>
          </p:cNvPr>
          <p:cNvGrpSpPr/>
          <p:nvPr/>
        </p:nvGrpSpPr>
        <p:grpSpPr>
          <a:xfrm>
            <a:off x="1831174" y="4839955"/>
            <a:ext cx="201041" cy="68432"/>
            <a:chOff x="1828096" y="4838907"/>
            <a:chExt cx="20412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67EFE98-0592-1537-15DE-A10CE886BE02}"/>
                    </a:ext>
                  </a:extLst>
                </p14:cNvPr>
                <p14:cNvContentPartPr/>
                <p14:nvPr/>
              </p14:nvContentPartPr>
              <p14:xfrm>
                <a:off x="1828096" y="4838907"/>
                <a:ext cx="204120" cy="79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67EFE98-0592-1537-15DE-A10CE886BE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18951" y="4829907"/>
                  <a:ext cx="222045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AD98A8B5-1220-493D-C2A9-1BAFCEB1A28D}"/>
                    </a:ext>
                  </a:extLst>
                </p14:cNvPr>
                <p14:cNvContentPartPr/>
                <p14:nvPr/>
              </p14:nvContentPartPr>
              <p14:xfrm>
                <a:off x="1862656" y="4896867"/>
                <a:ext cx="151920" cy="115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AD98A8B5-1220-493D-C2A9-1BAFCEB1A28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53870" y="4887577"/>
                  <a:ext cx="169858" cy="297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00152D8D-6CE5-BD94-5C0E-D91101A112FB}"/>
              </a:ext>
            </a:extLst>
          </p:cNvPr>
          <p:cNvGrpSpPr/>
          <p:nvPr/>
        </p:nvGrpSpPr>
        <p:grpSpPr>
          <a:xfrm>
            <a:off x="2326836" y="4660015"/>
            <a:ext cx="1772139" cy="1036052"/>
            <a:chOff x="2299696" y="4644147"/>
            <a:chExt cx="1799280" cy="10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6E4A51FD-E4DC-B2CC-2C63-4B30D93149CD}"/>
                    </a:ext>
                  </a:extLst>
                </p14:cNvPr>
                <p14:cNvContentPartPr/>
                <p14:nvPr/>
              </p14:nvContentPartPr>
              <p14:xfrm>
                <a:off x="2299696" y="4845027"/>
                <a:ext cx="147240" cy="248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6E4A51FD-E4DC-B2CC-2C63-4B30D93149C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290562" y="4835895"/>
                  <a:ext cx="165143" cy="42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FA91F8F-605C-EFDD-BD4C-6B69FA9C631A}"/>
                    </a:ext>
                  </a:extLst>
                </p14:cNvPr>
                <p14:cNvContentPartPr/>
                <p14:nvPr/>
              </p14:nvContentPartPr>
              <p14:xfrm>
                <a:off x="2642416" y="4821267"/>
                <a:ext cx="256680" cy="2556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FA91F8F-605C-EFDD-BD4C-6B69FA9C631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33641" y="4812491"/>
                  <a:ext cx="274596" cy="273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ED28FF8-CF83-AAAB-5D9A-975450E6FB66}"/>
                    </a:ext>
                  </a:extLst>
                </p14:cNvPr>
                <p14:cNvContentPartPr/>
                <p14:nvPr/>
              </p14:nvContentPartPr>
              <p14:xfrm>
                <a:off x="2971456" y="4808667"/>
                <a:ext cx="191160" cy="6141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ED28FF8-CF83-AAAB-5D9A-975450E6FB6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62318" y="4799528"/>
                  <a:ext cx="209070" cy="632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109E2E17-CBE8-8F1A-008A-95C86356A6E7}"/>
                    </a:ext>
                  </a:extLst>
                </p14:cNvPr>
                <p14:cNvContentPartPr/>
                <p14:nvPr/>
              </p14:nvContentPartPr>
              <p14:xfrm>
                <a:off x="3322456" y="4644147"/>
                <a:ext cx="204120" cy="4726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109E2E17-CBE8-8F1A-008A-95C86356A6E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13311" y="4635373"/>
                  <a:ext cx="222045" cy="490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972ED461-7B81-F607-D1CE-2DCE851FAF39}"/>
                    </a:ext>
                  </a:extLst>
                </p14:cNvPr>
                <p14:cNvContentPartPr/>
                <p14:nvPr/>
              </p14:nvContentPartPr>
              <p14:xfrm>
                <a:off x="3595336" y="4878507"/>
                <a:ext cx="484560" cy="7628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972ED461-7B81-F607-D1CE-2DCE851FAF3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86566" y="4869735"/>
                  <a:ext cx="502466" cy="780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88D3ECE-CBAA-4409-4312-CE43556BADF5}"/>
                    </a:ext>
                  </a:extLst>
                </p14:cNvPr>
                <p14:cNvContentPartPr/>
                <p14:nvPr/>
              </p14:nvContentPartPr>
              <p14:xfrm>
                <a:off x="3658696" y="4979307"/>
                <a:ext cx="440280" cy="7167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88D3ECE-CBAA-4409-4312-CE43556BADF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49920" y="4970169"/>
                  <a:ext cx="458198" cy="73467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149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3C70DEF8-6A25-44ED-72AB-0C33CC12F9FF}"/>
              </a:ext>
            </a:extLst>
          </p:cNvPr>
          <p:cNvGrpSpPr/>
          <p:nvPr/>
        </p:nvGrpSpPr>
        <p:grpSpPr>
          <a:xfrm>
            <a:off x="2312329" y="604996"/>
            <a:ext cx="1071000" cy="458280"/>
            <a:chOff x="1023856" y="5187387"/>
            <a:chExt cx="107100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FB10BE6-F92B-23E6-4640-C1F5ADA32A2E}"/>
                    </a:ext>
                  </a:extLst>
                </p14:cNvPr>
                <p14:cNvContentPartPr/>
                <p14:nvPr/>
              </p14:nvContentPartPr>
              <p14:xfrm>
                <a:off x="1023856" y="5187387"/>
                <a:ext cx="285840" cy="4111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FB10BE6-F92B-23E6-4640-C1F5ADA32A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4856" y="5178747"/>
                  <a:ext cx="3034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271C4A2-238D-C180-9A87-A2EA081539B4}"/>
                    </a:ext>
                  </a:extLst>
                </p14:cNvPr>
                <p14:cNvContentPartPr/>
                <p14:nvPr/>
              </p14:nvContentPartPr>
              <p14:xfrm>
                <a:off x="1463416" y="5396907"/>
                <a:ext cx="152640" cy="39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271C4A2-238D-C180-9A87-A2EA081539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4416" y="5388267"/>
                  <a:ext cx="170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E25F5E70-9992-A14C-7B37-C83C868C6A1C}"/>
                    </a:ext>
                  </a:extLst>
                </p14:cNvPr>
                <p14:cNvContentPartPr/>
                <p14:nvPr/>
              </p14:nvContentPartPr>
              <p14:xfrm>
                <a:off x="1473856" y="5508867"/>
                <a:ext cx="153360" cy="6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E25F5E70-9992-A14C-7B37-C83C868C6A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4856" y="5499867"/>
                  <a:ext cx="171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6B1541D-F5A8-0C4B-F9FA-EFDB23522039}"/>
                    </a:ext>
                  </a:extLst>
                </p14:cNvPr>
                <p14:cNvContentPartPr/>
                <p14:nvPr/>
              </p14:nvContentPartPr>
              <p14:xfrm>
                <a:off x="1829176" y="5365587"/>
                <a:ext cx="265680" cy="280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6B1541D-F5A8-0C4B-F9FA-EFDB235220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0176" y="5356947"/>
                  <a:ext cx="2833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3E72C2E-864C-5B95-972F-601D9EC89274}"/>
              </a:ext>
            </a:extLst>
          </p:cNvPr>
          <p:cNvGrpSpPr/>
          <p:nvPr/>
        </p:nvGrpSpPr>
        <p:grpSpPr>
          <a:xfrm>
            <a:off x="3866089" y="574396"/>
            <a:ext cx="1665360" cy="1230840"/>
            <a:chOff x="2577616" y="5156787"/>
            <a:chExt cx="1665360" cy="12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86969C5-2C97-4A3D-9CCC-8463902D466C}"/>
                    </a:ext>
                  </a:extLst>
                </p14:cNvPr>
                <p14:cNvContentPartPr/>
                <p14:nvPr/>
              </p14:nvContentPartPr>
              <p14:xfrm>
                <a:off x="2577616" y="5156787"/>
                <a:ext cx="187200" cy="11199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86969C5-2C97-4A3D-9CCC-8463902D46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8616" y="5148147"/>
                  <a:ext cx="20484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A136BA3-5949-BBDA-78BD-586AB6921B6D}"/>
                    </a:ext>
                  </a:extLst>
                </p14:cNvPr>
                <p14:cNvContentPartPr/>
                <p14:nvPr/>
              </p14:nvContentPartPr>
              <p14:xfrm>
                <a:off x="2966416" y="5198547"/>
                <a:ext cx="294480" cy="3967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A136BA3-5949-BBDA-78BD-586AB6921B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7416" y="5189547"/>
                  <a:ext cx="3121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4022EEA-8FAA-A846-E95E-8F3F10E83ACC}"/>
                    </a:ext>
                  </a:extLst>
                </p14:cNvPr>
                <p14:cNvContentPartPr/>
                <p14:nvPr/>
              </p14:nvContentPartPr>
              <p14:xfrm>
                <a:off x="3307696" y="5202867"/>
                <a:ext cx="210240" cy="3744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4022EEA-8FAA-A846-E95E-8F3F10E83A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9056" y="5194227"/>
                  <a:ext cx="227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252FF0B-4F1B-9D68-B069-25915CAB68EF}"/>
                    </a:ext>
                  </a:extLst>
                </p14:cNvPr>
                <p14:cNvContentPartPr/>
                <p14:nvPr/>
              </p14:nvContentPartPr>
              <p14:xfrm>
                <a:off x="2849776" y="5758347"/>
                <a:ext cx="1037880" cy="108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252FF0B-4F1B-9D68-B069-25915CAB68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41136" y="5749707"/>
                  <a:ext cx="1055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7EE3330F-CE8E-F01A-F6D5-0DF0D2297C97}"/>
                    </a:ext>
                  </a:extLst>
                </p14:cNvPr>
                <p14:cNvContentPartPr/>
                <p14:nvPr/>
              </p14:nvContentPartPr>
              <p14:xfrm>
                <a:off x="3007816" y="5966067"/>
                <a:ext cx="133200" cy="3258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7EE3330F-CE8E-F01A-F6D5-0DF0D2297C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8816" y="5957067"/>
                  <a:ext cx="150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240E3B2F-9F6C-048A-6797-7F980B65668B}"/>
                    </a:ext>
                  </a:extLst>
                </p14:cNvPr>
                <p14:cNvContentPartPr/>
                <p14:nvPr/>
              </p14:nvContentPartPr>
              <p14:xfrm>
                <a:off x="3163696" y="6165147"/>
                <a:ext cx="126000" cy="2224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240E3B2F-9F6C-048A-6797-7F980B6566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54696" y="6156147"/>
                  <a:ext cx="143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2F33BA0-DA6C-F7DC-E1A2-25A2446E95A4}"/>
                    </a:ext>
                  </a:extLst>
                </p14:cNvPr>
                <p14:cNvContentPartPr/>
                <p14:nvPr/>
              </p14:nvContentPartPr>
              <p14:xfrm>
                <a:off x="3233176" y="6164067"/>
                <a:ext cx="6120" cy="1432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2F33BA0-DA6C-F7DC-E1A2-25A2446E95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24536" y="6155427"/>
                  <a:ext cx="23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EAFFC74-6FF1-1B45-3745-7C540394E247}"/>
                    </a:ext>
                  </a:extLst>
                </p14:cNvPr>
                <p14:cNvContentPartPr/>
                <p14:nvPr/>
              </p14:nvContentPartPr>
              <p14:xfrm>
                <a:off x="3173056" y="6245787"/>
                <a:ext cx="127800" cy="7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EAFFC74-6FF1-1B45-3745-7C540394E2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4416" y="6237147"/>
                  <a:ext cx="145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F6BA910-4914-918A-BC36-751728A4195A}"/>
                    </a:ext>
                  </a:extLst>
                </p14:cNvPr>
                <p14:cNvContentPartPr/>
                <p14:nvPr/>
              </p14:nvContentPartPr>
              <p14:xfrm>
                <a:off x="3366016" y="6065787"/>
                <a:ext cx="137520" cy="22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F6BA910-4914-918A-BC36-751728A419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57376" y="6057147"/>
                  <a:ext cx="155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82FF69F-D0F9-F3F1-E1C2-C8B6310C66BC}"/>
                    </a:ext>
                  </a:extLst>
                </p14:cNvPr>
                <p14:cNvContentPartPr/>
                <p14:nvPr/>
              </p14:nvContentPartPr>
              <p14:xfrm>
                <a:off x="3446296" y="5977227"/>
                <a:ext cx="29520" cy="2282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82FF69F-D0F9-F3F1-E1C2-C8B6310C66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37656" y="5968227"/>
                  <a:ext cx="47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086543BE-2948-98B4-2E29-50B6601D278B}"/>
                    </a:ext>
                  </a:extLst>
                </p14:cNvPr>
                <p14:cNvContentPartPr/>
                <p14:nvPr/>
              </p14:nvContentPartPr>
              <p14:xfrm>
                <a:off x="3584536" y="5979747"/>
                <a:ext cx="175320" cy="306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086543BE-2948-98B4-2E29-50B6601D27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5536" y="5971107"/>
                  <a:ext cx="192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5E26947-7047-3980-B079-7918567B5858}"/>
                    </a:ext>
                  </a:extLst>
                </p14:cNvPr>
                <p14:cNvContentPartPr/>
                <p14:nvPr/>
              </p14:nvContentPartPr>
              <p14:xfrm>
                <a:off x="4052176" y="5731347"/>
                <a:ext cx="190800" cy="61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5E26947-7047-3980-B079-7918567B58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43536" y="5722707"/>
                  <a:ext cx="2084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6ED28E2-6D4E-E401-8EA3-311B3E387A23}"/>
              </a:ext>
            </a:extLst>
          </p:cNvPr>
          <p:cNvGrpSpPr/>
          <p:nvPr/>
        </p:nvGrpSpPr>
        <p:grpSpPr>
          <a:xfrm>
            <a:off x="5864809" y="563956"/>
            <a:ext cx="1086480" cy="1373400"/>
            <a:chOff x="4576336" y="5146347"/>
            <a:chExt cx="1086480" cy="13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0190631-A350-CAF3-44AC-1EF3CFEA582F}"/>
                    </a:ext>
                  </a:extLst>
                </p14:cNvPr>
                <p14:cNvContentPartPr/>
                <p14:nvPr/>
              </p14:nvContentPartPr>
              <p14:xfrm>
                <a:off x="4642576" y="5146347"/>
                <a:ext cx="243720" cy="4536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0190631-A350-CAF3-44AC-1EF3CFEA58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33576" y="5137347"/>
                  <a:ext cx="2613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1FEDC13-683F-4525-DBB0-3A6C33820435}"/>
                    </a:ext>
                  </a:extLst>
                </p14:cNvPr>
                <p14:cNvContentPartPr/>
                <p14:nvPr/>
              </p14:nvContentPartPr>
              <p14:xfrm>
                <a:off x="5006176" y="5213667"/>
                <a:ext cx="201600" cy="42624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1FEDC13-683F-4525-DBB0-3A6C338204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97536" y="5204667"/>
                  <a:ext cx="219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C461274-0219-1ADF-EB38-226033AFBCAD}"/>
                    </a:ext>
                  </a:extLst>
                </p14:cNvPr>
                <p14:cNvContentPartPr/>
                <p14:nvPr/>
              </p14:nvContentPartPr>
              <p14:xfrm>
                <a:off x="4576336" y="5731347"/>
                <a:ext cx="745200" cy="48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C461274-0219-1ADF-EB38-226033AFBC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67696" y="5722347"/>
                  <a:ext cx="762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95BA9DAE-77C3-5172-AE14-8D415D8DC1F5}"/>
                    </a:ext>
                  </a:extLst>
                </p14:cNvPr>
                <p14:cNvContentPartPr/>
                <p14:nvPr/>
              </p14:nvContentPartPr>
              <p14:xfrm>
                <a:off x="4840936" y="5876787"/>
                <a:ext cx="162360" cy="3376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95BA9DAE-77C3-5172-AE14-8D415D8DC1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32296" y="5867787"/>
                  <a:ext cx="1800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4FF8C1A-E378-A98C-A01B-531E955E91EF}"/>
                    </a:ext>
                  </a:extLst>
                </p14:cNvPr>
                <p14:cNvContentPartPr/>
                <p14:nvPr/>
              </p14:nvContentPartPr>
              <p14:xfrm>
                <a:off x="5084296" y="6103227"/>
                <a:ext cx="218160" cy="2127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4FF8C1A-E378-A98C-A01B-531E955E91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75656" y="6094587"/>
                  <a:ext cx="235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577722F-4AB1-C543-86B1-F3C81442C728}"/>
                    </a:ext>
                  </a:extLst>
                </p14:cNvPr>
                <p14:cNvContentPartPr/>
                <p14:nvPr/>
              </p14:nvContentPartPr>
              <p14:xfrm>
                <a:off x="5199496" y="6080547"/>
                <a:ext cx="3960" cy="2386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577722F-4AB1-C543-86B1-F3C81442C7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90856" y="6071907"/>
                  <a:ext cx="21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630D316-9F6B-B815-FC11-6EFB56579A61}"/>
                    </a:ext>
                  </a:extLst>
                </p14:cNvPr>
                <p14:cNvContentPartPr/>
                <p14:nvPr/>
              </p14:nvContentPartPr>
              <p14:xfrm>
                <a:off x="5106976" y="6205107"/>
                <a:ext cx="166320" cy="2484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630D316-9F6B-B815-FC11-6EFB56579A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98336" y="6196107"/>
                  <a:ext cx="183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3587623-58CD-3A93-C4FF-8D527C1FF7D0}"/>
                    </a:ext>
                  </a:extLst>
                </p14:cNvPr>
                <p14:cNvContentPartPr/>
                <p14:nvPr/>
              </p14:nvContentPartPr>
              <p14:xfrm>
                <a:off x="5514856" y="5217987"/>
                <a:ext cx="147960" cy="13017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3587623-58CD-3A93-C4FF-8D527C1FF7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06216" y="5209347"/>
                  <a:ext cx="165600" cy="13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B5C398C-E07B-F63B-DCB5-63883B1420B2}"/>
              </a:ext>
            </a:extLst>
          </p:cNvPr>
          <p:cNvGrpSpPr/>
          <p:nvPr/>
        </p:nvGrpSpPr>
        <p:grpSpPr>
          <a:xfrm>
            <a:off x="7359529" y="923596"/>
            <a:ext cx="808920" cy="347040"/>
            <a:chOff x="6071056" y="5505987"/>
            <a:chExt cx="80892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64AB412D-D2D1-102C-AA43-D5724E5703B6}"/>
                    </a:ext>
                  </a:extLst>
                </p14:cNvPr>
                <p14:cNvContentPartPr/>
                <p14:nvPr/>
              </p14:nvContentPartPr>
              <p14:xfrm>
                <a:off x="6077896" y="5646747"/>
                <a:ext cx="802080" cy="295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64AB412D-D2D1-102C-AA43-D5724E5703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69256" y="5637747"/>
                  <a:ext cx="819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359548D-7F90-6D79-8725-9764BE0BF267}"/>
                    </a:ext>
                  </a:extLst>
                </p14:cNvPr>
                <p14:cNvContentPartPr/>
                <p14:nvPr/>
              </p14:nvContentPartPr>
              <p14:xfrm>
                <a:off x="6071056" y="5505987"/>
                <a:ext cx="183600" cy="3470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359548D-7F90-6D79-8725-9764BE0BF2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2056" y="5496987"/>
                  <a:ext cx="20124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BFA12A6-B217-4871-8A6C-DB3E9BA540B6}"/>
              </a:ext>
            </a:extLst>
          </p:cNvPr>
          <p:cNvGrpSpPr/>
          <p:nvPr/>
        </p:nvGrpSpPr>
        <p:grpSpPr>
          <a:xfrm>
            <a:off x="8427649" y="857356"/>
            <a:ext cx="1095480" cy="595800"/>
            <a:chOff x="7139176" y="5439747"/>
            <a:chExt cx="109548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78D136AE-1E14-53A6-3FC4-A6D64ECF1866}"/>
                    </a:ext>
                  </a:extLst>
                </p14:cNvPr>
                <p14:cNvContentPartPr/>
                <p14:nvPr/>
              </p14:nvContentPartPr>
              <p14:xfrm>
                <a:off x="7139176" y="5556747"/>
                <a:ext cx="69480" cy="205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78D136AE-1E14-53A6-3FC4-A6D64ECF18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0536" y="5547747"/>
                  <a:ext cx="87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D43CA144-F76B-DDBB-F914-573036D9F7C8}"/>
                    </a:ext>
                  </a:extLst>
                </p14:cNvPr>
                <p14:cNvContentPartPr/>
                <p14:nvPr/>
              </p14:nvContentPartPr>
              <p14:xfrm>
                <a:off x="7238176" y="5604987"/>
                <a:ext cx="90720" cy="1317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D43CA144-F76B-DDBB-F914-573036D9F7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29176" y="5595987"/>
                  <a:ext cx="108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DE4E13B-139A-4FDD-266A-44599E06AED9}"/>
                    </a:ext>
                  </a:extLst>
                </p14:cNvPr>
                <p14:cNvContentPartPr/>
                <p14:nvPr/>
              </p14:nvContentPartPr>
              <p14:xfrm>
                <a:off x="7361656" y="5591667"/>
                <a:ext cx="152640" cy="1933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DE4E13B-139A-4FDD-266A-44599E06AE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52656" y="5583027"/>
                  <a:ext cx="170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69E0CBAA-1D18-C151-2C74-1C8F0B2A2DA3}"/>
                    </a:ext>
                  </a:extLst>
                </p14:cNvPr>
                <p14:cNvContentPartPr/>
                <p14:nvPr/>
              </p14:nvContentPartPr>
              <p14:xfrm>
                <a:off x="7558936" y="5539107"/>
                <a:ext cx="63720" cy="4964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69E0CBAA-1D18-C151-2C74-1C8F0B2A2D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0296" y="5530467"/>
                  <a:ext cx="813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4B6B2F3-A4B6-F771-A613-9696B99F9F89}"/>
                    </a:ext>
                  </a:extLst>
                </p14:cNvPr>
                <p14:cNvContentPartPr/>
                <p14:nvPr/>
              </p14:nvContentPartPr>
              <p14:xfrm>
                <a:off x="7645336" y="5701107"/>
                <a:ext cx="61920" cy="756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4B6B2F3-A4B6-F771-A613-9696B99F9F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36336" y="5692107"/>
                  <a:ext cx="79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ABD69A0C-BD0D-A163-D953-A89541B6D12D}"/>
                    </a:ext>
                  </a:extLst>
                </p14:cNvPr>
                <p14:cNvContentPartPr/>
                <p14:nvPr/>
              </p14:nvContentPartPr>
              <p14:xfrm>
                <a:off x="7733176" y="5683107"/>
                <a:ext cx="61200" cy="896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ABD69A0C-BD0D-A163-D953-A89541B6D1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24536" y="5674107"/>
                  <a:ext cx="78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4B13C06-E334-C050-C601-26543366213F}"/>
                    </a:ext>
                  </a:extLst>
                </p14:cNvPr>
                <p14:cNvContentPartPr/>
                <p14:nvPr/>
              </p14:nvContentPartPr>
              <p14:xfrm>
                <a:off x="7838656" y="5644587"/>
                <a:ext cx="110520" cy="1598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4B13C06-E334-C050-C601-2654336621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29656" y="5635947"/>
                  <a:ext cx="12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342C245F-B0EA-19B7-CDAD-1E8DADBC2FAF}"/>
                    </a:ext>
                  </a:extLst>
                </p14:cNvPr>
                <p14:cNvContentPartPr/>
                <p14:nvPr/>
              </p14:nvContentPartPr>
              <p14:xfrm>
                <a:off x="7996336" y="5723067"/>
                <a:ext cx="104040" cy="131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342C245F-B0EA-19B7-CDAD-1E8DADBC2F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87336" y="5714067"/>
                  <a:ext cx="121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DF1021D-AC6B-CB56-F4D9-8C69F12997F5}"/>
                    </a:ext>
                  </a:extLst>
                </p14:cNvPr>
                <p14:cNvContentPartPr/>
                <p14:nvPr/>
              </p14:nvContentPartPr>
              <p14:xfrm>
                <a:off x="8052496" y="5439747"/>
                <a:ext cx="182160" cy="3693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DF1021D-AC6B-CB56-F4D9-8C69F12997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3856" y="5430747"/>
                  <a:ext cx="19980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72A364D3-B263-F011-C778-11405C8BFAC5}"/>
              </a:ext>
            </a:extLst>
          </p:cNvPr>
          <p:cNvGrpSpPr/>
          <p:nvPr/>
        </p:nvGrpSpPr>
        <p:grpSpPr>
          <a:xfrm>
            <a:off x="725776" y="2326467"/>
            <a:ext cx="302040" cy="911880"/>
            <a:chOff x="725776" y="2326467"/>
            <a:chExt cx="302040" cy="9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C81BFE7-0E69-1A35-2C70-0D5AAAB259C0}"/>
                    </a:ext>
                  </a:extLst>
                </p14:cNvPr>
                <p14:cNvContentPartPr/>
                <p14:nvPr/>
              </p14:nvContentPartPr>
              <p14:xfrm>
                <a:off x="725776" y="2618067"/>
                <a:ext cx="302040" cy="3294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C81BFE7-0E69-1A35-2C70-0D5AAAB259C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7136" y="2609067"/>
                  <a:ext cx="3196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C521A3E-5339-B4EE-A338-C8060BD03D26}"/>
                    </a:ext>
                  </a:extLst>
                </p14:cNvPr>
                <p14:cNvContentPartPr/>
                <p14:nvPr/>
              </p14:nvContentPartPr>
              <p14:xfrm>
                <a:off x="883096" y="2326467"/>
                <a:ext cx="68400" cy="9118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C521A3E-5339-B4EE-A338-C8060BD03D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4096" y="2317467"/>
                  <a:ext cx="86040" cy="9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CC8D5B0B-AC4F-A841-29B2-4D2161F99C0C}"/>
              </a:ext>
            </a:extLst>
          </p:cNvPr>
          <p:cNvGrpSpPr/>
          <p:nvPr/>
        </p:nvGrpSpPr>
        <p:grpSpPr>
          <a:xfrm>
            <a:off x="1163176" y="2665587"/>
            <a:ext cx="849240" cy="358560"/>
            <a:chOff x="1163176" y="2665587"/>
            <a:chExt cx="84924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D8BE713-11B9-2EE3-6498-6197BF68FBCA}"/>
                    </a:ext>
                  </a:extLst>
                </p14:cNvPr>
                <p14:cNvContentPartPr/>
                <p14:nvPr/>
              </p14:nvContentPartPr>
              <p14:xfrm>
                <a:off x="1163176" y="2665587"/>
                <a:ext cx="89280" cy="3585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D8BE713-11B9-2EE3-6498-6197BF68FB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54176" y="2656947"/>
                  <a:ext cx="1069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D32B08A-0512-7600-454B-B1367384D5DF}"/>
                    </a:ext>
                  </a:extLst>
                </p14:cNvPr>
                <p14:cNvContentPartPr/>
                <p14:nvPr/>
              </p14:nvContentPartPr>
              <p14:xfrm>
                <a:off x="1297816" y="2775747"/>
                <a:ext cx="154080" cy="1897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D32B08A-0512-7600-454B-B1367384D5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88816" y="2766747"/>
                  <a:ext cx="171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CF022572-1BB1-97F4-5621-2A2294CA3BAE}"/>
                    </a:ext>
                  </a:extLst>
                </p14:cNvPr>
                <p14:cNvContentPartPr/>
                <p14:nvPr/>
              </p14:nvContentPartPr>
              <p14:xfrm>
                <a:off x="1481416" y="2691867"/>
                <a:ext cx="169920" cy="3250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CF022572-1BB1-97F4-5621-2A2294CA3B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2416" y="2683227"/>
                  <a:ext cx="1875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A0820292-25FD-E6EA-EB8C-7D51672D4D2A}"/>
                    </a:ext>
                  </a:extLst>
                </p14:cNvPr>
                <p14:cNvContentPartPr/>
                <p14:nvPr/>
              </p14:nvContentPartPr>
              <p14:xfrm>
                <a:off x="1833856" y="2779347"/>
                <a:ext cx="155520" cy="277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A0820292-25FD-E6EA-EB8C-7D51672D4D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24856" y="2770347"/>
                  <a:ext cx="173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51E6ADD2-0A3D-CE00-C248-A405E8085A85}"/>
                    </a:ext>
                  </a:extLst>
                </p14:cNvPr>
                <p14:cNvContentPartPr/>
                <p14:nvPr/>
              </p14:nvContentPartPr>
              <p14:xfrm>
                <a:off x="1865536" y="2839107"/>
                <a:ext cx="146880" cy="169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51E6ADD2-0A3D-CE00-C248-A405E8085A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56536" y="2830467"/>
                  <a:ext cx="16452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394CF24E-BC96-344B-27DA-74A2C2E38E6A}"/>
              </a:ext>
            </a:extLst>
          </p:cNvPr>
          <p:cNvGrpSpPr/>
          <p:nvPr/>
        </p:nvGrpSpPr>
        <p:grpSpPr>
          <a:xfrm>
            <a:off x="2367376" y="2345547"/>
            <a:ext cx="1060920" cy="1161000"/>
            <a:chOff x="2367376" y="2345547"/>
            <a:chExt cx="1060920" cy="11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36C34B7-BB2A-CC8C-EE19-BF7F0117B010}"/>
                    </a:ext>
                  </a:extLst>
                </p14:cNvPr>
                <p14:cNvContentPartPr/>
                <p14:nvPr/>
              </p14:nvContentPartPr>
              <p14:xfrm>
                <a:off x="2469256" y="2345547"/>
                <a:ext cx="302400" cy="4302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36C34B7-BB2A-CC8C-EE19-BF7F0117B01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60256" y="2336907"/>
                  <a:ext cx="3200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B28C3C9C-CFC4-8662-E839-4F122B205E74}"/>
                    </a:ext>
                  </a:extLst>
                </p14:cNvPr>
                <p14:cNvContentPartPr/>
                <p14:nvPr/>
              </p14:nvContentPartPr>
              <p14:xfrm>
                <a:off x="2877136" y="2380467"/>
                <a:ext cx="255960" cy="4381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B28C3C9C-CFC4-8662-E839-4F122B205E7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68136" y="2371467"/>
                  <a:ext cx="2736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ECD2E29-E04E-CA52-5EDD-BF58C0B99DBE}"/>
                    </a:ext>
                  </a:extLst>
                </p14:cNvPr>
                <p14:cNvContentPartPr/>
                <p14:nvPr/>
              </p14:nvContentPartPr>
              <p14:xfrm>
                <a:off x="2775616" y="3201987"/>
                <a:ext cx="161640" cy="2613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ECD2E29-E04E-CA52-5EDD-BF58C0B99D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66616" y="3193347"/>
                  <a:ext cx="179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27B33276-75F8-6732-C110-7897D8656FD2}"/>
                    </a:ext>
                  </a:extLst>
                </p14:cNvPr>
                <p14:cNvContentPartPr/>
                <p14:nvPr/>
              </p14:nvContentPartPr>
              <p14:xfrm>
                <a:off x="2673736" y="2993907"/>
                <a:ext cx="239760" cy="1119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27B33276-75F8-6732-C110-7897D8656F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64736" y="2984907"/>
                  <a:ext cx="257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ADCE2EA-96F5-98BE-985A-38D4F00E7BAA}"/>
                    </a:ext>
                  </a:extLst>
                </p14:cNvPr>
                <p14:cNvContentPartPr/>
                <p14:nvPr/>
              </p14:nvContentPartPr>
              <p14:xfrm>
                <a:off x="3076576" y="3060147"/>
                <a:ext cx="15840" cy="3441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ADCE2EA-96F5-98BE-985A-38D4F00E7B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67936" y="3051147"/>
                  <a:ext cx="334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FE9C2004-6428-C6B1-B6F4-C3E8DBD36875}"/>
                    </a:ext>
                  </a:extLst>
                </p14:cNvPr>
                <p14:cNvContentPartPr/>
                <p14:nvPr/>
              </p14:nvContentPartPr>
              <p14:xfrm>
                <a:off x="2589496" y="3025227"/>
                <a:ext cx="41040" cy="4813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FE9C2004-6428-C6B1-B6F4-C3E8DBD368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580856" y="3016227"/>
                  <a:ext cx="586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60794658-FB52-DA3D-9FD0-A79B3C81504C}"/>
                    </a:ext>
                  </a:extLst>
                </p14:cNvPr>
                <p14:cNvContentPartPr/>
                <p14:nvPr/>
              </p14:nvContentPartPr>
              <p14:xfrm>
                <a:off x="2367376" y="2827227"/>
                <a:ext cx="1060920" cy="669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60794658-FB52-DA3D-9FD0-A79B3C8150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58736" y="2818227"/>
                  <a:ext cx="107856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3F1C11CB-DA4F-388B-8AF2-5694C809E5B8}"/>
              </a:ext>
            </a:extLst>
          </p:cNvPr>
          <p:cNvGrpSpPr/>
          <p:nvPr/>
        </p:nvGrpSpPr>
        <p:grpSpPr>
          <a:xfrm>
            <a:off x="3939856" y="2713827"/>
            <a:ext cx="142920" cy="325080"/>
            <a:chOff x="3939856" y="2713827"/>
            <a:chExt cx="14292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6CAF9DDD-EFF9-5F99-072A-3A451B19FBA0}"/>
                    </a:ext>
                  </a:extLst>
                </p14:cNvPr>
                <p14:cNvContentPartPr/>
                <p14:nvPr/>
              </p14:nvContentPartPr>
              <p14:xfrm>
                <a:off x="3939856" y="2860707"/>
                <a:ext cx="100800" cy="1713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6CAF9DDD-EFF9-5F99-072A-3A451B19FB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31216" y="2851707"/>
                  <a:ext cx="118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C45CBCA-45E6-4AA7-9AE1-8BC21BBCD534}"/>
                    </a:ext>
                  </a:extLst>
                </p14:cNvPr>
                <p14:cNvContentPartPr/>
                <p14:nvPr/>
              </p14:nvContentPartPr>
              <p14:xfrm>
                <a:off x="4065136" y="2713827"/>
                <a:ext cx="17640" cy="3250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C45CBCA-45E6-4AA7-9AE1-8BC21BBCD5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56136" y="2705187"/>
                  <a:ext cx="3528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646BB2C2-2EDC-F249-70F5-470D7EE8A630}"/>
              </a:ext>
            </a:extLst>
          </p:cNvPr>
          <p:cNvGrpSpPr/>
          <p:nvPr/>
        </p:nvGrpSpPr>
        <p:grpSpPr>
          <a:xfrm>
            <a:off x="4375456" y="2679987"/>
            <a:ext cx="990360" cy="558720"/>
            <a:chOff x="4375456" y="2679987"/>
            <a:chExt cx="99036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C2C461AF-0D60-4DA0-4095-58E5A7F1A560}"/>
                    </a:ext>
                  </a:extLst>
                </p14:cNvPr>
                <p14:cNvContentPartPr/>
                <p14:nvPr/>
              </p14:nvContentPartPr>
              <p14:xfrm>
                <a:off x="4375456" y="2834787"/>
                <a:ext cx="28440" cy="4039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C2C461AF-0D60-4DA0-4095-58E5A7F1A5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66816" y="2825787"/>
                  <a:ext cx="460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CD0910D-282C-1196-188A-25C67E0B6D68}"/>
                    </a:ext>
                  </a:extLst>
                </p14:cNvPr>
                <p14:cNvContentPartPr/>
                <p14:nvPr/>
              </p14:nvContentPartPr>
              <p14:xfrm>
                <a:off x="4380496" y="2880867"/>
                <a:ext cx="109440" cy="1882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CD0910D-282C-1196-188A-25C67E0B6D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71856" y="2872227"/>
                  <a:ext cx="127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E273C64-E5D3-1D29-3070-E5DE9E9912BB}"/>
                    </a:ext>
                  </a:extLst>
                </p14:cNvPr>
                <p14:cNvContentPartPr/>
                <p14:nvPr/>
              </p14:nvContentPartPr>
              <p14:xfrm>
                <a:off x="4477696" y="2967987"/>
                <a:ext cx="131400" cy="10908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E273C64-E5D3-1D29-3070-E5DE9E9912B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68696" y="2958987"/>
                  <a:ext cx="149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F4366D5-6EBD-6FE7-CD83-67E8B405BE17}"/>
                    </a:ext>
                  </a:extLst>
                </p14:cNvPr>
                <p14:cNvContentPartPr/>
                <p14:nvPr/>
              </p14:nvContentPartPr>
              <p14:xfrm>
                <a:off x="4608376" y="2679987"/>
                <a:ext cx="54000" cy="3873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F4366D5-6EBD-6FE7-CD83-67E8B405BE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99376" y="2671347"/>
                  <a:ext cx="716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D1E4CB4-638B-93C0-F3A9-5B03C137A600}"/>
                    </a:ext>
                  </a:extLst>
                </p14:cNvPr>
                <p14:cNvContentPartPr/>
                <p14:nvPr/>
              </p14:nvContentPartPr>
              <p14:xfrm>
                <a:off x="4556536" y="2892027"/>
                <a:ext cx="155520" cy="55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D1E4CB4-638B-93C0-F3A9-5B03C137A6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47896" y="2883027"/>
                  <a:ext cx="173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F623E6C-961C-D09C-6679-CC49BE7E06E9}"/>
                    </a:ext>
                  </a:extLst>
                </p14:cNvPr>
                <p14:cNvContentPartPr/>
                <p14:nvPr/>
              </p14:nvContentPartPr>
              <p14:xfrm>
                <a:off x="4716016" y="2915427"/>
                <a:ext cx="143640" cy="1378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F623E6C-961C-D09C-6679-CC49BE7E06E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07376" y="2906787"/>
                  <a:ext cx="161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7A019966-5A70-148E-96DC-53D778AD0B6C}"/>
                    </a:ext>
                  </a:extLst>
                </p14:cNvPr>
                <p14:cNvContentPartPr/>
                <p14:nvPr/>
              </p14:nvContentPartPr>
              <p14:xfrm>
                <a:off x="4866856" y="2879787"/>
                <a:ext cx="120600" cy="1976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7A019966-5A70-148E-96DC-53D778AD0B6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57856" y="2871147"/>
                  <a:ext cx="138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DACBDBFE-41B1-8D58-E380-1DE10B010DEE}"/>
                    </a:ext>
                  </a:extLst>
                </p14:cNvPr>
                <p14:cNvContentPartPr/>
                <p14:nvPr/>
              </p14:nvContentPartPr>
              <p14:xfrm>
                <a:off x="4990336" y="2833347"/>
                <a:ext cx="162360" cy="2469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DACBDBFE-41B1-8D58-E380-1DE10B010D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81696" y="2824347"/>
                  <a:ext cx="180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575157BB-8ECF-FA68-058F-5FCDFA2E8907}"/>
                    </a:ext>
                  </a:extLst>
                </p14:cNvPr>
                <p14:cNvContentPartPr/>
                <p14:nvPr/>
              </p14:nvContentPartPr>
              <p14:xfrm>
                <a:off x="5230096" y="2926947"/>
                <a:ext cx="83880" cy="1123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575157BB-8ECF-FA68-058F-5FCDFA2E890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21456" y="2918307"/>
                  <a:ext cx="101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7B6F700-24AC-427A-03F2-F26E06C61EAC}"/>
                    </a:ext>
                  </a:extLst>
                </p14:cNvPr>
                <p14:cNvContentPartPr/>
                <p14:nvPr/>
              </p14:nvContentPartPr>
              <p14:xfrm>
                <a:off x="5324776" y="2745867"/>
                <a:ext cx="41040" cy="3128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7B6F700-24AC-427A-03F2-F26E06C61E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15776" y="2736867"/>
                  <a:ext cx="5868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11C77623-1C70-357C-A013-97CD276DBA14}"/>
              </a:ext>
            </a:extLst>
          </p:cNvPr>
          <p:cNvGrpSpPr/>
          <p:nvPr/>
        </p:nvGrpSpPr>
        <p:grpSpPr>
          <a:xfrm>
            <a:off x="5842816" y="2504307"/>
            <a:ext cx="1612440" cy="895680"/>
            <a:chOff x="5842816" y="2504307"/>
            <a:chExt cx="1612440" cy="8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5224880A-3194-B759-76E4-4450AA5CBE4E}"/>
                    </a:ext>
                  </a:extLst>
                </p14:cNvPr>
                <p14:cNvContentPartPr/>
                <p14:nvPr/>
              </p14:nvContentPartPr>
              <p14:xfrm>
                <a:off x="5842816" y="2941347"/>
                <a:ext cx="75600" cy="45864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5224880A-3194-B759-76E4-4450AA5CBE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34176" y="2932347"/>
                  <a:ext cx="932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D604CBA-D606-E93B-F468-D8177135089D}"/>
                    </a:ext>
                  </a:extLst>
                </p14:cNvPr>
                <p14:cNvContentPartPr/>
                <p14:nvPr/>
              </p14:nvContentPartPr>
              <p14:xfrm>
                <a:off x="5999416" y="2926587"/>
                <a:ext cx="49320" cy="1749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D604CBA-D606-E93B-F468-D817713508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90416" y="2917587"/>
                  <a:ext cx="66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444CAF4-1719-4F68-1421-DFA68C0FF470}"/>
                    </a:ext>
                  </a:extLst>
                </p14:cNvPr>
                <p14:cNvContentPartPr/>
                <p14:nvPr/>
              </p14:nvContentPartPr>
              <p14:xfrm>
                <a:off x="6081136" y="2919027"/>
                <a:ext cx="110160" cy="1422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444CAF4-1719-4F68-1421-DFA68C0FF4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72496" y="2910387"/>
                  <a:ext cx="127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0C2DA0CE-AE26-36DB-5A6C-8DF5CE69595C}"/>
                    </a:ext>
                  </a:extLst>
                </p14:cNvPr>
                <p14:cNvContentPartPr/>
                <p14:nvPr/>
              </p14:nvContentPartPr>
              <p14:xfrm>
                <a:off x="6243136" y="2864667"/>
                <a:ext cx="131040" cy="1684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0C2DA0CE-AE26-36DB-5A6C-8DF5CE69595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34496" y="2856027"/>
                  <a:ext cx="148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7D19929C-5371-0C84-060A-0628DDDB88C5}"/>
                    </a:ext>
                  </a:extLst>
                </p14:cNvPr>
                <p14:cNvContentPartPr/>
                <p14:nvPr/>
              </p14:nvContentPartPr>
              <p14:xfrm>
                <a:off x="6343936" y="2504307"/>
                <a:ext cx="171720" cy="564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7D19929C-5371-0C84-060A-0628DDDB88C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35296" y="2495307"/>
                  <a:ext cx="18936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07C0EAB-5F16-CB50-6DA2-2A88BCD035D0}"/>
                    </a:ext>
                  </a:extLst>
                </p14:cNvPr>
                <p14:cNvContentPartPr/>
                <p14:nvPr/>
              </p14:nvContentPartPr>
              <p14:xfrm>
                <a:off x="6414856" y="2855307"/>
                <a:ext cx="182520" cy="205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07C0EAB-5F16-CB50-6DA2-2A88BCD035D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05856" y="2846667"/>
                  <a:ext cx="200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B63091C8-843F-C68E-1085-2472EBF6FEEA}"/>
                    </a:ext>
                  </a:extLst>
                </p14:cNvPr>
                <p14:cNvContentPartPr/>
                <p14:nvPr/>
              </p14:nvContentPartPr>
              <p14:xfrm>
                <a:off x="6584776" y="2877267"/>
                <a:ext cx="103320" cy="1980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B63091C8-843F-C68E-1085-2472EBF6FE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75776" y="2868627"/>
                  <a:ext cx="120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562CA0CB-4CD0-7581-6861-3A9FDC99E990}"/>
                    </a:ext>
                  </a:extLst>
                </p14:cNvPr>
                <p14:cNvContentPartPr/>
                <p14:nvPr/>
              </p14:nvContentPartPr>
              <p14:xfrm>
                <a:off x="6716536" y="2859267"/>
                <a:ext cx="168120" cy="1998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562CA0CB-4CD0-7581-6861-3A9FDC99E99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07536" y="2850267"/>
                  <a:ext cx="185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7392AC2D-378F-09B2-39D9-D6A54F38758B}"/>
                    </a:ext>
                  </a:extLst>
                </p14:cNvPr>
                <p14:cNvContentPartPr/>
                <p14:nvPr/>
              </p14:nvContentPartPr>
              <p14:xfrm>
                <a:off x="6925336" y="2927307"/>
                <a:ext cx="154800" cy="1879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7392AC2D-378F-09B2-39D9-D6A54F38758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16336" y="2918667"/>
                  <a:ext cx="172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B750798C-93EC-0589-CB73-04A0CF898BD2}"/>
                    </a:ext>
                  </a:extLst>
                </p14:cNvPr>
                <p14:cNvContentPartPr/>
                <p14:nvPr/>
              </p14:nvContentPartPr>
              <p14:xfrm>
                <a:off x="7092016" y="2922627"/>
                <a:ext cx="104040" cy="1112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B750798C-93EC-0589-CB73-04A0CF898B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83376" y="2913987"/>
                  <a:ext cx="121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200CBEE9-1838-59C2-DDE4-177E9F1A21CB}"/>
                    </a:ext>
                  </a:extLst>
                </p14:cNvPr>
                <p14:cNvContentPartPr/>
                <p14:nvPr/>
              </p14:nvContentPartPr>
              <p14:xfrm>
                <a:off x="7227376" y="2897067"/>
                <a:ext cx="134280" cy="1663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200CBEE9-1838-59C2-DDE4-177E9F1A21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18736" y="2888067"/>
                  <a:ext cx="151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E4A99BC-67BD-869C-449C-CFFEE1432AEB}"/>
                    </a:ext>
                  </a:extLst>
                </p14:cNvPr>
                <p14:cNvContentPartPr/>
                <p14:nvPr/>
              </p14:nvContentPartPr>
              <p14:xfrm>
                <a:off x="7416736" y="2625987"/>
                <a:ext cx="38520" cy="5277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E4A99BC-67BD-869C-449C-CFFEE1432A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08096" y="2616987"/>
                  <a:ext cx="56160" cy="54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EA6D799D-A568-FAE3-7553-9EE8432974E2}"/>
                  </a:ext>
                </a:extLst>
              </p14:cNvPr>
              <p14:cNvContentPartPr/>
              <p14:nvPr/>
            </p14:nvContentPartPr>
            <p14:xfrm>
              <a:off x="1194136" y="4410867"/>
              <a:ext cx="94320" cy="9324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EA6D799D-A568-FAE3-7553-9EE8432974E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76136" y="4393227"/>
                <a:ext cx="12996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upo 122">
            <a:extLst>
              <a:ext uri="{FF2B5EF4-FFF2-40B4-BE49-F238E27FC236}">
                <a16:creationId xmlns:a16="http://schemas.microsoft.com/office/drawing/2014/main" id="{397D1F75-D444-D5A4-0994-658B29353304}"/>
              </a:ext>
            </a:extLst>
          </p:cNvPr>
          <p:cNvGrpSpPr/>
          <p:nvPr/>
        </p:nvGrpSpPr>
        <p:grpSpPr>
          <a:xfrm>
            <a:off x="1586176" y="4150227"/>
            <a:ext cx="789840" cy="449640"/>
            <a:chOff x="1586176" y="4150227"/>
            <a:chExt cx="78984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2F323116-CF3F-D135-DD8B-CD022C1CA955}"/>
                    </a:ext>
                  </a:extLst>
                </p14:cNvPr>
                <p14:cNvContentPartPr/>
                <p14:nvPr/>
              </p14:nvContentPartPr>
              <p14:xfrm>
                <a:off x="1586176" y="4361187"/>
                <a:ext cx="122400" cy="2296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2F323116-CF3F-D135-DD8B-CD022C1CA95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77536" y="4352187"/>
                  <a:ext cx="140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E8843BD8-D72A-4A51-536B-47E38E006253}"/>
                    </a:ext>
                  </a:extLst>
                </p14:cNvPr>
                <p14:cNvContentPartPr/>
                <p14:nvPr/>
              </p14:nvContentPartPr>
              <p14:xfrm>
                <a:off x="1730896" y="4419147"/>
                <a:ext cx="120600" cy="1634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E8843BD8-D72A-4A51-536B-47E38E00625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21896" y="4410147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867481C-E7BD-969E-F6DB-8864EA6AE32D}"/>
                    </a:ext>
                  </a:extLst>
                </p14:cNvPr>
                <p14:cNvContentPartPr/>
                <p14:nvPr/>
              </p14:nvContentPartPr>
              <p14:xfrm>
                <a:off x="1875976" y="4346427"/>
                <a:ext cx="181440" cy="22356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867481C-E7BD-969E-F6DB-8864EA6AE3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66976" y="4337787"/>
                  <a:ext cx="199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772378C7-F3A2-B33C-0304-24E043FBB955}"/>
                    </a:ext>
                  </a:extLst>
                </p14:cNvPr>
                <p14:cNvContentPartPr/>
                <p14:nvPr/>
              </p14:nvContentPartPr>
              <p14:xfrm>
                <a:off x="2105656" y="4150227"/>
                <a:ext cx="111960" cy="4496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772378C7-F3A2-B33C-0304-24E043FBB9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97016" y="4141587"/>
                  <a:ext cx="129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4DA648C0-4517-EA58-C11F-B9A901364786}"/>
                    </a:ext>
                  </a:extLst>
                </p14:cNvPr>
                <p14:cNvContentPartPr/>
                <p14:nvPr/>
              </p14:nvContentPartPr>
              <p14:xfrm>
                <a:off x="2224096" y="4458027"/>
                <a:ext cx="38160" cy="1389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4DA648C0-4517-EA58-C11F-B9A90136478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15456" y="4449387"/>
                  <a:ext cx="55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8E67E180-FF14-C678-C99C-321678596363}"/>
                    </a:ext>
                  </a:extLst>
                </p14:cNvPr>
                <p14:cNvContentPartPr/>
                <p14:nvPr/>
              </p14:nvContentPartPr>
              <p14:xfrm>
                <a:off x="2211496" y="4378107"/>
                <a:ext cx="14040" cy="147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8E67E180-FF14-C678-C99C-3216785963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02496" y="4369467"/>
                  <a:ext cx="31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D44DF36B-CD43-94F6-0489-98B5CEECFEB1}"/>
                    </a:ext>
                  </a:extLst>
                </p14:cNvPr>
                <p14:cNvContentPartPr/>
                <p14:nvPr/>
              </p14:nvContentPartPr>
              <p14:xfrm>
                <a:off x="2267656" y="4449387"/>
                <a:ext cx="108360" cy="11772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D44DF36B-CD43-94F6-0489-98B5CEECFEB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59016" y="4440387"/>
                  <a:ext cx="1260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3" name="Entrada de lápiz 112">
                <a:extLst>
                  <a:ext uri="{FF2B5EF4-FFF2-40B4-BE49-F238E27FC236}">
                    <a16:creationId xmlns:a16="http://schemas.microsoft.com/office/drawing/2014/main" id="{625FC3F4-AE03-A3D7-562D-B21F9F7E74AF}"/>
                  </a:ext>
                </a:extLst>
              </p14:cNvPr>
              <p14:cNvContentPartPr/>
              <p14:nvPr/>
            </p14:nvContentPartPr>
            <p14:xfrm>
              <a:off x="2700376" y="4236987"/>
              <a:ext cx="334800" cy="353520"/>
            </p14:xfrm>
          </p:contentPart>
        </mc:Choice>
        <mc:Fallback xmlns="">
          <p:pic>
            <p:nvPicPr>
              <p:cNvPr id="113" name="Entrada de lápiz 112">
                <a:extLst>
                  <a:ext uri="{FF2B5EF4-FFF2-40B4-BE49-F238E27FC236}">
                    <a16:creationId xmlns:a16="http://schemas.microsoft.com/office/drawing/2014/main" id="{625FC3F4-AE03-A3D7-562D-B21F9F7E74A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691736" y="4227987"/>
                <a:ext cx="352440" cy="37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upo 121">
            <a:extLst>
              <a:ext uri="{FF2B5EF4-FFF2-40B4-BE49-F238E27FC236}">
                <a16:creationId xmlns:a16="http://schemas.microsoft.com/office/drawing/2014/main" id="{A3F99388-07E8-8582-69A2-CFBC7E1A44DF}"/>
              </a:ext>
            </a:extLst>
          </p:cNvPr>
          <p:cNvGrpSpPr/>
          <p:nvPr/>
        </p:nvGrpSpPr>
        <p:grpSpPr>
          <a:xfrm>
            <a:off x="3389416" y="4211427"/>
            <a:ext cx="885600" cy="743040"/>
            <a:chOff x="3389416" y="4211427"/>
            <a:chExt cx="885600" cy="7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D7DB502-A4A1-E384-D4F8-7E68C8D3F4A5}"/>
                    </a:ext>
                  </a:extLst>
                </p14:cNvPr>
                <p14:cNvContentPartPr/>
                <p14:nvPr/>
              </p14:nvContentPartPr>
              <p14:xfrm>
                <a:off x="3402016" y="4229427"/>
                <a:ext cx="153360" cy="3398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D7DB502-A4A1-E384-D4F8-7E68C8D3F4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93376" y="4220427"/>
                  <a:ext cx="1710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595B06EB-027A-751C-8572-7E7A3E7E9233}"/>
                    </a:ext>
                  </a:extLst>
                </p14:cNvPr>
                <p14:cNvContentPartPr/>
                <p14:nvPr/>
              </p14:nvContentPartPr>
              <p14:xfrm>
                <a:off x="3423976" y="4427427"/>
                <a:ext cx="106920" cy="338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595B06EB-027A-751C-8572-7E7A3E7E923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414976" y="4418787"/>
                  <a:ext cx="124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D8A6927D-7992-9BAD-AAAC-F892A56ADEA9}"/>
                    </a:ext>
                  </a:extLst>
                </p14:cNvPr>
                <p14:cNvContentPartPr/>
                <p14:nvPr/>
              </p14:nvContentPartPr>
              <p14:xfrm>
                <a:off x="3389416" y="4211427"/>
                <a:ext cx="151200" cy="990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D8A6927D-7992-9BAD-AAAC-F892A56ADEA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80776" y="4202427"/>
                  <a:ext cx="168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AC118D34-BE3E-0A2B-3239-58A7B73A0D68}"/>
                    </a:ext>
                  </a:extLst>
                </p14:cNvPr>
                <p14:cNvContentPartPr/>
                <p14:nvPr/>
              </p14:nvContentPartPr>
              <p14:xfrm>
                <a:off x="3614416" y="4360107"/>
                <a:ext cx="238680" cy="1969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AC118D34-BE3E-0A2B-3239-58A7B73A0D6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05776" y="4351467"/>
                  <a:ext cx="256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D77DE147-ECD5-6008-A099-7C355E4977CB}"/>
                    </a:ext>
                  </a:extLst>
                </p14:cNvPr>
                <p14:cNvContentPartPr/>
                <p14:nvPr/>
              </p14:nvContentPartPr>
              <p14:xfrm>
                <a:off x="3871816" y="4407267"/>
                <a:ext cx="57600" cy="1728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D77DE147-ECD5-6008-A099-7C355E4977C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863176" y="4398627"/>
                  <a:ext cx="75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99E3CD6-3082-A1DA-BE64-BB982D0ED6B0}"/>
                    </a:ext>
                  </a:extLst>
                </p14:cNvPr>
                <p14:cNvContentPartPr/>
                <p14:nvPr/>
              </p14:nvContentPartPr>
              <p14:xfrm>
                <a:off x="3883336" y="4406547"/>
                <a:ext cx="129960" cy="5479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99E3CD6-3082-A1DA-BE64-BB982D0ED6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74696" y="4397547"/>
                  <a:ext cx="1476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1482301-CB2F-3165-E4C3-F83ED2C495E6}"/>
                    </a:ext>
                  </a:extLst>
                </p14:cNvPr>
                <p14:cNvContentPartPr/>
                <p14:nvPr/>
              </p14:nvContentPartPr>
              <p14:xfrm>
                <a:off x="4044256" y="4421667"/>
                <a:ext cx="21960" cy="2008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1482301-CB2F-3165-E4C3-F83ED2C495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35256" y="4413027"/>
                  <a:ext cx="39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380643EC-E7C4-4112-89F9-EFBE20CB9052}"/>
                    </a:ext>
                  </a:extLst>
                </p14:cNvPr>
                <p14:cNvContentPartPr/>
                <p14:nvPr/>
              </p14:nvContentPartPr>
              <p14:xfrm>
                <a:off x="4128496" y="4438227"/>
                <a:ext cx="146520" cy="2098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380643EC-E7C4-4112-89F9-EFBE20CB905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19496" y="4429587"/>
                  <a:ext cx="16416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4" name="Entrada de lápiz 123">
                <a:extLst>
                  <a:ext uri="{FF2B5EF4-FFF2-40B4-BE49-F238E27FC236}">
                    <a16:creationId xmlns:a16="http://schemas.microsoft.com/office/drawing/2014/main" id="{5C7117DD-CF36-BE23-C893-946A048B0580}"/>
                  </a:ext>
                </a:extLst>
              </p14:cNvPr>
              <p14:cNvContentPartPr/>
              <p14:nvPr/>
            </p14:nvContentPartPr>
            <p14:xfrm>
              <a:off x="4567336" y="4323747"/>
              <a:ext cx="392760" cy="262800"/>
            </p14:xfrm>
          </p:contentPart>
        </mc:Choice>
        <mc:Fallback xmlns="">
          <p:pic>
            <p:nvPicPr>
              <p:cNvPr id="124" name="Entrada de lápiz 123">
                <a:extLst>
                  <a:ext uri="{FF2B5EF4-FFF2-40B4-BE49-F238E27FC236}">
                    <a16:creationId xmlns:a16="http://schemas.microsoft.com/office/drawing/2014/main" id="{5C7117DD-CF36-BE23-C893-946A048B058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558696" y="4315107"/>
                <a:ext cx="410400" cy="28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upo 145">
            <a:extLst>
              <a:ext uri="{FF2B5EF4-FFF2-40B4-BE49-F238E27FC236}">
                <a16:creationId xmlns:a16="http://schemas.microsoft.com/office/drawing/2014/main" id="{0926643C-D57F-97F5-5278-FEE4D4DE8D80}"/>
              </a:ext>
            </a:extLst>
          </p:cNvPr>
          <p:cNvGrpSpPr/>
          <p:nvPr/>
        </p:nvGrpSpPr>
        <p:grpSpPr>
          <a:xfrm>
            <a:off x="5343856" y="4278027"/>
            <a:ext cx="572400" cy="619560"/>
            <a:chOff x="5343856" y="4278027"/>
            <a:chExt cx="57240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37BCC566-B805-7E32-AB83-9AE3F7BFDF99}"/>
                    </a:ext>
                  </a:extLst>
                </p14:cNvPr>
                <p14:cNvContentPartPr/>
                <p14:nvPr/>
              </p14:nvContentPartPr>
              <p14:xfrm>
                <a:off x="5343856" y="4330947"/>
                <a:ext cx="287640" cy="3477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37BCC566-B805-7E32-AB83-9AE3F7BFDF9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35216" y="4322307"/>
                  <a:ext cx="3052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7499D11A-A3CC-A70A-A40E-9300F0BFD8C0}"/>
                    </a:ext>
                  </a:extLst>
                </p14:cNvPr>
                <p14:cNvContentPartPr/>
                <p14:nvPr/>
              </p14:nvContentPartPr>
              <p14:xfrm>
                <a:off x="5677936" y="4380267"/>
                <a:ext cx="238320" cy="2638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7499D11A-A3CC-A70A-A40E-9300F0BFD8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69296" y="4371267"/>
                  <a:ext cx="255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BC657D2-0A70-2BF6-C748-EC328D4B0447}"/>
                    </a:ext>
                  </a:extLst>
                </p14:cNvPr>
                <p14:cNvContentPartPr/>
                <p14:nvPr/>
              </p14:nvContentPartPr>
              <p14:xfrm>
                <a:off x="5796736" y="4278027"/>
                <a:ext cx="10440" cy="6195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BC657D2-0A70-2BF6-C748-EC328D4B044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88096" y="4269387"/>
                  <a:ext cx="28080" cy="63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60C2BD80-19B1-34AF-57CB-4AD9B609BC88}"/>
              </a:ext>
            </a:extLst>
          </p:cNvPr>
          <p:cNvGrpSpPr/>
          <p:nvPr/>
        </p:nvGrpSpPr>
        <p:grpSpPr>
          <a:xfrm>
            <a:off x="6145936" y="4440387"/>
            <a:ext cx="204480" cy="142560"/>
            <a:chOff x="6145936" y="4440387"/>
            <a:chExt cx="204480" cy="1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8569508-5A4E-AAE8-6BE5-EF4DF3FFFCD8}"/>
                    </a:ext>
                  </a:extLst>
                </p14:cNvPr>
                <p14:cNvContentPartPr/>
                <p14:nvPr/>
              </p14:nvContentPartPr>
              <p14:xfrm>
                <a:off x="6145936" y="4440387"/>
                <a:ext cx="175680" cy="2016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8569508-5A4E-AAE8-6BE5-EF4DF3FFFCD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36936" y="4431387"/>
                  <a:ext cx="193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6766CC8-A119-AE5C-134D-3BC334EC0206}"/>
                    </a:ext>
                  </a:extLst>
                </p14:cNvPr>
                <p14:cNvContentPartPr/>
                <p14:nvPr/>
              </p14:nvContentPartPr>
              <p14:xfrm>
                <a:off x="6192376" y="4565307"/>
                <a:ext cx="158040" cy="176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6766CC8-A119-AE5C-134D-3BC334EC02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83736" y="4556307"/>
                  <a:ext cx="17568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0F72DB52-83EB-6EC7-8F99-C1BC5C73A5B2}"/>
              </a:ext>
            </a:extLst>
          </p:cNvPr>
          <p:cNvGrpSpPr/>
          <p:nvPr/>
        </p:nvGrpSpPr>
        <p:grpSpPr>
          <a:xfrm>
            <a:off x="6580096" y="4195947"/>
            <a:ext cx="777960" cy="566640"/>
            <a:chOff x="6580096" y="4195947"/>
            <a:chExt cx="77796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A69A0926-1AF2-807A-8303-632D507C75B8}"/>
                    </a:ext>
                  </a:extLst>
                </p14:cNvPr>
                <p14:cNvContentPartPr/>
                <p14:nvPr/>
              </p14:nvContentPartPr>
              <p14:xfrm>
                <a:off x="6580096" y="4401867"/>
                <a:ext cx="200160" cy="1749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A69A0926-1AF2-807A-8303-632D507C75B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71096" y="4393227"/>
                  <a:ext cx="217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639D8FE-9E94-6A82-6A86-4148E6AC4D11}"/>
                    </a:ext>
                  </a:extLst>
                </p14:cNvPr>
                <p14:cNvContentPartPr/>
                <p14:nvPr/>
              </p14:nvContentPartPr>
              <p14:xfrm>
                <a:off x="6667576" y="4195947"/>
                <a:ext cx="15120" cy="5666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639D8FE-9E94-6A82-6A86-4148E6AC4D1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58936" y="4187307"/>
                  <a:ext cx="32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2D6D9202-C51C-561E-D630-6568178BE7A2}"/>
                    </a:ext>
                  </a:extLst>
                </p14:cNvPr>
                <p14:cNvContentPartPr/>
                <p14:nvPr/>
              </p14:nvContentPartPr>
              <p14:xfrm>
                <a:off x="6883576" y="4318707"/>
                <a:ext cx="82080" cy="31752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2D6D9202-C51C-561E-D630-6568178BE7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74576" y="4310067"/>
                  <a:ext cx="997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5EBDDEB6-940E-82A6-F8B4-5ACF306D2D69}"/>
                    </a:ext>
                  </a:extLst>
                </p14:cNvPr>
                <p14:cNvContentPartPr/>
                <p14:nvPr/>
              </p14:nvContentPartPr>
              <p14:xfrm>
                <a:off x="7029016" y="4356867"/>
                <a:ext cx="90000" cy="2210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5EBDDEB6-940E-82A6-F8B4-5ACF306D2D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20016" y="4347867"/>
                  <a:ext cx="1076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B6E08480-7FA0-3DCD-5CDC-B818A969E355}"/>
                    </a:ext>
                  </a:extLst>
                </p14:cNvPr>
                <p14:cNvContentPartPr/>
                <p14:nvPr/>
              </p14:nvContentPartPr>
              <p14:xfrm>
                <a:off x="7137376" y="4551267"/>
                <a:ext cx="105840" cy="1062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B6E08480-7FA0-3DCD-5CDC-B818A969E35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28376" y="4542267"/>
                  <a:ext cx="123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90C6679F-974C-F640-EB3A-5D6EC630E4A5}"/>
                    </a:ext>
                  </a:extLst>
                </p14:cNvPr>
                <p14:cNvContentPartPr/>
                <p14:nvPr/>
              </p14:nvContentPartPr>
              <p14:xfrm>
                <a:off x="7283536" y="4334907"/>
                <a:ext cx="74520" cy="3906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90C6679F-974C-F640-EB3A-5D6EC630E4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74536" y="4325907"/>
                  <a:ext cx="9216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19EB4740-719A-E059-2C0C-F14BF6AEFCF9}"/>
              </a:ext>
            </a:extLst>
          </p:cNvPr>
          <p:cNvGrpSpPr/>
          <p:nvPr/>
        </p:nvGrpSpPr>
        <p:grpSpPr>
          <a:xfrm>
            <a:off x="7570456" y="4202067"/>
            <a:ext cx="1151280" cy="696600"/>
            <a:chOff x="7570456" y="4202067"/>
            <a:chExt cx="115128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5AD9C714-591A-165A-0109-5DB4DF3BD3B5}"/>
                    </a:ext>
                  </a:extLst>
                </p14:cNvPr>
                <p14:cNvContentPartPr/>
                <p14:nvPr/>
              </p14:nvContentPartPr>
              <p14:xfrm>
                <a:off x="7570456" y="4504467"/>
                <a:ext cx="154080" cy="288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5AD9C714-591A-165A-0109-5DB4DF3BD3B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61816" y="4495467"/>
                  <a:ext cx="171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31237E50-0DDE-8F29-32DD-72038E019FAC}"/>
                    </a:ext>
                  </a:extLst>
                </p14:cNvPr>
                <p14:cNvContentPartPr/>
                <p14:nvPr/>
              </p14:nvContentPartPr>
              <p14:xfrm>
                <a:off x="7850896" y="4393587"/>
                <a:ext cx="221760" cy="1486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31237E50-0DDE-8F29-32DD-72038E019F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42256" y="4384947"/>
                  <a:ext cx="239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0473F83B-E78A-9A0F-D4AD-8F0A89B10769}"/>
                    </a:ext>
                  </a:extLst>
                </p14:cNvPr>
                <p14:cNvContentPartPr/>
                <p14:nvPr/>
              </p14:nvContentPartPr>
              <p14:xfrm>
                <a:off x="7904176" y="4202067"/>
                <a:ext cx="86760" cy="6184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0473F83B-E78A-9A0F-D4AD-8F0A89B1076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95536" y="4193427"/>
                  <a:ext cx="10440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7B780A0-BB91-2D6A-3A3F-C1AF93097A76}"/>
                    </a:ext>
                  </a:extLst>
                </p14:cNvPr>
                <p14:cNvContentPartPr/>
                <p14:nvPr/>
              </p14:nvContentPartPr>
              <p14:xfrm>
                <a:off x="8198656" y="4310067"/>
                <a:ext cx="99720" cy="2631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7B780A0-BB91-2D6A-3A3F-C1AF93097A7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90016" y="4301427"/>
                  <a:ext cx="11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5A43E3A-AAFC-1D84-46D7-6FCBB45275EF}"/>
                    </a:ext>
                  </a:extLst>
                </p14:cNvPr>
                <p14:cNvContentPartPr/>
                <p14:nvPr/>
              </p14:nvContentPartPr>
              <p14:xfrm>
                <a:off x="8388736" y="4342107"/>
                <a:ext cx="128160" cy="2037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5A43E3A-AAFC-1D84-46D7-6FCBB45275E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380096" y="4333467"/>
                  <a:ext cx="145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765A3469-2174-06C2-9E30-649746BB3747}"/>
                    </a:ext>
                  </a:extLst>
                </p14:cNvPr>
                <p14:cNvContentPartPr/>
                <p14:nvPr/>
              </p14:nvContentPartPr>
              <p14:xfrm>
                <a:off x="8525896" y="4480347"/>
                <a:ext cx="3600" cy="1490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765A3469-2174-06C2-9E30-649746BB374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516896" y="4471707"/>
                  <a:ext cx="21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F927DD1-8B06-DFF2-9AB3-62ABA09D9BE9}"/>
                    </a:ext>
                  </a:extLst>
                </p14:cNvPr>
                <p14:cNvContentPartPr/>
                <p14:nvPr/>
              </p14:nvContentPartPr>
              <p14:xfrm>
                <a:off x="8628136" y="4218267"/>
                <a:ext cx="93600" cy="6804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F927DD1-8B06-DFF2-9AB3-62ABA09D9BE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19496" y="4209627"/>
                  <a:ext cx="111240" cy="69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DF961288-CACE-93D8-669F-63C6D47771EC}"/>
                  </a:ext>
                </a:extLst>
              </p14:cNvPr>
              <p14:cNvContentPartPr/>
              <p14:nvPr/>
            </p14:nvContentPartPr>
            <p14:xfrm>
              <a:off x="1225456" y="5532987"/>
              <a:ext cx="124200" cy="173880"/>
            </p14:xfrm>
          </p:contentPart>
        </mc:Choice>
        <mc:Fallback xmlns=""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DF961288-CACE-93D8-669F-63C6D47771E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216816" y="5524347"/>
                <a:ext cx="14184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upo 168">
            <a:extLst>
              <a:ext uri="{FF2B5EF4-FFF2-40B4-BE49-F238E27FC236}">
                <a16:creationId xmlns:a16="http://schemas.microsoft.com/office/drawing/2014/main" id="{B731F7D7-E643-03E6-7651-3DA9800372F8}"/>
              </a:ext>
            </a:extLst>
          </p:cNvPr>
          <p:cNvGrpSpPr/>
          <p:nvPr/>
        </p:nvGrpSpPr>
        <p:grpSpPr>
          <a:xfrm>
            <a:off x="1815496" y="5130867"/>
            <a:ext cx="1931400" cy="891720"/>
            <a:chOff x="1815496" y="5130867"/>
            <a:chExt cx="193140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C7C42DBA-D9E8-7EF6-743D-F353950FB162}"/>
                    </a:ext>
                  </a:extLst>
                </p14:cNvPr>
                <p14:cNvContentPartPr/>
                <p14:nvPr/>
              </p14:nvContentPartPr>
              <p14:xfrm>
                <a:off x="1815496" y="5130867"/>
                <a:ext cx="231480" cy="738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C7C42DBA-D9E8-7EF6-743D-F353950FB16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06496" y="5122227"/>
                  <a:ext cx="249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8C960937-7782-5DC3-BB17-572311CFD8A1}"/>
                    </a:ext>
                  </a:extLst>
                </p14:cNvPr>
                <p14:cNvContentPartPr/>
                <p14:nvPr/>
              </p14:nvContentPartPr>
              <p14:xfrm>
                <a:off x="1883176" y="5373507"/>
                <a:ext cx="10440" cy="33336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8C960937-7782-5DC3-BB17-572311CFD8A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874536" y="5364507"/>
                  <a:ext cx="280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932B840-8EB9-D99B-4EFD-3CB5D9D584EE}"/>
                    </a:ext>
                  </a:extLst>
                </p14:cNvPr>
                <p14:cNvContentPartPr/>
                <p14:nvPr/>
              </p14:nvContentPartPr>
              <p14:xfrm>
                <a:off x="1859776" y="5353347"/>
                <a:ext cx="226800" cy="165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932B840-8EB9-D99B-4EFD-3CB5D9D584E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51136" y="5344707"/>
                  <a:ext cx="244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6538EE32-8473-E9E4-D23C-247A7EF1CA55}"/>
                    </a:ext>
                  </a:extLst>
                </p14:cNvPr>
                <p14:cNvContentPartPr/>
                <p14:nvPr/>
              </p14:nvContentPartPr>
              <p14:xfrm>
                <a:off x="1901176" y="5552067"/>
                <a:ext cx="154080" cy="504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6538EE32-8473-E9E4-D23C-247A7EF1CA5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92536" y="5543067"/>
                  <a:ext cx="171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95EE1823-12E2-0306-9850-141F5E0D8D03}"/>
                    </a:ext>
                  </a:extLst>
                </p14:cNvPr>
                <p14:cNvContentPartPr/>
                <p14:nvPr/>
              </p14:nvContentPartPr>
              <p14:xfrm>
                <a:off x="2268736" y="5494827"/>
                <a:ext cx="125280" cy="93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95EE1823-12E2-0306-9850-141F5E0D8D0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60096" y="5486187"/>
                  <a:ext cx="142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CB656962-597B-0A10-D9AA-D53747A4895A}"/>
                    </a:ext>
                  </a:extLst>
                </p14:cNvPr>
                <p14:cNvContentPartPr/>
                <p14:nvPr/>
              </p14:nvContentPartPr>
              <p14:xfrm>
                <a:off x="2280256" y="5558547"/>
                <a:ext cx="74880" cy="684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CB656962-597B-0A10-D9AA-D53747A4895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71616" y="5549907"/>
                  <a:ext cx="92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26324CE4-278B-D933-F5DB-E14A48909BDE}"/>
                    </a:ext>
                  </a:extLst>
                </p14:cNvPr>
                <p14:cNvContentPartPr/>
                <p14:nvPr/>
              </p14:nvContentPartPr>
              <p14:xfrm>
                <a:off x="2700736" y="5200707"/>
                <a:ext cx="248400" cy="3841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26324CE4-278B-D933-F5DB-E14A48909BD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1736" y="5192067"/>
                  <a:ext cx="2660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B6884A65-7CA5-82B0-5A24-0D6DAAE14EC7}"/>
                    </a:ext>
                  </a:extLst>
                </p14:cNvPr>
                <p14:cNvContentPartPr/>
                <p14:nvPr/>
              </p14:nvContentPartPr>
              <p14:xfrm>
                <a:off x="2721256" y="5667987"/>
                <a:ext cx="214920" cy="2160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B6884A65-7CA5-82B0-5A24-0D6DAAE14EC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12616" y="5659347"/>
                  <a:ext cx="2325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E51661A8-A290-7996-B16F-9771CA2BB39D}"/>
                    </a:ext>
                  </a:extLst>
                </p14:cNvPr>
                <p14:cNvContentPartPr/>
                <p14:nvPr/>
              </p14:nvContentPartPr>
              <p14:xfrm>
                <a:off x="2720896" y="5711187"/>
                <a:ext cx="150120" cy="28440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E51661A8-A290-7996-B16F-9771CA2BB3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12256" y="5702187"/>
                  <a:ext cx="167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645E7C29-124F-2658-D1EE-73561D01D64C}"/>
                    </a:ext>
                  </a:extLst>
                </p14:cNvPr>
                <p14:cNvContentPartPr/>
                <p14:nvPr/>
              </p14:nvContentPartPr>
              <p14:xfrm>
                <a:off x="2889376" y="5844387"/>
                <a:ext cx="159120" cy="17820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645E7C29-124F-2658-D1EE-73561D01D64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80376" y="5835747"/>
                  <a:ext cx="176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A56B4982-8DCA-DFB3-B29D-0CD7519345A1}"/>
                    </a:ext>
                  </a:extLst>
                </p14:cNvPr>
                <p14:cNvContentPartPr/>
                <p14:nvPr/>
              </p14:nvContentPartPr>
              <p14:xfrm>
                <a:off x="3131296" y="5444427"/>
                <a:ext cx="210960" cy="2660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A56B4982-8DCA-DFB3-B29D-0CD7519345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2296" y="5435787"/>
                  <a:ext cx="2286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5F58466D-BE89-9245-3D37-0133AB73C9D8}"/>
                    </a:ext>
                  </a:extLst>
                </p14:cNvPr>
                <p14:cNvContentPartPr/>
                <p14:nvPr/>
              </p14:nvContentPartPr>
              <p14:xfrm>
                <a:off x="3253336" y="5296107"/>
                <a:ext cx="52920" cy="5997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5F58466D-BE89-9245-3D37-0133AB73C9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44696" y="5287467"/>
                  <a:ext cx="7056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FE2B1259-D188-D50D-8255-9E845EC22C22}"/>
                    </a:ext>
                  </a:extLst>
                </p14:cNvPr>
                <p14:cNvContentPartPr/>
                <p14:nvPr/>
              </p14:nvContentPartPr>
              <p14:xfrm>
                <a:off x="3450976" y="5488707"/>
                <a:ext cx="48600" cy="1958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FE2B1259-D188-D50D-8255-9E845EC22C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42336" y="5479707"/>
                  <a:ext cx="66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0CE25871-A238-14BF-8C2C-606047A2CB93}"/>
                    </a:ext>
                  </a:extLst>
                </p14:cNvPr>
                <p14:cNvContentPartPr/>
                <p14:nvPr/>
              </p14:nvContentPartPr>
              <p14:xfrm>
                <a:off x="3542776" y="5513187"/>
                <a:ext cx="59400" cy="1508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0CE25871-A238-14BF-8C2C-606047A2CB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33776" y="5504187"/>
                  <a:ext cx="7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F721C2E5-0DE4-B1FB-5B09-C89FCFD8C78D}"/>
                    </a:ext>
                  </a:extLst>
                </p14:cNvPr>
                <p14:cNvContentPartPr/>
                <p14:nvPr/>
              </p14:nvContentPartPr>
              <p14:xfrm>
                <a:off x="3698656" y="5437947"/>
                <a:ext cx="48240" cy="2880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F721C2E5-0DE4-B1FB-5B09-C89FCFD8C78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90016" y="5428947"/>
                  <a:ext cx="65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08BB3D6-61E8-3A69-1548-44E26AC3C517}"/>
                    </a:ext>
                  </a:extLst>
                </p14:cNvPr>
                <p14:cNvContentPartPr/>
                <p14:nvPr/>
              </p14:nvContentPartPr>
              <p14:xfrm>
                <a:off x="2466016" y="5697507"/>
                <a:ext cx="135000" cy="122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08BB3D6-61E8-3A69-1548-44E26AC3C51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57016" y="5688507"/>
                  <a:ext cx="1526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848A1DF5-B89C-4C88-384E-98DE5CBAAEB3}"/>
              </a:ext>
            </a:extLst>
          </p:cNvPr>
          <p:cNvGrpSpPr/>
          <p:nvPr/>
        </p:nvGrpSpPr>
        <p:grpSpPr>
          <a:xfrm>
            <a:off x="4056136" y="5338227"/>
            <a:ext cx="153360" cy="324720"/>
            <a:chOff x="4056136" y="5338227"/>
            <a:chExt cx="15336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6C4B9D1A-AA43-3B7D-1E4C-0CF677BB79CA}"/>
                    </a:ext>
                  </a:extLst>
                </p14:cNvPr>
                <p14:cNvContentPartPr/>
                <p14:nvPr/>
              </p14:nvContentPartPr>
              <p14:xfrm>
                <a:off x="4056136" y="5515347"/>
                <a:ext cx="119160" cy="1476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6C4B9D1A-AA43-3B7D-1E4C-0CF677BB79C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47136" y="5506347"/>
                  <a:ext cx="136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A56A1880-34CA-3D2B-36FD-91ECFE8139AA}"/>
                    </a:ext>
                  </a:extLst>
                </p14:cNvPr>
                <p14:cNvContentPartPr/>
                <p14:nvPr/>
              </p14:nvContentPartPr>
              <p14:xfrm>
                <a:off x="4064056" y="5338227"/>
                <a:ext cx="145440" cy="1087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A56A1880-34CA-3D2B-36FD-91ECFE8139A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55416" y="5329587"/>
                  <a:ext cx="1630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5AC58A0D-D3C6-08D6-8E27-B16EEB6990EF}"/>
              </a:ext>
            </a:extLst>
          </p:cNvPr>
          <p:cNvGrpSpPr/>
          <p:nvPr/>
        </p:nvGrpSpPr>
        <p:grpSpPr>
          <a:xfrm>
            <a:off x="4627816" y="5516067"/>
            <a:ext cx="147960" cy="108000"/>
            <a:chOff x="4627816" y="5516067"/>
            <a:chExt cx="14796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EB7D69F6-055D-7E56-A26B-87F3AFB7F439}"/>
                    </a:ext>
                  </a:extLst>
                </p14:cNvPr>
                <p14:cNvContentPartPr/>
                <p14:nvPr/>
              </p14:nvContentPartPr>
              <p14:xfrm>
                <a:off x="4627816" y="5516067"/>
                <a:ext cx="147960" cy="900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EB7D69F6-055D-7E56-A26B-87F3AFB7F4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618816" y="5507427"/>
                  <a:ext cx="165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6D84579C-5DD3-BF00-0FE4-B716D7D96F85}"/>
                    </a:ext>
                  </a:extLst>
                </p14:cNvPr>
                <p14:cNvContentPartPr/>
                <p14:nvPr/>
              </p14:nvContentPartPr>
              <p14:xfrm>
                <a:off x="4632136" y="5609307"/>
                <a:ext cx="129600" cy="1476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6D84579C-5DD3-BF00-0FE4-B716D7D96F8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23136" y="5600667"/>
                  <a:ext cx="1472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3AB44C72-6FAB-CF29-C01D-7C0891E092A2}"/>
              </a:ext>
            </a:extLst>
          </p:cNvPr>
          <p:cNvGrpSpPr/>
          <p:nvPr/>
        </p:nvGrpSpPr>
        <p:grpSpPr>
          <a:xfrm>
            <a:off x="4967296" y="5195667"/>
            <a:ext cx="770400" cy="700200"/>
            <a:chOff x="4967296" y="5195667"/>
            <a:chExt cx="7704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686F3533-FFC0-6F8E-4E78-3ECB59477638}"/>
                    </a:ext>
                  </a:extLst>
                </p14:cNvPr>
                <p14:cNvContentPartPr/>
                <p14:nvPr/>
              </p14:nvContentPartPr>
              <p14:xfrm>
                <a:off x="4967296" y="5603907"/>
                <a:ext cx="173520" cy="1188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686F3533-FFC0-6F8E-4E78-3ECB5947763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58296" y="5595267"/>
                  <a:ext cx="191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8F3D6DAA-185B-F633-281B-FEDE07FD4BBA}"/>
                    </a:ext>
                  </a:extLst>
                </p14:cNvPr>
                <p14:cNvContentPartPr/>
                <p14:nvPr/>
              </p14:nvContentPartPr>
              <p14:xfrm>
                <a:off x="5235496" y="5361267"/>
                <a:ext cx="313200" cy="3567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8F3D6DAA-185B-F633-281B-FEDE07FD4BB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26496" y="5352267"/>
                  <a:ext cx="3308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AF7EA295-D5E5-F13A-7FE2-6EF552B82624}"/>
                    </a:ext>
                  </a:extLst>
                </p14:cNvPr>
                <p14:cNvContentPartPr/>
                <p14:nvPr/>
              </p14:nvContentPartPr>
              <p14:xfrm>
                <a:off x="5535376" y="5473947"/>
                <a:ext cx="202320" cy="2199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AF7EA295-D5E5-F13A-7FE2-6EF552B8262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26736" y="5464947"/>
                  <a:ext cx="219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BE1BE9B-7ADD-1A8F-817E-9277AE46B782}"/>
                    </a:ext>
                  </a:extLst>
                </p14:cNvPr>
                <p14:cNvContentPartPr/>
                <p14:nvPr/>
              </p14:nvContentPartPr>
              <p14:xfrm>
                <a:off x="5657416" y="5352267"/>
                <a:ext cx="15840" cy="54360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8BE1BE9B-7ADD-1A8F-817E-9277AE46B78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648776" y="5343267"/>
                  <a:ext cx="334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A34BA82-17C2-1B30-ABC3-771E50222DCC}"/>
                    </a:ext>
                  </a:extLst>
                </p14:cNvPr>
                <p14:cNvContentPartPr/>
                <p14:nvPr/>
              </p14:nvContentPartPr>
              <p14:xfrm>
                <a:off x="5313976" y="5195667"/>
                <a:ext cx="205920" cy="10728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A34BA82-17C2-1B30-ABC3-771E50222DC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04976" y="5187027"/>
                  <a:ext cx="223560" cy="124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654BDF27-3219-42A8-6B64-EA5FEEA0EF7D}"/>
              </a:ext>
            </a:extLst>
          </p:cNvPr>
          <p:cNvSpPr/>
          <p:nvPr/>
        </p:nvSpPr>
        <p:spPr>
          <a:xfrm>
            <a:off x="4461005" y="3817178"/>
            <a:ext cx="4621844" cy="11765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3" name="Rectángulo 182">
            <a:extLst>
              <a:ext uri="{FF2B5EF4-FFF2-40B4-BE49-F238E27FC236}">
                <a16:creationId xmlns:a16="http://schemas.microsoft.com/office/drawing/2014/main" id="{322CF4E2-7210-1316-53FF-593708DDCAFC}"/>
              </a:ext>
            </a:extLst>
          </p:cNvPr>
          <p:cNvSpPr/>
          <p:nvPr/>
        </p:nvSpPr>
        <p:spPr>
          <a:xfrm>
            <a:off x="754216" y="5049458"/>
            <a:ext cx="5807553" cy="12370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99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07C716F2-D296-CC02-98D0-862758536939}"/>
              </a:ext>
            </a:extLst>
          </p:cNvPr>
          <p:cNvGrpSpPr/>
          <p:nvPr/>
        </p:nvGrpSpPr>
        <p:grpSpPr>
          <a:xfrm>
            <a:off x="3624856" y="1512867"/>
            <a:ext cx="632520" cy="289440"/>
            <a:chOff x="3624856" y="1512867"/>
            <a:chExt cx="6325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FEA049E0-6133-2766-498E-C6780820F8AF}"/>
                    </a:ext>
                  </a:extLst>
                </p14:cNvPr>
                <p14:cNvContentPartPr/>
                <p14:nvPr/>
              </p14:nvContentPartPr>
              <p14:xfrm>
                <a:off x="3624856" y="1512867"/>
                <a:ext cx="336240" cy="2894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FEA049E0-6133-2766-498E-C6780820F8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6216" y="1503867"/>
                  <a:ext cx="353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0BF04E3-C5A4-D775-07AD-9CF101B94A79}"/>
                    </a:ext>
                  </a:extLst>
                </p14:cNvPr>
                <p14:cNvContentPartPr/>
                <p14:nvPr/>
              </p14:nvContentPartPr>
              <p14:xfrm>
                <a:off x="4076656" y="1584147"/>
                <a:ext cx="180720" cy="1504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0BF04E3-C5A4-D775-07AD-9CF101B94A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68016" y="1575507"/>
                  <a:ext cx="19836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21E9C374-B6C8-0FEB-EB82-65238D86B4A1}"/>
                  </a:ext>
                </a:extLst>
              </p14:cNvPr>
              <p14:cNvContentPartPr/>
              <p14:nvPr/>
            </p14:nvContentPartPr>
            <p14:xfrm>
              <a:off x="4820776" y="2165547"/>
              <a:ext cx="181440" cy="8820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21E9C374-B6C8-0FEB-EB82-65238D86B4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1776" y="2156907"/>
                <a:ext cx="19908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2B29E2DE-9BB7-1A33-907F-39616DDE9201}"/>
              </a:ext>
            </a:extLst>
          </p:cNvPr>
          <p:cNvGrpSpPr/>
          <p:nvPr/>
        </p:nvGrpSpPr>
        <p:grpSpPr>
          <a:xfrm>
            <a:off x="4681456" y="861627"/>
            <a:ext cx="1129680" cy="1145520"/>
            <a:chOff x="4681456" y="861627"/>
            <a:chExt cx="1129680" cy="11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78E28B82-6729-2B8D-90F6-20A640681872}"/>
                    </a:ext>
                  </a:extLst>
                </p14:cNvPr>
                <p14:cNvContentPartPr/>
                <p14:nvPr/>
              </p14:nvContentPartPr>
              <p14:xfrm>
                <a:off x="4714576" y="1140987"/>
                <a:ext cx="104400" cy="866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78E28B82-6729-2B8D-90F6-20A6406818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05936" y="1131987"/>
                  <a:ext cx="122040" cy="8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4ED88F8-AD40-C3E0-E8C4-5510BB22D40C}"/>
                    </a:ext>
                  </a:extLst>
                </p14:cNvPr>
                <p14:cNvContentPartPr/>
                <p14:nvPr/>
              </p14:nvContentPartPr>
              <p14:xfrm>
                <a:off x="4986376" y="1436187"/>
                <a:ext cx="34920" cy="3535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4ED88F8-AD40-C3E0-E8C4-5510BB22D4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7376" y="1427187"/>
                  <a:ext cx="525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5DA65B94-BB2E-3650-D9D9-47FF5312E806}"/>
                    </a:ext>
                  </a:extLst>
                </p14:cNvPr>
                <p14:cNvContentPartPr/>
                <p14:nvPr/>
              </p14:nvContentPartPr>
              <p14:xfrm>
                <a:off x="4942096" y="1452027"/>
                <a:ext cx="225360" cy="1958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5DA65B94-BB2E-3650-D9D9-47FF5312E8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33096" y="1443027"/>
                  <a:ext cx="243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D8BEF042-97B1-2B17-11E9-38D1E4D2A4B0}"/>
                    </a:ext>
                  </a:extLst>
                </p14:cNvPr>
                <p14:cNvContentPartPr/>
                <p14:nvPr/>
              </p14:nvContentPartPr>
              <p14:xfrm>
                <a:off x="4957576" y="1280667"/>
                <a:ext cx="259920" cy="1134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D8BEF042-97B1-2B17-11E9-38D1E4D2A4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8936" y="1271667"/>
                  <a:ext cx="277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8F81C85-A0E2-9C33-0DCA-F433B16D9BA1}"/>
                    </a:ext>
                  </a:extLst>
                </p14:cNvPr>
                <p14:cNvContentPartPr/>
                <p14:nvPr/>
              </p14:nvContentPartPr>
              <p14:xfrm>
                <a:off x="5337376" y="1692867"/>
                <a:ext cx="19440" cy="424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8F81C85-A0E2-9C33-0DCA-F433B16D9B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28376" y="1683867"/>
                  <a:ext cx="37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F95721D-0DE3-95E0-4E82-0DFB9FA4526C}"/>
                    </a:ext>
                  </a:extLst>
                </p14:cNvPr>
                <p14:cNvContentPartPr/>
                <p14:nvPr/>
              </p14:nvContentPartPr>
              <p14:xfrm>
                <a:off x="5455816" y="1323867"/>
                <a:ext cx="340560" cy="3920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F95721D-0DE3-95E0-4E82-0DFB9FA452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47176" y="1315227"/>
                  <a:ext cx="3582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2EE3145-8C61-F04D-21D6-710CD9FBF374}"/>
                    </a:ext>
                  </a:extLst>
                </p14:cNvPr>
                <p14:cNvContentPartPr/>
                <p14:nvPr/>
              </p14:nvContentPartPr>
              <p14:xfrm>
                <a:off x="5653816" y="1139907"/>
                <a:ext cx="157320" cy="135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2EE3145-8C61-F04D-21D6-710CD9FBF3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45176" y="1130907"/>
                  <a:ext cx="174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C85BB9FC-0D59-A7BF-9695-41EBCE2993C7}"/>
                    </a:ext>
                  </a:extLst>
                </p14:cNvPr>
                <p14:cNvContentPartPr/>
                <p14:nvPr/>
              </p14:nvContentPartPr>
              <p14:xfrm>
                <a:off x="4681456" y="861627"/>
                <a:ext cx="47160" cy="1717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C85BB9FC-0D59-A7BF-9695-41EBCE2993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2816" y="852987"/>
                  <a:ext cx="6480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A965EFE-DD89-519D-BEF4-CF3E1DCE32B7}"/>
              </a:ext>
            </a:extLst>
          </p:cNvPr>
          <p:cNvGrpSpPr/>
          <p:nvPr/>
        </p:nvGrpSpPr>
        <p:grpSpPr>
          <a:xfrm>
            <a:off x="616696" y="2501787"/>
            <a:ext cx="1282320" cy="712080"/>
            <a:chOff x="616696" y="2501787"/>
            <a:chExt cx="1282320" cy="71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FFE609F-9F05-F7EE-5FEC-E811D009C1A1}"/>
                    </a:ext>
                  </a:extLst>
                </p14:cNvPr>
                <p14:cNvContentPartPr/>
                <p14:nvPr/>
              </p14:nvContentPartPr>
              <p14:xfrm>
                <a:off x="708136" y="2781147"/>
                <a:ext cx="25560" cy="342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FFE609F-9F05-F7EE-5FEC-E811D009C1A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9136" y="2772507"/>
                  <a:ext cx="432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D090313D-5ECB-86A6-D90E-1211D82DEB99}"/>
                    </a:ext>
                  </a:extLst>
                </p14:cNvPr>
                <p14:cNvContentPartPr/>
                <p14:nvPr/>
              </p14:nvContentPartPr>
              <p14:xfrm>
                <a:off x="667096" y="2760627"/>
                <a:ext cx="212760" cy="136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D090313D-5ECB-86A6-D90E-1211D82DEB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8456" y="2751627"/>
                  <a:ext cx="230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343BC5B8-DAD8-388C-11BC-D997AE60EE54}"/>
                    </a:ext>
                  </a:extLst>
                </p14:cNvPr>
                <p14:cNvContentPartPr/>
                <p14:nvPr/>
              </p14:nvContentPartPr>
              <p14:xfrm>
                <a:off x="691216" y="2898147"/>
                <a:ext cx="178560" cy="547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343BC5B8-DAD8-388C-11BC-D997AE60EE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2576" y="2889507"/>
                  <a:ext cx="196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861D30C-B396-DCDB-2808-5F2E48558B65}"/>
                    </a:ext>
                  </a:extLst>
                </p14:cNvPr>
                <p14:cNvContentPartPr/>
                <p14:nvPr/>
              </p14:nvContentPartPr>
              <p14:xfrm>
                <a:off x="616696" y="2501787"/>
                <a:ext cx="558720" cy="3556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861D30C-B396-DCDB-2808-5F2E48558B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7696" y="2493147"/>
                  <a:ext cx="5763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641488A-9712-3F80-8C33-88FE19DF377C}"/>
                    </a:ext>
                  </a:extLst>
                </p14:cNvPr>
                <p14:cNvContentPartPr/>
                <p14:nvPr/>
              </p14:nvContentPartPr>
              <p14:xfrm>
                <a:off x="1063456" y="2925507"/>
                <a:ext cx="125640" cy="302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D641488A-9712-3F80-8C33-88FE19DF37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4456" y="2916867"/>
                  <a:ext cx="143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70E35CC-F349-A3AF-BDD2-F8AA148F2FEE}"/>
                    </a:ext>
                  </a:extLst>
                </p14:cNvPr>
                <p14:cNvContentPartPr/>
                <p14:nvPr/>
              </p14:nvContentPartPr>
              <p14:xfrm>
                <a:off x="1370896" y="2858907"/>
                <a:ext cx="201240" cy="2232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70E35CC-F349-A3AF-BDD2-F8AA148F2F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61896" y="2849907"/>
                  <a:ext cx="218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2A8366F-65B5-1B0F-7A75-54688F10CB42}"/>
                    </a:ext>
                  </a:extLst>
                </p14:cNvPr>
                <p14:cNvContentPartPr/>
                <p14:nvPr/>
              </p14:nvContentPartPr>
              <p14:xfrm>
                <a:off x="1749976" y="2736147"/>
                <a:ext cx="11880" cy="471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2A8366F-65B5-1B0F-7A75-54688F10CB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40976" y="2727147"/>
                  <a:ext cx="295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738BEE7A-37E0-3A69-EC8D-9B641F80D413}"/>
                    </a:ext>
                  </a:extLst>
                </p14:cNvPr>
                <p14:cNvContentPartPr/>
                <p14:nvPr/>
              </p14:nvContentPartPr>
              <p14:xfrm>
                <a:off x="1717936" y="2740467"/>
                <a:ext cx="114480" cy="4734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738BEE7A-37E0-3A69-EC8D-9B641F80D4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08936" y="2731827"/>
                  <a:ext cx="1321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F5BA7F0-880A-D045-F2D5-DC9F62F04975}"/>
                    </a:ext>
                  </a:extLst>
                </p14:cNvPr>
                <p14:cNvContentPartPr/>
                <p14:nvPr/>
              </p14:nvContentPartPr>
              <p14:xfrm>
                <a:off x="1737016" y="2508267"/>
                <a:ext cx="162000" cy="1321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F5BA7F0-880A-D045-F2D5-DC9F62F049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28016" y="2499627"/>
                  <a:ext cx="1796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A7808EE-81D6-D4B9-78FB-41C63FF86B92}"/>
              </a:ext>
            </a:extLst>
          </p:cNvPr>
          <p:cNvGrpSpPr/>
          <p:nvPr/>
        </p:nvGrpSpPr>
        <p:grpSpPr>
          <a:xfrm>
            <a:off x="687976" y="3474507"/>
            <a:ext cx="550080" cy="689760"/>
            <a:chOff x="687976" y="3474507"/>
            <a:chExt cx="550080" cy="68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3253AA3-6CBC-9044-8534-FCC554382D3E}"/>
                    </a:ext>
                  </a:extLst>
                </p14:cNvPr>
                <p14:cNvContentPartPr/>
                <p14:nvPr/>
              </p14:nvContentPartPr>
              <p14:xfrm>
                <a:off x="687976" y="3695907"/>
                <a:ext cx="161280" cy="4683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3253AA3-6CBC-9044-8534-FCC554382D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8976" y="3687267"/>
                  <a:ext cx="1789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FCAECCF-2726-DABE-BB6A-84CF854C8902}"/>
                    </a:ext>
                  </a:extLst>
                </p14:cNvPr>
                <p14:cNvContentPartPr/>
                <p14:nvPr/>
              </p14:nvContentPartPr>
              <p14:xfrm>
                <a:off x="699496" y="3474507"/>
                <a:ext cx="196920" cy="126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FCAECCF-2726-DABE-BB6A-84CF854C890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0856" y="3465507"/>
                  <a:ext cx="214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DBD751F7-D3F0-6E35-BAD4-39BABDFC2AC1}"/>
                    </a:ext>
                  </a:extLst>
                </p14:cNvPr>
                <p14:cNvContentPartPr/>
                <p14:nvPr/>
              </p14:nvContentPartPr>
              <p14:xfrm>
                <a:off x="1058056" y="3768267"/>
                <a:ext cx="165960" cy="165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DBD751F7-D3F0-6E35-BAD4-39BABDFC2A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9056" y="3759267"/>
                  <a:ext cx="183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5AF9894-4218-6BCC-47CA-F3551440F94A}"/>
                    </a:ext>
                  </a:extLst>
                </p14:cNvPr>
                <p14:cNvContentPartPr/>
                <p14:nvPr/>
              </p14:nvContentPartPr>
              <p14:xfrm>
                <a:off x="1118176" y="3808227"/>
                <a:ext cx="119880" cy="345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5AF9894-4218-6BCC-47CA-F3551440F94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9176" y="3799587"/>
                  <a:ext cx="1375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D7023B1-9673-E26F-8086-7C00CB405B76}"/>
              </a:ext>
            </a:extLst>
          </p:cNvPr>
          <p:cNvGrpSpPr/>
          <p:nvPr/>
        </p:nvGrpSpPr>
        <p:grpSpPr>
          <a:xfrm>
            <a:off x="1481416" y="3617787"/>
            <a:ext cx="702000" cy="521640"/>
            <a:chOff x="1481416" y="3617787"/>
            <a:chExt cx="70200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C606868-F12B-D36F-A721-640E269E6189}"/>
                    </a:ext>
                  </a:extLst>
                </p14:cNvPr>
                <p14:cNvContentPartPr/>
                <p14:nvPr/>
              </p14:nvContentPartPr>
              <p14:xfrm>
                <a:off x="1481416" y="3850347"/>
                <a:ext cx="153000" cy="172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C606868-F12B-D36F-A721-640E269E61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72776" y="3841347"/>
                  <a:ext cx="170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5777F54-5877-0774-193E-AF9EF78CE2E8}"/>
                    </a:ext>
                  </a:extLst>
                </p14:cNvPr>
                <p14:cNvContentPartPr/>
                <p14:nvPr/>
              </p14:nvContentPartPr>
              <p14:xfrm>
                <a:off x="1731616" y="3660987"/>
                <a:ext cx="248760" cy="3762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5777F54-5877-0774-193E-AF9EF78CE2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22976" y="3652347"/>
                  <a:ext cx="266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BD3C36D3-37D6-AFB5-E574-BBDDE68A85E7}"/>
                    </a:ext>
                  </a:extLst>
                </p14:cNvPr>
                <p14:cNvContentPartPr/>
                <p14:nvPr/>
              </p14:nvContentPartPr>
              <p14:xfrm>
                <a:off x="2001976" y="3723267"/>
                <a:ext cx="181440" cy="2127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BD3C36D3-37D6-AFB5-E574-BBDDE68A85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92976" y="3714267"/>
                  <a:ext cx="1990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1F59C22E-7213-98CF-DA0B-500A963D33BC}"/>
                    </a:ext>
                  </a:extLst>
                </p14:cNvPr>
                <p14:cNvContentPartPr/>
                <p14:nvPr/>
              </p14:nvContentPartPr>
              <p14:xfrm>
                <a:off x="2057056" y="3617787"/>
                <a:ext cx="40680" cy="5216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1F59C22E-7213-98CF-DA0B-500A963D33B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48056" y="3609147"/>
                  <a:ext cx="58320" cy="53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D1D38CAE-9E5C-10A8-9A1F-295E5030858A}"/>
              </a:ext>
            </a:extLst>
          </p:cNvPr>
          <p:cNvGrpSpPr/>
          <p:nvPr/>
        </p:nvGrpSpPr>
        <p:grpSpPr>
          <a:xfrm>
            <a:off x="3927616" y="3172467"/>
            <a:ext cx="2780280" cy="1190520"/>
            <a:chOff x="3927616" y="3172467"/>
            <a:chExt cx="2780280" cy="11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8E12F9B1-7B06-1A50-9147-516CDF6D398F}"/>
                    </a:ext>
                  </a:extLst>
                </p14:cNvPr>
                <p14:cNvContentPartPr/>
                <p14:nvPr/>
              </p14:nvContentPartPr>
              <p14:xfrm>
                <a:off x="3927616" y="3537147"/>
                <a:ext cx="300240" cy="3290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8E12F9B1-7B06-1A50-9147-516CDF6D39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18976" y="3528507"/>
                  <a:ext cx="3178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E688F75D-FCC1-981A-60B9-9EF3D9FCBEFC}"/>
                    </a:ext>
                  </a:extLst>
                </p14:cNvPr>
                <p14:cNvContentPartPr/>
                <p14:nvPr/>
              </p14:nvContentPartPr>
              <p14:xfrm>
                <a:off x="4282576" y="3642627"/>
                <a:ext cx="174600" cy="457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E688F75D-FCC1-981A-60B9-9EF3D9FCBE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3936" y="3633987"/>
                  <a:ext cx="192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4BFA930-96DD-4488-080B-3B7C07556A70}"/>
                    </a:ext>
                  </a:extLst>
                </p14:cNvPr>
                <p14:cNvContentPartPr/>
                <p14:nvPr/>
              </p14:nvContentPartPr>
              <p14:xfrm>
                <a:off x="4363216" y="3738027"/>
                <a:ext cx="111240" cy="129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4BFA930-96DD-4488-080B-3B7C07556A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54216" y="3729387"/>
                  <a:ext cx="128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6F7C9BB0-798F-03AA-0763-9FBFA7533F60}"/>
                    </a:ext>
                  </a:extLst>
                </p14:cNvPr>
                <p14:cNvContentPartPr/>
                <p14:nvPr/>
              </p14:nvContentPartPr>
              <p14:xfrm>
                <a:off x="4679656" y="3646947"/>
                <a:ext cx="249120" cy="2080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6F7C9BB0-798F-03AA-0763-9FBFA7533F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70656" y="3638307"/>
                  <a:ext cx="266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3522F3EF-BA3B-6237-7645-1DE05775662D}"/>
                    </a:ext>
                  </a:extLst>
                </p14:cNvPr>
                <p14:cNvContentPartPr/>
                <p14:nvPr/>
              </p14:nvContentPartPr>
              <p14:xfrm>
                <a:off x="5145496" y="3214227"/>
                <a:ext cx="162000" cy="11487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3522F3EF-BA3B-6237-7645-1DE05775662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36856" y="3205587"/>
                  <a:ext cx="179640" cy="11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09976294-86E0-0C12-1A9E-EA84CCC00C50}"/>
                    </a:ext>
                  </a:extLst>
                </p14:cNvPr>
                <p14:cNvContentPartPr/>
                <p14:nvPr/>
              </p14:nvContentPartPr>
              <p14:xfrm>
                <a:off x="5401096" y="3747027"/>
                <a:ext cx="186840" cy="266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09976294-86E0-0C12-1A9E-EA84CCC00C5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92456" y="3738387"/>
                  <a:ext cx="204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5E6A3C5-00CE-0F43-D949-DF7CA7116A08}"/>
                    </a:ext>
                  </a:extLst>
                </p14:cNvPr>
                <p14:cNvContentPartPr/>
                <p14:nvPr/>
              </p14:nvContentPartPr>
              <p14:xfrm>
                <a:off x="5585776" y="3452907"/>
                <a:ext cx="268920" cy="4053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5E6A3C5-00CE-0F43-D949-DF7CA7116A0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76776" y="3444267"/>
                  <a:ext cx="2865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6D623FB1-EB9C-A56A-C0BA-12BB1484D619}"/>
                    </a:ext>
                  </a:extLst>
                </p14:cNvPr>
                <p14:cNvContentPartPr/>
                <p14:nvPr/>
              </p14:nvContentPartPr>
              <p14:xfrm>
                <a:off x="5828056" y="3565587"/>
                <a:ext cx="207720" cy="282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6D623FB1-EB9C-A56A-C0BA-12BB1484D6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19056" y="3556587"/>
                  <a:ext cx="225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0B1498F6-2724-4C55-25E8-5B60E8DB98ED}"/>
                    </a:ext>
                  </a:extLst>
                </p14:cNvPr>
                <p14:cNvContentPartPr/>
                <p14:nvPr/>
              </p14:nvContentPartPr>
              <p14:xfrm>
                <a:off x="5948656" y="3354267"/>
                <a:ext cx="26640" cy="6876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0B1498F6-2724-4C55-25E8-5B60E8DB98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40016" y="3345267"/>
                  <a:ext cx="4428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EE82C77-4181-3A48-D91E-B94819F4328D}"/>
                    </a:ext>
                  </a:extLst>
                </p14:cNvPr>
                <p14:cNvContentPartPr/>
                <p14:nvPr/>
              </p14:nvContentPartPr>
              <p14:xfrm>
                <a:off x="6381376" y="3364707"/>
                <a:ext cx="326520" cy="4939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EE82C77-4181-3A48-D91E-B94819F432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72376" y="3355707"/>
                  <a:ext cx="3441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5B4CC0B-9B0D-22FC-1521-3E3BF76D2B41}"/>
                    </a:ext>
                  </a:extLst>
                </p14:cNvPr>
                <p14:cNvContentPartPr/>
                <p14:nvPr/>
              </p14:nvContentPartPr>
              <p14:xfrm>
                <a:off x="6572536" y="3172467"/>
                <a:ext cx="135360" cy="1137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5B4CC0B-9B0D-22FC-1521-3E3BF76D2B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63536" y="3163827"/>
                  <a:ext cx="153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2D86553-B8C3-B7D0-20D4-DDBE3DE84AFB}"/>
                    </a:ext>
                  </a:extLst>
                </p14:cNvPr>
                <p14:cNvContentPartPr/>
                <p14:nvPr/>
              </p14:nvContentPartPr>
              <p14:xfrm>
                <a:off x="6213256" y="3653787"/>
                <a:ext cx="78480" cy="601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2D86553-B8C3-B7D0-20D4-DDBE3DE84AF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04616" y="3645147"/>
                  <a:ext cx="96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5682308-248C-1B8F-0EE1-52A2D043DB5D}"/>
                    </a:ext>
                  </a:extLst>
                </p14:cNvPr>
                <p14:cNvContentPartPr/>
                <p14:nvPr/>
              </p14:nvContentPartPr>
              <p14:xfrm>
                <a:off x="5665696" y="3306747"/>
                <a:ext cx="167760" cy="1375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5682308-248C-1B8F-0EE1-52A2D043DB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56696" y="3298107"/>
                  <a:ext cx="1854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ED3F2AC6-2E42-4AD0-D6A3-806F870233E5}"/>
              </a:ext>
            </a:extLst>
          </p:cNvPr>
          <p:cNvGrpSpPr/>
          <p:nvPr/>
        </p:nvGrpSpPr>
        <p:grpSpPr>
          <a:xfrm>
            <a:off x="7821736" y="953067"/>
            <a:ext cx="1744560" cy="834120"/>
            <a:chOff x="7821736" y="953067"/>
            <a:chExt cx="1744560" cy="83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05C0D7F-515C-F51C-01B7-12C5C814C3E8}"/>
                    </a:ext>
                  </a:extLst>
                </p14:cNvPr>
                <p14:cNvContentPartPr/>
                <p14:nvPr/>
              </p14:nvContentPartPr>
              <p14:xfrm>
                <a:off x="7821736" y="953067"/>
                <a:ext cx="226800" cy="8341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05C0D7F-515C-F51C-01B7-12C5C814C3E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12736" y="944067"/>
                  <a:ext cx="24444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C83A56F-7E68-C67A-5A46-7A8F91800639}"/>
                    </a:ext>
                  </a:extLst>
                </p14:cNvPr>
                <p14:cNvContentPartPr/>
                <p14:nvPr/>
              </p14:nvContentPartPr>
              <p14:xfrm>
                <a:off x="8101096" y="1195707"/>
                <a:ext cx="262800" cy="4420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C83A56F-7E68-C67A-5A46-7A8F918006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92456" y="1186707"/>
                  <a:ext cx="28044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51E33F22-3971-F476-18CC-502447E34E68}"/>
                    </a:ext>
                  </a:extLst>
                </p14:cNvPr>
                <p14:cNvContentPartPr/>
                <p14:nvPr/>
              </p14:nvContentPartPr>
              <p14:xfrm>
                <a:off x="8361736" y="1296507"/>
                <a:ext cx="201600" cy="22464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51E33F22-3971-F476-18CC-502447E34E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52736" y="1287867"/>
                  <a:ext cx="219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A89413F-ADF8-0FA3-DE74-4BEEE041A3EF}"/>
                    </a:ext>
                  </a:extLst>
                </p14:cNvPr>
                <p14:cNvContentPartPr/>
                <p14:nvPr/>
              </p14:nvContentPartPr>
              <p14:xfrm>
                <a:off x="8448136" y="1128747"/>
                <a:ext cx="3240" cy="5065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A89413F-ADF8-0FA3-DE74-4BEEE041A3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39136" y="1119747"/>
                  <a:ext cx="20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AA9E67E-EC58-F8C7-C734-7B67F8FA246F}"/>
                    </a:ext>
                  </a:extLst>
                </p14:cNvPr>
                <p14:cNvContentPartPr/>
                <p14:nvPr/>
              </p14:nvContentPartPr>
              <p14:xfrm>
                <a:off x="8759896" y="1301187"/>
                <a:ext cx="57600" cy="864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AA9E67E-EC58-F8C7-C734-7B67F8FA246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50896" y="1292547"/>
                  <a:ext cx="75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354EE55-BE3C-F6F3-D99A-20F96FAECEFF}"/>
                    </a:ext>
                  </a:extLst>
                </p14:cNvPr>
                <p14:cNvContentPartPr/>
                <p14:nvPr/>
              </p14:nvContentPartPr>
              <p14:xfrm>
                <a:off x="8852776" y="1050267"/>
                <a:ext cx="336960" cy="4456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354EE55-BE3C-F6F3-D99A-20F96FAECEF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43776" y="1041267"/>
                  <a:ext cx="3546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A744DE0-8910-0DCC-B755-224D73FB551E}"/>
                    </a:ext>
                  </a:extLst>
                </p14:cNvPr>
                <p14:cNvContentPartPr/>
                <p14:nvPr/>
              </p14:nvContentPartPr>
              <p14:xfrm>
                <a:off x="9075976" y="1009587"/>
                <a:ext cx="201240" cy="1242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A744DE0-8910-0DCC-B755-224D73FB55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67336" y="1000587"/>
                  <a:ext cx="218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C8432FF-CC03-9757-B8F1-340A742B9D09}"/>
                    </a:ext>
                  </a:extLst>
                </p14:cNvPr>
                <p14:cNvContentPartPr/>
                <p14:nvPr/>
              </p14:nvContentPartPr>
              <p14:xfrm>
                <a:off x="9312136" y="1292907"/>
                <a:ext cx="245520" cy="684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C8432FF-CC03-9757-B8F1-340A742B9D0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03136" y="1284267"/>
                  <a:ext cx="263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057B1355-14B9-BF64-AE48-4752333F79BF}"/>
                    </a:ext>
                  </a:extLst>
                </p14:cNvPr>
                <p14:cNvContentPartPr/>
                <p14:nvPr/>
              </p14:nvContentPartPr>
              <p14:xfrm>
                <a:off x="9413656" y="1433667"/>
                <a:ext cx="152640" cy="129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057B1355-14B9-BF64-AE48-4752333F79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04656" y="1425027"/>
                  <a:ext cx="17028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D5EE8992-C1B9-EFA1-9D42-C243E2795A01}"/>
                  </a:ext>
                </a:extLst>
              </p14:cNvPr>
              <p14:cNvContentPartPr/>
              <p14:nvPr/>
            </p14:nvContentPartPr>
            <p14:xfrm>
              <a:off x="8322496" y="569307"/>
              <a:ext cx="127440" cy="4190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D5EE8992-C1B9-EFA1-9D42-C243E2795A0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313856" y="560667"/>
                <a:ext cx="145080" cy="43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upo 93">
            <a:extLst>
              <a:ext uri="{FF2B5EF4-FFF2-40B4-BE49-F238E27FC236}">
                <a16:creationId xmlns:a16="http://schemas.microsoft.com/office/drawing/2014/main" id="{A4245AA3-CD1F-D3F6-1352-D6C8C5430408}"/>
              </a:ext>
            </a:extLst>
          </p:cNvPr>
          <p:cNvGrpSpPr/>
          <p:nvPr/>
        </p:nvGrpSpPr>
        <p:grpSpPr>
          <a:xfrm>
            <a:off x="350656" y="4767627"/>
            <a:ext cx="3065760" cy="1220040"/>
            <a:chOff x="350656" y="4767627"/>
            <a:chExt cx="3065760" cy="12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C76686A-6E49-ABC7-41A9-A7DEE42075CA}"/>
                    </a:ext>
                  </a:extLst>
                </p14:cNvPr>
                <p14:cNvContentPartPr/>
                <p14:nvPr/>
              </p14:nvContentPartPr>
              <p14:xfrm>
                <a:off x="449656" y="4963827"/>
                <a:ext cx="212040" cy="3578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C76686A-6E49-ABC7-41A9-A7DEE42075C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0656" y="4954827"/>
                  <a:ext cx="2296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6AF7FA3F-F9E7-11F9-3E11-FAF75C1FAD47}"/>
                    </a:ext>
                  </a:extLst>
                </p14:cNvPr>
                <p14:cNvContentPartPr/>
                <p14:nvPr/>
              </p14:nvContentPartPr>
              <p14:xfrm>
                <a:off x="712456" y="5118987"/>
                <a:ext cx="84600" cy="10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6AF7FA3F-F9E7-11F9-3E11-FAF75C1FAD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3456" y="5110347"/>
                  <a:ext cx="102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27B98D7-84FA-5B87-A0D2-D0B1C4B2ECFD}"/>
                    </a:ext>
                  </a:extLst>
                </p14:cNvPr>
                <p14:cNvContentPartPr/>
                <p14:nvPr/>
              </p14:nvContentPartPr>
              <p14:xfrm>
                <a:off x="696976" y="5196387"/>
                <a:ext cx="82800" cy="187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27B98D7-84FA-5B87-A0D2-D0B1C4B2EC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8336" y="5187387"/>
                  <a:ext cx="100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1B960343-0C7A-2B50-6D70-691504FFE5C7}"/>
                    </a:ext>
                  </a:extLst>
                </p14:cNvPr>
                <p14:cNvContentPartPr/>
                <p14:nvPr/>
              </p14:nvContentPartPr>
              <p14:xfrm>
                <a:off x="1037536" y="4946187"/>
                <a:ext cx="152640" cy="2876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1B960343-0C7A-2B50-6D70-691504FFE5C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8896" y="4937547"/>
                  <a:ext cx="1702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E9DD425-174C-0ED4-3DD7-850DFE334B0C}"/>
                    </a:ext>
                  </a:extLst>
                </p14:cNvPr>
                <p14:cNvContentPartPr/>
                <p14:nvPr/>
              </p14:nvContentPartPr>
              <p14:xfrm>
                <a:off x="1040056" y="5234907"/>
                <a:ext cx="250200" cy="637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E9DD425-174C-0ED4-3DD7-850DFE334B0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1416" y="5226267"/>
                  <a:ext cx="267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0AD57E71-A6C8-F9EF-479C-4DC327D4894C}"/>
                    </a:ext>
                  </a:extLst>
                </p14:cNvPr>
                <p14:cNvContentPartPr/>
                <p14:nvPr/>
              </p14:nvContentPartPr>
              <p14:xfrm>
                <a:off x="999016" y="5390067"/>
                <a:ext cx="118800" cy="1915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0AD57E71-A6C8-F9EF-479C-4DC327D4894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0376" y="5381427"/>
                  <a:ext cx="136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FF05218-5BEB-E12E-0E3E-62C0E45D12BE}"/>
                    </a:ext>
                  </a:extLst>
                </p14:cNvPr>
                <p14:cNvContentPartPr/>
                <p14:nvPr/>
              </p14:nvContentPartPr>
              <p14:xfrm>
                <a:off x="1178656" y="5352627"/>
                <a:ext cx="128160" cy="2232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FF05218-5BEB-E12E-0E3E-62C0E45D12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69656" y="5343627"/>
                  <a:ext cx="145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478A1C3-F5D8-8310-685B-4C514441BDEE}"/>
                    </a:ext>
                  </a:extLst>
                </p14:cNvPr>
                <p14:cNvContentPartPr/>
                <p14:nvPr/>
              </p14:nvContentPartPr>
              <p14:xfrm>
                <a:off x="849256" y="5188107"/>
                <a:ext cx="95040" cy="1022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478A1C3-F5D8-8310-685B-4C514441BD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0616" y="5179467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B80F2002-0D10-9A94-C73F-CA2AD3E44C7C}"/>
                    </a:ext>
                  </a:extLst>
                </p14:cNvPr>
                <p14:cNvContentPartPr/>
                <p14:nvPr/>
              </p14:nvContentPartPr>
              <p14:xfrm>
                <a:off x="871576" y="5176227"/>
                <a:ext cx="54360" cy="1116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B80F2002-0D10-9A94-C73F-CA2AD3E44C7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2936" y="5167227"/>
                  <a:ext cx="72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D12BF70-0908-0421-26FA-8E5DBFD1597B}"/>
                    </a:ext>
                  </a:extLst>
                </p14:cNvPr>
                <p14:cNvContentPartPr/>
                <p14:nvPr/>
              </p14:nvContentPartPr>
              <p14:xfrm>
                <a:off x="889216" y="4988307"/>
                <a:ext cx="149040" cy="1346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D12BF70-0908-0421-26FA-8E5DBFD1597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0576" y="4979667"/>
                  <a:ext cx="166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5E7072BE-B3AD-16E1-B604-1CC00DF85A5E}"/>
                    </a:ext>
                  </a:extLst>
                </p14:cNvPr>
                <p14:cNvContentPartPr/>
                <p14:nvPr/>
              </p14:nvContentPartPr>
              <p14:xfrm>
                <a:off x="1471336" y="5090187"/>
                <a:ext cx="136440" cy="1836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5E7072BE-B3AD-16E1-B604-1CC00DF85A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62696" y="5081187"/>
                  <a:ext cx="154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A2AEBC1-DE0D-919F-9C8F-768FDDD4AB8D}"/>
                    </a:ext>
                  </a:extLst>
                </p14:cNvPr>
                <p14:cNvContentPartPr/>
                <p14:nvPr/>
              </p14:nvContentPartPr>
              <p14:xfrm>
                <a:off x="1708936" y="5154267"/>
                <a:ext cx="93240" cy="36936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A2AEBC1-DE0D-919F-9C8F-768FDDD4AB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00296" y="5145267"/>
                  <a:ext cx="1108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7108BD57-FBD7-7EDD-D043-C83201845C1A}"/>
                    </a:ext>
                  </a:extLst>
                </p14:cNvPr>
                <p14:cNvContentPartPr/>
                <p14:nvPr/>
              </p14:nvContentPartPr>
              <p14:xfrm>
                <a:off x="1669336" y="5013867"/>
                <a:ext cx="107280" cy="1083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7108BD57-FBD7-7EDD-D043-C83201845C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60336" y="5004867"/>
                  <a:ext cx="124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3B06CB1-CECB-A651-88DC-742F28BE5487}"/>
                    </a:ext>
                  </a:extLst>
                </p14:cNvPr>
                <p14:cNvContentPartPr/>
                <p14:nvPr/>
              </p14:nvContentPartPr>
              <p14:xfrm>
                <a:off x="1986496" y="4951947"/>
                <a:ext cx="131760" cy="2520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3B06CB1-CECB-A651-88DC-742F28BE54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77856" y="4943307"/>
                  <a:ext cx="1494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5AC5D2D-D5F0-ADBC-BAE3-784510656E59}"/>
                    </a:ext>
                  </a:extLst>
                </p14:cNvPr>
                <p14:cNvContentPartPr/>
                <p14:nvPr/>
              </p14:nvContentPartPr>
              <p14:xfrm>
                <a:off x="1982896" y="5292507"/>
                <a:ext cx="189720" cy="75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5AC5D2D-D5F0-ADBC-BAE3-784510656E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74256" y="5283867"/>
                  <a:ext cx="20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8B19EE9-38CB-6267-DFE3-F36891AC3060}"/>
                    </a:ext>
                  </a:extLst>
                </p14:cNvPr>
                <p14:cNvContentPartPr/>
                <p14:nvPr/>
              </p14:nvContentPartPr>
              <p14:xfrm>
                <a:off x="2008096" y="5410227"/>
                <a:ext cx="87840" cy="1616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8B19EE9-38CB-6267-DFE3-F36891AC30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99456" y="5401587"/>
                  <a:ext cx="105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854D47FF-C726-8B9A-C375-25921592A274}"/>
                    </a:ext>
                  </a:extLst>
                </p14:cNvPr>
                <p14:cNvContentPartPr/>
                <p14:nvPr/>
              </p14:nvContentPartPr>
              <p14:xfrm>
                <a:off x="2155336" y="5381427"/>
                <a:ext cx="99720" cy="4370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854D47FF-C726-8B9A-C375-25921592A27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46696" y="5372787"/>
                  <a:ext cx="1173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D98805DE-9C68-C8D8-F66D-075720662EEB}"/>
                    </a:ext>
                  </a:extLst>
                </p14:cNvPr>
                <p14:cNvContentPartPr/>
                <p14:nvPr/>
              </p14:nvContentPartPr>
              <p14:xfrm>
                <a:off x="2306536" y="5254707"/>
                <a:ext cx="126720" cy="147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D98805DE-9C68-C8D8-F66D-075720662E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97896" y="5246067"/>
                  <a:ext cx="144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C53A80F1-0D44-D2D0-42F3-56B45BEEE9D0}"/>
                    </a:ext>
                  </a:extLst>
                </p14:cNvPr>
                <p14:cNvContentPartPr/>
                <p14:nvPr/>
              </p14:nvContentPartPr>
              <p14:xfrm>
                <a:off x="2377816" y="5165427"/>
                <a:ext cx="13320" cy="1638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C53A80F1-0D44-D2D0-42F3-56B45BEEE9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69176" y="5156427"/>
                  <a:ext cx="30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AE02DC9-945D-6565-EEF5-4B17BA8A5B5A}"/>
                    </a:ext>
                  </a:extLst>
                </p14:cNvPr>
                <p14:cNvContentPartPr/>
                <p14:nvPr/>
              </p14:nvContentPartPr>
              <p14:xfrm>
                <a:off x="2553856" y="5126187"/>
                <a:ext cx="87120" cy="1620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AE02DC9-945D-6565-EEF5-4B17BA8A5B5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45216" y="5117547"/>
                  <a:ext cx="104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A9B8F7FE-9C96-0166-1135-51ACB96A4A28}"/>
                    </a:ext>
                  </a:extLst>
                </p14:cNvPr>
                <p14:cNvContentPartPr/>
                <p14:nvPr/>
              </p14:nvContentPartPr>
              <p14:xfrm>
                <a:off x="2531536" y="5193507"/>
                <a:ext cx="108360" cy="219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A9B8F7FE-9C96-0166-1135-51ACB96A4A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2896" y="5184867"/>
                  <a:ext cx="12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6954150-7932-8990-A7EB-36C96F9F077B}"/>
                    </a:ext>
                  </a:extLst>
                </p14:cNvPr>
                <p14:cNvContentPartPr/>
                <p14:nvPr/>
              </p14:nvContentPartPr>
              <p14:xfrm>
                <a:off x="2602456" y="4980027"/>
                <a:ext cx="103680" cy="1332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6954150-7932-8990-A7EB-36C96F9F07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593456" y="4971387"/>
                  <a:ext cx="121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9B7E8B4-9FE8-2B13-B553-AD9DB0C00121}"/>
                    </a:ext>
                  </a:extLst>
                </p14:cNvPr>
                <p14:cNvContentPartPr/>
                <p14:nvPr/>
              </p14:nvContentPartPr>
              <p14:xfrm>
                <a:off x="2809816" y="5003787"/>
                <a:ext cx="113040" cy="2275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9B7E8B4-9FE8-2B13-B553-AD9DB0C0012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01176" y="4995147"/>
                  <a:ext cx="130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3954EB0-737C-2984-7430-63458E3F2120}"/>
                    </a:ext>
                  </a:extLst>
                </p14:cNvPr>
                <p14:cNvContentPartPr/>
                <p14:nvPr/>
              </p14:nvContentPartPr>
              <p14:xfrm>
                <a:off x="2800096" y="5297187"/>
                <a:ext cx="183960" cy="248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3954EB0-737C-2984-7430-63458E3F212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791096" y="5288187"/>
                  <a:ext cx="201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E758ED0B-D6B9-FA7D-8985-04B09A0CAC85}"/>
                    </a:ext>
                  </a:extLst>
                </p14:cNvPr>
                <p14:cNvContentPartPr/>
                <p14:nvPr/>
              </p14:nvContentPartPr>
              <p14:xfrm>
                <a:off x="2797576" y="5407707"/>
                <a:ext cx="169920" cy="2062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E758ED0B-D6B9-FA7D-8985-04B09A0CAC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88936" y="5399067"/>
                  <a:ext cx="187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179F77D2-44F3-06E0-72FD-BC8FDB7B6EE3}"/>
                    </a:ext>
                  </a:extLst>
                </p14:cNvPr>
                <p14:cNvContentPartPr/>
                <p14:nvPr/>
              </p14:nvContentPartPr>
              <p14:xfrm>
                <a:off x="2988376" y="5435067"/>
                <a:ext cx="141840" cy="39060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179F77D2-44F3-06E0-72FD-BC8FDB7B6EE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79736" y="5426067"/>
                  <a:ext cx="159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37498C95-25A4-4CBF-7323-EAFAD327D4A3}"/>
                    </a:ext>
                  </a:extLst>
                </p14:cNvPr>
                <p14:cNvContentPartPr/>
                <p14:nvPr/>
              </p14:nvContentPartPr>
              <p14:xfrm>
                <a:off x="350656" y="4767627"/>
                <a:ext cx="3065760" cy="12200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37498C95-25A4-4CBF-7323-EAFAD327D4A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1656" y="4758627"/>
                  <a:ext cx="3083400" cy="12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3AA2D198-6087-C876-BF41-27ABBBC1FB93}"/>
              </a:ext>
            </a:extLst>
          </p:cNvPr>
          <p:cNvGrpSpPr/>
          <p:nvPr/>
        </p:nvGrpSpPr>
        <p:grpSpPr>
          <a:xfrm>
            <a:off x="10079296" y="946227"/>
            <a:ext cx="1524600" cy="636480"/>
            <a:chOff x="10079296" y="946227"/>
            <a:chExt cx="1524600" cy="63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041E4C37-5C72-2127-5D50-0C158362B7BA}"/>
                    </a:ext>
                  </a:extLst>
                </p14:cNvPr>
                <p14:cNvContentPartPr/>
                <p14:nvPr/>
              </p14:nvContentPartPr>
              <p14:xfrm>
                <a:off x="10079296" y="1055667"/>
                <a:ext cx="250560" cy="3042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041E4C37-5C72-2127-5D50-0C158362B7B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0656" y="1046667"/>
                  <a:ext cx="268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FB21C44-C206-9B4A-0915-6F423087C227}"/>
                    </a:ext>
                  </a:extLst>
                </p14:cNvPr>
                <p14:cNvContentPartPr/>
                <p14:nvPr/>
              </p14:nvContentPartPr>
              <p14:xfrm>
                <a:off x="10164616" y="946227"/>
                <a:ext cx="57600" cy="6364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FB21C44-C206-9B4A-0915-6F423087C2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155616" y="937587"/>
                  <a:ext cx="7524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2119E045-7715-BE88-AC14-39B43EDB6FF2}"/>
                    </a:ext>
                  </a:extLst>
                </p14:cNvPr>
                <p14:cNvContentPartPr/>
                <p14:nvPr/>
              </p14:nvContentPartPr>
              <p14:xfrm>
                <a:off x="10438216" y="1008867"/>
                <a:ext cx="100080" cy="4111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2119E045-7715-BE88-AC14-39B43EDB6F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29576" y="999867"/>
                  <a:ext cx="117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FB812A6D-1166-B61F-CA8C-9D353E92FA50}"/>
                    </a:ext>
                  </a:extLst>
                </p14:cNvPr>
                <p14:cNvContentPartPr/>
                <p14:nvPr/>
              </p14:nvContentPartPr>
              <p14:xfrm>
                <a:off x="10559536" y="1113267"/>
                <a:ext cx="68760" cy="2847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FB812A6D-1166-B61F-CA8C-9D353E92FA5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50536" y="1104267"/>
                  <a:ext cx="86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FEAE7F8C-651A-B42A-18DD-F0D1949FC886}"/>
                    </a:ext>
                  </a:extLst>
                </p14:cNvPr>
                <p14:cNvContentPartPr/>
                <p14:nvPr/>
              </p14:nvContentPartPr>
              <p14:xfrm>
                <a:off x="10633336" y="1119747"/>
                <a:ext cx="70920" cy="3218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FEAE7F8C-651A-B42A-18DD-F0D1949FC88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24336" y="1110747"/>
                  <a:ext cx="885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02EF3F42-0FC2-7189-EDBE-469A372368FD}"/>
                    </a:ext>
                  </a:extLst>
                </p14:cNvPr>
                <p14:cNvContentPartPr/>
                <p14:nvPr/>
              </p14:nvContentPartPr>
              <p14:xfrm>
                <a:off x="10866256" y="1250427"/>
                <a:ext cx="145440" cy="129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02EF3F42-0FC2-7189-EDBE-469A372368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57616" y="1241427"/>
                  <a:ext cx="163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FF370C0-6D23-0DFE-9754-4BC48AB64EC8}"/>
                    </a:ext>
                  </a:extLst>
                </p14:cNvPr>
                <p14:cNvContentPartPr/>
                <p14:nvPr/>
              </p14:nvContentPartPr>
              <p14:xfrm>
                <a:off x="11079376" y="1142427"/>
                <a:ext cx="144000" cy="1648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FF370C0-6D23-0DFE-9754-4BC48AB64EC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70376" y="1133427"/>
                  <a:ext cx="161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AA14834F-873A-CA84-1C89-AE613423E424}"/>
                    </a:ext>
                  </a:extLst>
                </p14:cNvPr>
                <p14:cNvContentPartPr/>
                <p14:nvPr/>
              </p14:nvContentPartPr>
              <p14:xfrm>
                <a:off x="11150296" y="980427"/>
                <a:ext cx="209880" cy="4770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AA14834F-873A-CA84-1C89-AE613423E4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141296" y="971787"/>
                  <a:ext cx="2275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10DE3A62-24DB-A0A6-1A55-2621C2812FBC}"/>
                    </a:ext>
                  </a:extLst>
                </p14:cNvPr>
                <p14:cNvContentPartPr/>
                <p14:nvPr/>
              </p14:nvContentPartPr>
              <p14:xfrm>
                <a:off x="11393656" y="1235307"/>
                <a:ext cx="98280" cy="1447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10DE3A62-24DB-A0A6-1A55-2621C2812FB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384656" y="1226307"/>
                  <a:ext cx="115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F27A511-BD48-046D-4A0A-FA4D5E34305D}"/>
                    </a:ext>
                  </a:extLst>
                </p14:cNvPr>
                <p14:cNvContentPartPr/>
                <p14:nvPr/>
              </p14:nvContentPartPr>
              <p14:xfrm>
                <a:off x="11567536" y="1124067"/>
                <a:ext cx="36360" cy="4226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F27A511-BD48-046D-4A0A-FA4D5E3430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558536" y="1115427"/>
                  <a:ext cx="54000" cy="44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711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 reloj en el medio&#10;&#10;Descripción generada automáticamente con confianza media">
            <a:extLst>
              <a:ext uri="{FF2B5EF4-FFF2-40B4-BE49-F238E27FC236}">
                <a16:creationId xmlns:a16="http://schemas.microsoft.com/office/drawing/2014/main" id="{7C28916F-C78B-96C2-B8C3-6E2001E8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274305"/>
            <a:ext cx="9613397" cy="1903257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55FC15-3ABC-AA54-7698-D362B1D2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Comparación al Trabajo para armar un sistema de cargas electricas</a:t>
            </a:r>
          </a:p>
        </p:txBody>
      </p:sp>
    </p:spTree>
    <p:extLst>
      <p:ext uri="{BB962C8B-B14F-4D97-AF65-F5344CB8AC3E}">
        <p14:creationId xmlns:p14="http://schemas.microsoft.com/office/powerpoint/2010/main" val="360578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676A5FF-B5C5-4913-972E-7B925D5E6F47}"/>
              </a:ext>
            </a:extLst>
          </p:cNvPr>
          <p:cNvGrpSpPr/>
          <p:nvPr/>
        </p:nvGrpSpPr>
        <p:grpSpPr>
          <a:xfrm>
            <a:off x="2377816" y="736347"/>
            <a:ext cx="939600" cy="459720"/>
            <a:chOff x="2377816" y="736347"/>
            <a:chExt cx="93960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7DC7A27-C655-4BF3-1883-6867FBF175F5}"/>
                    </a:ext>
                  </a:extLst>
                </p14:cNvPr>
                <p14:cNvContentPartPr/>
                <p14:nvPr/>
              </p14:nvContentPartPr>
              <p14:xfrm>
                <a:off x="2377816" y="736347"/>
                <a:ext cx="235800" cy="3002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7DC7A27-C655-4BF3-1883-6867FBF175F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68816" y="727707"/>
                  <a:ext cx="253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D55463E-C229-D7E3-71A2-51ABE29BF843}"/>
                    </a:ext>
                  </a:extLst>
                </p14:cNvPr>
                <p14:cNvContentPartPr/>
                <p14:nvPr/>
              </p14:nvContentPartPr>
              <p14:xfrm>
                <a:off x="2673016" y="1041627"/>
                <a:ext cx="5400" cy="1544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D55463E-C229-D7E3-71A2-51ABE29BF8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64376" y="1032627"/>
                  <a:ext cx="23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24E4A22-BEE3-4B7D-1C12-2AA70EA7480F}"/>
                    </a:ext>
                  </a:extLst>
                </p14:cNvPr>
                <p14:cNvContentPartPr/>
                <p14:nvPr/>
              </p14:nvContentPartPr>
              <p14:xfrm>
                <a:off x="2787136" y="891867"/>
                <a:ext cx="189000" cy="69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24E4A22-BEE3-4B7D-1C12-2AA70EA748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78496" y="882867"/>
                  <a:ext cx="206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2373C0E-3D09-E58B-1714-998210586DA8}"/>
                    </a:ext>
                  </a:extLst>
                </p14:cNvPr>
                <p14:cNvContentPartPr/>
                <p14:nvPr/>
              </p14:nvContentPartPr>
              <p14:xfrm>
                <a:off x="3143896" y="876747"/>
                <a:ext cx="173520" cy="1656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2373C0E-3D09-E58B-1714-998210586D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34896" y="868107"/>
                  <a:ext cx="1911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01A4DEDF-6F7C-682D-3F8C-7014C1494702}"/>
              </a:ext>
            </a:extLst>
          </p:cNvPr>
          <p:cNvGrpSpPr/>
          <p:nvPr/>
        </p:nvGrpSpPr>
        <p:grpSpPr>
          <a:xfrm>
            <a:off x="10892896" y="680187"/>
            <a:ext cx="220320" cy="208440"/>
            <a:chOff x="10892896" y="680187"/>
            <a:chExt cx="220320" cy="20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CC7FF016-E96C-36DE-1F7A-86CB8511C737}"/>
                    </a:ext>
                  </a:extLst>
                </p14:cNvPr>
                <p14:cNvContentPartPr/>
                <p14:nvPr/>
              </p14:nvContentPartPr>
              <p14:xfrm>
                <a:off x="10923496" y="708987"/>
                <a:ext cx="5400" cy="79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CC7FF016-E96C-36DE-1F7A-86CB8511C7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14856" y="699987"/>
                  <a:ext cx="23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5B4449C-3BB9-0FB2-3572-8C482A7A9C3D}"/>
                    </a:ext>
                  </a:extLst>
                </p14:cNvPr>
                <p14:cNvContentPartPr/>
                <p14:nvPr/>
              </p14:nvContentPartPr>
              <p14:xfrm>
                <a:off x="10892896" y="796467"/>
                <a:ext cx="195120" cy="921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5B4449C-3BB9-0FB2-3572-8C482A7A9C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83896" y="787467"/>
                  <a:ext cx="212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D3300714-9D6C-E5BA-CEEC-4FBB03A2E54B}"/>
                    </a:ext>
                  </a:extLst>
                </p14:cNvPr>
                <p14:cNvContentPartPr/>
                <p14:nvPr/>
              </p14:nvContentPartPr>
              <p14:xfrm>
                <a:off x="11006656" y="680187"/>
                <a:ext cx="106560" cy="1195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D3300714-9D6C-E5BA-CEEC-4FBB03A2E5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98016" y="671187"/>
                  <a:ext cx="12420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E18FCA5-A979-D945-9A8A-71EC54C0B060}"/>
              </a:ext>
            </a:extLst>
          </p:cNvPr>
          <p:cNvGrpSpPr/>
          <p:nvPr/>
        </p:nvGrpSpPr>
        <p:grpSpPr>
          <a:xfrm>
            <a:off x="1301776" y="2201187"/>
            <a:ext cx="903600" cy="528120"/>
            <a:chOff x="1301776" y="2201187"/>
            <a:chExt cx="90360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B474C41E-A8F2-E743-BF10-639AD0CB1461}"/>
                    </a:ext>
                  </a:extLst>
                </p14:cNvPr>
                <p14:cNvContentPartPr/>
                <p14:nvPr/>
              </p14:nvContentPartPr>
              <p14:xfrm>
                <a:off x="1301776" y="2201187"/>
                <a:ext cx="216720" cy="3142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B474C41E-A8F2-E743-BF10-639AD0CB14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3136" y="2192187"/>
                  <a:ext cx="2343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E548F52-05AD-20C4-F176-3438AD0CD2E4}"/>
                    </a:ext>
                  </a:extLst>
                </p14:cNvPr>
                <p14:cNvContentPartPr/>
                <p14:nvPr/>
              </p14:nvContentPartPr>
              <p14:xfrm>
                <a:off x="1546936" y="2241867"/>
                <a:ext cx="60840" cy="2854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E548F52-05AD-20C4-F176-3438AD0CD2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38296" y="2232867"/>
                  <a:ext cx="78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1F6537C-69BA-4E01-0EBF-283195374564}"/>
                    </a:ext>
                  </a:extLst>
                </p14:cNvPr>
                <p14:cNvContentPartPr/>
                <p14:nvPr/>
              </p14:nvContentPartPr>
              <p14:xfrm>
                <a:off x="1683016" y="2314587"/>
                <a:ext cx="226080" cy="2228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1F6537C-69BA-4E01-0EBF-2831953745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74016" y="2305587"/>
                  <a:ext cx="243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D036D5C-6F20-FE5F-8AE8-0021E382CA5A}"/>
                    </a:ext>
                  </a:extLst>
                </p14:cNvPr>
                <p14:cNvContentPartPr/>
                <p14:nvPr/>
              </p14:nvContentPartPr>
              <p14:xfrm>
                <a:off x="1985776" y="2478747"/>
                <a:ext cx="2160" cy="7992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D036D5C-6F20-FE5F-8AE8-0021E382CA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76776" y="2470107"/>
                  <a:ext cx="19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A80F85C-B8BF-7E32-C19B-E6C00A9EE819}"/>
                    </a:ext>
                  </a:extLst>
                </p14:cNvPr>
                <p14:cNvContentPartPr/>
                <p14:nvPr/>
              </p14:nvContentPartPr>
              <p14:xfrm>
                <a:off x="2007376" y="2487027"/>
                <a:ext cx="102960" cy="124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A80F85C-B8BF-7E32-C19B-E6C00A9EE8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98736" y="2478387"/>
                  <a:ext cx="120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23B1131-6098-2B2E-D632-4EA6C4032FFE}"/>
                    </a:ext>
                  </a:extLst>
                </p14:cNvPr>
                <p14:cNvContentPartPr/>
                <p14:nvPr/>
              </p14:nvContentPartPr>
              <p14:xfrm>
                <a:off x="2125456" y="2242587"/>
                <a:ext cx="79920" cy="4867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23B1131-6098-2B2E-D632-4EA6C4032FF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16456" y="2233947"/>
                  <a:ext cx="97560" cy="50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B824AB0-D17E-D527-24F9-9BC79E371E87}"/>
              </a:ext>
            </a:extLst>
          </p:cNvPr>
          <p:cNvGrpSpPr/>
          <p:nvPr/>
        </p:nvGrpSpPr>
        <p:grpSpPr>
          <a:xfrm>
            <a:off x="10329496" y="1183107"/>
            <a:ext cx="717480" cy="438840"/>
            <a:chOff x="10329496" y="1183107"/>
            <a:chExt cx="7174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5438405-7A11-FAB8-2FF1-1322F12CD0E7}"/>
                    </a:ext>
                  </a:extLst>
                </p14:cNvPr>
                <p14:cNvContentPartPr/>
                <p14:nvPr/>
              </p14:nvContentPartPr>
              <p14:xfrm>
                <a:off x="10329496" y="1204707"/>
                <a:ext cx="276840" cy="3139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5438405-7A11-FAB8-2FF1-1322F12CD0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20856" y="1195707"/>
                  <a:ext cx="294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74F4D08-FD06-B4A3-F74B-B845CE6B52DF}"/>
                    </a:ext>
                  </a:extLst>
                </p14:cNvPr>
                <p14:cNvContentPartPr/>
                <p14:nvPr/>
              </p14:nvContentPartPr>
              <p14:xfrm>
                <a:off x="10573936" y="1203267"/>
                <a:ext cx="114120" cy="3358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74F4D08-FD06-B4A3-F74B-B845CE6B52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65296" y="1194267"/>
                  <a:ext cx="131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C981761-33B5-8CA1-4B90-47B48B381F93}"/>
                    </a:ext>
                  </a:extLst>
                </p14:cNvPr>
                <p14:cNvContentPartPr/>
                <p14:nvPr/>
              </p14:nvContentPartPr>
              <p14:xfrm>
                <a:off x="10672216" y="1282827"/>
                <a:ext cx="233640" cy="2365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C981761-33B5-8CA1-4B90-47B48B381F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63576" y="1274187"/>
                  <a:ext cx="251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4C0E8E7-5A4B-E20E-6F44-9CB14402067E}"/>
                    </a:ext>
                  </a:extLst>
                </p14:cNvPr>
                <p14:cNvContentPartPr/>
                <p14:nvPr/>
              </p14:nvContentPartPr>
              <p14:xfrm>
                <a:off x="10925296" y="1183107"/>
                <a:ext cx="121680" cy="4388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4C0E8E7-5A4B-E20E-6F44-9CB1440206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16656" y="1174467"/>
                  <a:ext cx="139320" cy="45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B0029F35-49F0-DD52-F07C-B902DEB81650}"/>
                  </a:ext>
                </a:extLst>
              </p14:cNvPr>
              <p14:cNvContentPartPr/>
              <p14:nvPr/>
            </p14:nvContentPartPr>
            <p14:xfrm>
              <a:off x="6107416" y="1383987"/>
              <a:ext cx="177480" cy="18324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B0029F35-49F0-DD52-F07C-B902DEB816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98416" y="1374987"/>
                <a:ext cx="195120" cy="2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upo 64">
            <a:extLst>
              <a:ext uri="{FF2B5EF4-FFF2-40B4-BE49-F238E27FC236}">
                <a16:creationId xmlns:a16="http://schemas.microsoft.com/office/drawing/2014/main" id="{56A6E590-0381-CA95-A6B8-71DCF9420B45}"/>
              </a:ext>
            </a:extLst>
          </p:cNvPr>
          <p:cNvGrpSpPr/>
          <p:nvPr/>
        </p:nvGrpSpPr>
        <p:grpSpPr>
          <a:xfrm>
            <a:off x="4751656" y="669027"/>
            <a:ext cx="1785960" cy="590400"/>
            <a:chOff x="4751656" y="669027"/>
            <a:chExt cx="178596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68E915EC-4B3E-CA86-1745-8416526A45B2}"/>
                    </a:ext>
                  </a:extLst>
                </p14:cNvPr>
                <p14:cNvContentPartPr/>
                <p14:nvPr/>
              </p14:nvContentPartPr>
              <p14:xfrm>
                <a:off x="5430256" y="869547"/>
                <a:ext cx="158040" cy="406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68E915EC-4B3E-CA86-1745-8416526A45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21616" y="860547"/>
                  <a:ext cx="175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83FFB46-881C-9DB2-F359-A1920F041FA9}"/>
                    </a:ext>
                  </a:extLst>
                </p14:cNvPr>
                <p14:cNvContentPartPr/>
                <p14:nvPr/>
              </p14:nvContentPartPr>
              <p14:xfrm>
                <a:off x="5438896" y="956307"/>
                <a:ext cx="155520" cy="316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83FFB46-881C-9DB2-F359-A1920F041F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30256" y="947307"/>
                  <a:ext cx="173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C5BCE964-2070-341C-B8D7-B495CFEE8D56}"/>
                    </a:ext>
                  </a:extLst>
                </p14:cNvPr>
                <p14:cNvContentPartPr/>
                <p14:nvPr/>
              </p14:nvContentPartPr>
              <p14:xfrm>
                <a:off x="5967376" y="669027"/>
                <a:ext cx="111240" cy="3250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C5BCE964-2070-341C-B8D7-B495CFEE8D5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58736" y="660387"/>
                  <a:ext cx="1288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89C21C2-0581-7B52-2FDF-DC00F67CCAA2}"/>
                    </a:ext>
                  </a:extLst>
                </p14:cNvPr>
                <p14:cNvContentPartPr/>
                <p14:nvPr/>
              </p14:nvContentPartPr>
              <p14:xfrm>
                <a:off x="6004816" y="791787"/>
                <a:ext cx="221400" cy="1782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89C21C2-0581-7B52-2FDF-DC00F67CCA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95816" y="783147"/>
                  <a:ext cx="239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CB61F14-383B-89E4-EB49-B6D21C2742B7}"/>
                    </a:ext>
                  </a:extLst>
                </p14:cNvPr>
                <p14:cNvContentPartPr/>
                <p14:nvPr/>
              </p14:nvContentPartPr>
              <p14:xfrm>
                <a:off x="5801776" y="1140627"/>
                <a:ext cx="735840" cy="576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CB61F14-383B-89E4-EB49-B6D21C2742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2776" y="1131627"/>
                  <a:ext cx="753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6856A759-52CA-5B7D-4EA0-1C31F50D33A1}"/>
                    </a:ext>
                  </a:extLst>
                </p14:cNvPr>
                <p14:cNvContentPartPr/>
                <p14:nvPr/>
              </p14:nvContentPartPr>
              <p14:xfrm>
                <a:off x="5733736" y="760107"/>
                <a:ext cx="15840" cy="3218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6856A759-52CA-5B7D-4EA0-1C31F50D33A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24736" y="751107"/>
                  <a:ext cx="33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78148FE6-E115-E270-9463-D8E48733D098}"/>
                    </a:ext>
                  </a:extLst>
                </p14:cNvPr>
                <p14:cNvContentPartPr/>
                <p14:nvPr/>
              </p14:nvContentPartPr>
              <p14:xfrm>
                <a:off x="5727256" y="923547"/>
                <a:ext cx="136440" cy="1353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78148FE6-E115-E270-9463-D8E48733D0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18616" y="914547"/>
                  <a:ext cx="1540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33E4593-EA24-70CC-3FF3-2E7524713FBF}"/>
                    </a:ext>
                  </a:extLst>
                </p14:cNvPr>
                <p14:cNvContentPartPr/>
                <p14:nvPr/>
              </p14:nvContentPartPr>
              <p14:xfrm>
                <a:off x="5767936" y="908067"/>
                <a:ext cx="63000" cy="921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33E4593-EA24-70CC-3FF3-2E7524713F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59296" y="899067"/>
                  <a:ext cx="80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16A15B6-33F5-6B64-4401-88182FBFB463}"/>
                    </a:ext>
                  </a:extLst>
                </p14:cNvPr>
                <p14:cNvContentPartPr/>
                <p14:nvPr/>
              </p14:nvContentPartPr>
              <p14:xfrm>
                <a:off x="5836696" y="1044147"/>
                <a:ext cx="32760" cy="608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16A15B6-33F5-6B64-4401-88182FBFB4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28056" y="1035507"/>
                  <a:ext cx="50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8FA4969E-E7ED-4DD1-3577-06A255A6B3FA}"/>
                    </a:ext>
                  </a:extLst>
                </p14:cNvPr>
                <p14:cNvContentPartPr/>
                <p14:nvPr/>
              </p14:nvContentPartPr>
              <p14:xfrm>
                <a:off x="4751656" y="725547"/>
                <a:ext cx="189000" cy="4597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8FA4969E-E7ED-4DD1-3577-06A255A6B3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42656" y="716907"/>
                  <a:ext cx="2066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6AF09B97-1BC4-7FC0-7521-A25448807E25}"/>
                    </a:ext>
                  </a:extLst>
                </p14:cNvPr>
                <p14:cNvContentPartPr/>
                <p14:nvPr/>
              </p14:nvContentPartPr>
              <p14:xfrm>
                <a:off x="4958656" y="863427"/>
                <a:ext cx="96120" cy="3013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6AF09B97-1BC4-7FC0-7521-A25448807E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949656" y="854787"/>
                  <a:ext cx="113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E0B83EE-B2EF-C19F-226F-8FECBD7DC1E5}"/>
                    </a:ext>
                  </a:extLst>
                </p14:cNvPr>
                <p14:cNvContentPartPr/>
                <p14:nvPr/>
              </p14:nvContentPartPr>
              <p14:xfrm>
                <a:off x="5085376" y="961707"/>
                <a:ext cx="112680" cy="2102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E0B83EE-B2EF-C19F-226F-8FECBD7DC1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76376" y="952707"/>
                  <a:ext cx="130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8F291CE-C60C-8267-EDEA-0D5EDE2D6E56}"/>
                    </a:ext>
                  </a:extLst>
                </p14:cNvPr>
                <p14:cNvContentPartPr/>
                <p14:nvPr/>
              </p14:nvContentPartPr>
              <p14:xfrm>
                <a:off x="5233336" y="864867"/>
                <a:ext cx="51120" cy="3945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8F291CE-C60C-8267-EDEA-0D5EDE2D6E5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24696" y="856227"/>
                  <a:ext cx="6876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263C8351-6CCA-1E5C-B69C-F175CE41860D}"/>
              </a:ext>
            </a:extLst>
          </p:cNvPr>
          <p:cNvGrpSpPr/>
          <p:nvPr/>
        </p:nvGrpSpPr>
        <p:grpSpPr>
          <a:xfrm>
            <a:off x="11130136" y="1263387"/>
            <a:ext cx="419760" cy="195120"/>
            <a:chOff x="11130136" y="1263387"/>
            <a:chExt cx="41976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F0572AF-6F67-5A78-D007-75F1324E42E4}"/>
                    </a:ext>
                  </a:extLst>
                </p14:cNvPr>
                <p14:cNvContentPartPr/>
                <p14:nvPr/>
              </p14:nvContentPartPr>
              <p14:xfrm>
                <a:off x="11130136" y="1318467"/>
                <a:ext cx="147240" cy="223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F0572AF-6F67-5A78-D007-75F1324E42E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21496" y="1309467"/>
                  <a:ext cx="164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CE9F4935-CA78-4ABA-48F7-3DD835F259F1}"/>
                    </a:ext>
                  </a:extLst>
                </p14:cNvPr>
                <p14:cNvContentPartPr/>
                <p14:nvPr/>
              </p14:nvContentPartPr>
              <p14:xfrm>
                <a:off x="11133376" y="1408467"/>
                <a:ext cx="102240" cy="324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CE9F4935-CA78-4ABA-48F7-3DD835F259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124736" y="1399467"/>
                  <a:ext cx="119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9CFDEF60-B316-4315-0CAD-45605FBD9119}"/>
                    </a:ext>
                  </a:extLst>
                </p14:cNvPr>
                <p14:cNvContentPartPr/>
                <p14:nvPr/>
              </p14:nvContentPartPr>
              <p14:xfrm>
                <a:off x="11386816" y="1263387"/>
                <a:ext cx="163080" cy="1951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9CFDEF60-B316-4315-0CAD-45605FBD91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78176" y="1254387"/>
                  <a:ext cx="18072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213604D6-595C-6A12-C748-748178D3B2EC}"/>
              </a:ext>
            </a:extLst>
          </p:cNvPr>
          <p:cNvGrpSpPr/>
          <p:nvPr/>
        </p:nvGrpSpPr>
        <p:grpSpPr>
          <a:xfrm>
            <a:off x="4832508" y="1667847"/>
            <a:ext cx="2607480" cy="740160"/>
            <a:chOff x="4737976" y="2331507"/>
            <a:chExt cx="2607480" cy="74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EB164E2-7737-B073-4FA2-4AC258FA3125}"/>
                    </a:ext>
                  </a:extLst>
                </p14:cNvPr>
                <p14:cNvContentPartPr/>
                <p14:nvPr/>
              </p14:nvContentPartPr>
              <p14:xfrm>
                <a:off x="4737976" y="2447787"/>
                <a:ext cx="284400" cy="3582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EB164E2-7737-B073-4FA2-4AC258FA312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28976" y="2438787"/>
                  <a:ext cx="3020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6B844FE-BF87-544B-4FED-ECCEE1393B33}"/>
                    </a:ext>
                  </a:extLst>
                </p14:cNvPr>
                <p14:cNvContentPartPr/>
                <p14:nvPr/>
              </p14:nvContentPartPr>
              <p14:xfrm>
                <a:off x="5077816" y="2606907"/>
                <a:ext cx="197280" cy="68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6B844FE-BF87-544B-4FED-ECCEE1393B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69176" y="2597907"/>
                  <a:ext cx="214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17BF077-660D-C495-578F-0E034592B404}"/>
                    </a:ext>
                  </a:extLst>
                </p14:cNvPr>
                <p14:cNvContentPartPr/>
                <p14:nvPr/>
              </p14:nvContentPartPr>
              <p14:xfrm>
                <a:off x="5158816" y="2669547"/>
                <a:ext cx="169920" cy="334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17BF077-660D-C495-578F-0E034592B4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49816" y="2660547"/>
                  <a:ext cx="187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319E8C2-B341-1650-DC21-CF9DC0FD795D}"/>
                    </a:ext>
                  </a:extLst>
                </p14:cNvPr>
                <p14:cNvContentPartPr/>
                <p14:nvPr/>
              </p14:nvContentPartPr>
              <p14:xfrm>
                <a:off x="5517016" y="2678547"/>
                <a:ext cx="145800" cy="3931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319E8C2-B341-1650-DC21-CF9DC0FD795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08016" y="2669907"/>
                  <a:ext cx="1634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54D6E8FF-475A-F1A2-AAA2-E952E7390A00}"/>
                    </a:ext>
                  </a:extLst>
                </p14:cNvPr>
                <p14:cNvContentPartPr/>
                <p14:nvPr/>
              </p14:nvContentPartPr>
              <p14:xfrm>
                <a:off x="5570656" y="2927307"/>
                <a:ext cx="128160" cy="849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54D6E8FF-475A-F1A2-AAA2-E952E7390A0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61656" y="2918667"/>
                  <a:ext cx="145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F8B148F5-6A62-943C-9511-89B99EE69634}"/>
                    </a:ext>
                  </a:extLst>
                </p14:cNvPr>
                <p14:cNvContentPartPr/>
                <p14:nvPr/>
              </p14:nvContentPartPr>
              <p14:xfrm>
                <a:off x="5798896" y="2868267"/>
                <a:ext cx="123840" cy="1191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F8B148F5-6A62-943C-9511-89B99EE696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90256" y="2859627"/>
                  <a:ext cx="141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B07A0287-BE3E-E190-8CC1-B196607A7824}"/>
                    </a:ext>
                  </a:extLst>
                </p14:cNvPr>
                <p14:cNvContentPartPr/>
                <p14:nvPr/>
              </p14:nvContentPartPr>
              <p14:xfrm>
                <a:off x="6098056" y="2331507"/>
                <a:ext cx="114840" cy="6408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B07A0287-BE3E-E190-8CC1-B196607A782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89056" y="2322507"/>
                  <a:ext cx="132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3AC3819-5FEB-4C21-D42A-D228A68D63F8}"/>
                    </a:ext>
                  </a:extLst>
                </p14:cNvPr>
                <p14:cNvContentPartPr/>
                <p14:nvPr/>
              </p14:nvContentPartPr>
              <p14:xfrm>
                <a:off x="5009416" y="2815707"/>
                <a:ext cx="125280" cy="1803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3AC3819-5FEB-4C21-D42A-D228A68D63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00416" y="2806707"/>
                  <a:ext cx="142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DB1775A-3A47-B36C-4977-46518768A063}"/>
                    </a:ext>
                  </a:extLst>
                </p14:cNvPr>
                <p14:cNvContentPartPr/>
                <p14:nvPr/>
              </p14:nvContentPartPr>
              <p14:xfrm>
                <a:off x="6417376" y="2348067"/>
                <a:ext cx="246600" cy="4741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DB1775A-3A47-B36C-4977-46518768A0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08736" y="2339427"/>
                  <a:ext cx="2642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A88F468-5263-AF26-F742-9E44F041CC1F}"/>
                    </a:ext>
                  </a:extLst>
                </p14:cNvPr>
                <p14:cNvContentPartPr/>
                <p14:nvPr/>
              </p14:nvContentPartPr>
              <p14:xfrm>
                <a:off x="6714376" y="2554347"/>
                <a:ext cx="94320" cy="29916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A88F468-5263-AF26-F742-9E44F041CC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5376" y="2545707"/>
                  <a:ext cx="111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0F78829-ACA7-C952-75A7-66AB26E0FCC2}"/>
                    </a:ext>
                  </a:extLst>
                </p14:cNvPr>
                <p14:cNvContentPartPr/>
                <p14:nvPr/>
              </p14:nvContentPartPr>
              <p14:xfrm>
                <a:off x="6819136" y="2607987"/>
                <a:ext cx="231480" cy="2199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0F78829-ACA7-C952-75A7-66AB26E0FCC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10496" y="2599347"/>
                  <a:ext cx="249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4207A0C-91AD-8FA4-C3E9-BEFD3531E263}"/>
                    </a:ext>
                  </a:extLst>
                </p14:cNvPr>
                <p14:cNvContentPartPr/>
                <p14:nvPr/>
              </p14:nvContentPartPr>
              <p14:xfrm>
                <a:off x="7127296" y="2750907"/>
                <a:ext cx="15840" cy="1144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4207A0C-91AD-8FA4-C3E9-BEFD3531E2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18656" y="2741907"/>
                  <a:ext cx="33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88A91E2-D9BB-A5E0-5277-8234A510B240}"/>
                    </a:ext>
                  </a:extLst>
                </p14:cNvPr>
                <p14:cNvContentPartPr/>
                <p14:nvPr/>
              </p14:nvContentPartPr>
              <p14:xfrm>
                <a:off x="7159336" y="2808867"/>
                <a:ext cx="81000" cy="694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88A91E2-D9BB-A5E0-5277-8234A510B2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50336" y="2799867"/>
                  <a:ext cx="98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2915A3BD-91D8-EEF7-89AF-05836CC80BA2}"/>
                    </a:ext>
                  </a:extLst>
                </p14:cNvPr>
                <p14:cNvContentPartPr/>
                <p14:nvPr/>
              </p14:nvContentPartPr>
              <p14:xfrm>
                <a:off x="7306936" y="2508267"/>
                <a:ext cx="38520" cy="4017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2915A3BD-91D8-EEF7-89AF-05836CC80B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98296" y="2499627"/>
                  <a:ext cx="5616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BF638A4F-85F0-BC9A-E731-32B54861F716}"/>
                  </a:ext>
                </a:extLst>
              </p14:cNvPr>
              <p14:cNvContentPartPr/>
              <p14:nvPr/>
            </p14:nvContentPartPr>
            <p14:xfrm>
              <a:off x="7682628" y="1687287"/>
              <a:ext cx="62280" cy="76896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BF638A4F-85F0-BC9A-E731-32B54861F71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73988" y="1678287"/>
                <a:ext cx="79920" cy="78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o 99">
            <a:extLst>
              <a:ext uri="{FF2B5EF4-FFF2-40B4-BE49-F238E27FC236}">
                <a16:creationId xmlns:a16="http://schemas.microsoft.com/office/drawing/2014/main" id="{7508267D-4BB6-0EF5-1744-ABC0ABA35076}"/>
              </a:ext>
            </a:extLst>
          </p:cNvPr>
          <p:cNvGrpSpPr/>
          <p:nvPr/>
        </p:nvGrpSpPr>
        <p:grpSpPr>
          <a:xfrm>
            <a:off x="1529656" y="1800507"/>
            <a:ext cx="562680" cy="290160"/>
            <a:chOff x="1529656" y="1800507"/>
            <a:chExt cx="5626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32717354-9925-EA9E-9501-F17BD4FE97E3}"/>
                    </a:ext>
                  </a:extLst>
                </p14:cNvPr>
                <p14:cNvContentPartPr/>
                <p14:nvPr/>
              </p14:nvContentPartPr>
              <p14:xfrm>
                <a:off x="1532536" y="1890507"/>
                <a:ext cx="82800" cy="9792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32717354-9925-EA9E-9501-F17BD4FE97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23536" y="1881507"/>
                  <a:ext cx="100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F71B22E-9871-3883-CBC9-3D4F0CBE5ACA}"/>
                    </a:ext>
                  </a:extLst>
                </p14:cNvPr>
                <p14:cNvContentPartPr/>
                <p14:nvPr/>
              </p14:nvContentPartPr>
              <p14:xfrm>
                <a:off x="1635496" y="1934787"/>
                <a:ext cx="65520" cy="482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F71B22E-9871-3883-CBC9-3D4F0CBE5AC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26856" y="1926147"/>
                  <a:ext cx="83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CDFED93-AEBA-7AA4-41B8-53D4DF36FD4C}"/>
                    </a:ext>
                  </a:extLst>
                </p14:cNvPr>
                <p14:cNvContentPartPr/>
                <p14:nvPr/>
              </p14:nvContentPartPr>
              <p14:xfrm>
                <a:off x="1529656" y="1800507"/>
                <a:ext cx="181800" cy="8856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CDFED93-AEBA-7AA4-41B8-53D4DF36FD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20656" y="1791867"/>
                  <a:ext cx="199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A13547D-EB2C-AB01-CA3B-9AA29EAB40F1}"/>
                    </a:ext>
                  </a:extLst>
                </p14:cNvPr>
                <p14:cNvContentPartPr/>
                <p14:nvPr/>
              </p14:nvContentPartPr>
              <p14:xfrm>
                <a:off x="1599856" y="1847307"/>
                <a:ext cx="77040" cy="1137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A13547D-EB2C-AB01-CA3B-9AA29EAB40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91216" y="1838307"/>
                  <a:ext cx="94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DE0769E1-3905-18FA-733F-6B3D7EC956CE}"/>
                    </a:ext>
                  </a:extLst>
                </p14:cNvPr>
                <p14:cNvContentPartPr/>
                <p14:nvPr/>
              </p14:nvContentPartPr>
              <p14:xfrm>
                <a:off x="1756096" y="1833987"/>
                <a:ext cx="114840" cy="2566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DE0769E1-3905-18FA-733F-6B3D7EC956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47096" y="1825347"/>
                  <a:ext cx="132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8B2C4DE7-CE3A-E974-2AFE-813C8812B137}"/>
                    </a:ext>
                  </a:extLst>
                </p14:cNvPr>
                <p14:cNvContentPartPr/>
                <p14:nvPr/>
              </p14:nvContentPartPr>
              <p14:xfrm>
                <a:off x="1756816" y="1977267"/>
                <a:ext cx="335520" cy="1018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8B2C4DE7-CE3A-E974-2AFE-813C8812B1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47816" y="1968627"/>
                  <a:ext cx="35316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E902C934-9B00-4E06-39CD-3B3A9D41A236}"/>
                  </a:ext>
                </a:extLst>
              </p14:cNvPr>
              <p14:cNvContentPartPr/>
              <p14:nvPr/>
            </p14:nvContentPartPr>
            <p14:xfrm>
              <a:off x="9965536" y="2431587"/>
              <a:ext cx="93960" cy="10224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E902C934-9B00-4E06-39CD-3B3A9D41A23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56536" y="2422587"/>
                <a:ext cx="11160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upo 106">
            <a:extLst>
              <a:ext uri="{FF2B5EF4-FFF2-40B4-BE49-F238E27FC236}">
                <a16:creationId xmlns:a16="http://schemas.microsoft.com/office/drawing/2014/main" id="{9C715505-32F2-961A-908E-6BBF8FDB7416}"/>
              </a:ext>
            </a:extLst>
          </p:cNvPr>
          <p:cNvGrpSpPr/>
          <p:nvPr/>
        </p:nvGrpSpPr>
        <p:grpSpPr>
          <a:xfrm>
            <a:off x="424096" y="144867"/>
            <a:ext cx="2112480" cy="2816640"/>
            <a:chOff x="424096" y="144867"/>
            <a:chExt cx="2112480" cy="28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ECA5F16-13EA-6045-38F9-6F66C2DE9109}"/>
                    </a:ext>
                  </a:extLst>
                </p14:cNvPr>
                <p14:cNvContentPartPr/>
                <p14:nvPr/>
              </p14:nvContentPartPr>
              <p14:xfrm>
                <a:off x="424096" y="826707"/>
                <a:ext cx="857520" cy="9414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ECA5F16-13EA-6045-38F9-6F66C2DE910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5096" y="818067"/>
                  <a:ext cx="875160" cy="9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2F71417-407D-87B6-8FB8-7D54339B4497}"/>
                    </a:ext>
                  </a:extLst>
                </p14:cNvPr>
                <p14:cNvContentPartPr/>
                <p14:nvPr/>
              </p14:nvContentPartPr>
              <p14:xfrm>
                <a:off x="1473136" y="958827"/>
                <a:ext cx="627120" cy="7603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2F71417-407D-87B6-8FB8-7D54339B44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64496" y="950187"/>
                  <a:ext cx="64476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0707AC6-86F4-E445-C769-65CDAE61777B}"/>
                    </a:ext>
                  </a:extLst>
                </p14:cNvPr>
                <p14:cNvContentPartPr/>
                <p14:nvPr/>
              </p14:nvContentPartPr>
              <p14:xfrm>
                <a:off x="1477096" y="414507"/>
                <a:ext cx="919800" cy="3520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0707AC6-86F4-E445-C769-65CDAE6177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68096" y="405867"/>
                  <a:ext cx="937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75D9D8E-0236-9A4E-3FF9-1EF629DCD820}"/>
                    </a:ext>
                  </a:extLst>
                </p14:cNvPr>
                <p14:cNvContentPartPr/>
                <p14:nvPr/>
              </p14:nvContentPartPr>
              <p14:xfrm>
                <a:off x="1197016" y="144867"/>
                <a:ext cx="105480" cy="6192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75D9D8E-0236-9A4E-3FF9-1EF629DCD8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88016" y="136227"/>
                  <a:ext cx="12312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BFECD6AC-01C4-29D0-B8E2-466EE5E8DFA3}"/>
                    </a:ext>
                  </a:extLst>
                </p14:cNvPr>
                <p14:cNvContentPartPr/>
                <p14:nvPr/>
              </p14:nvContentPartPr>
              <p14:xfrm>
                <a:off x="609496" y="255387"/>
                <a:ext cx="569520" cy="5414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BFECD6AC-01C4-29D0-B8E2-466EE5E8DFA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0856" y="246387"/>
                  <a:ext cx="5871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2C76126-C789-67AC-97B4-BC27DCE949D2}"/>
                    </a:ext>
                  </a:extLst>
                </p14:cNvPr>
                <p14:cNvContentPartPr/>
                <p14:nvPr/>
              </p14:nvContentPartPr>
              <p14:xfrm>
                <a:off x="1211056" y="1189587"/>
                <a:ext cx="195840" cy="7351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2C76126-C789-67AC-97B4-BC27DCE949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02056" y="1180947"/>
                  <a:ext cx="21348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9183D5AE-53EE-F066-97A3-080C7C53B99D}"/>
                    </a:ext>
                  </a:extLst>
                </p14:cNvPr>
                <p14:cNvContentPartPr/>
                <p14:nvPr/>
              </p14:nvContentPartPr>
              <p14:xfrm>
                <a:off x="1676536" y="1484787"/>
                <a:ext cx="50400" cy="248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9183D5AE-53EE-F066-97A3-080C7C53B9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67536" y="1475787"/>
                  <a:ext cx="68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69D29C62-74B5-C554-7EF4-9CF1D6C4B96F}"/>
                    </a:ext>
                  </a:extLst>
                </p14:cNvPr>
                <p14:cNvContentPartPr/>
                <p14:nvPr/>
              </p14:nvContentPartPr>
              <p14:xfrm>
                <a:off x="1091536" y="1704387"/>
                <a:ext cx="250560" cy="4262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69D29C62-74B5-C554-7EF4-9CF1D6C4B9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2536" y="1695387"/>
                  <a:ext cx="2682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ACD36F63-C197-29E0-A5D8-FDE6A06EA1C1}"/>
                    </a:ext>
                  </a:extLst>
                </p14:cNvPr>
                <p14:cNvContentPartPr/>
                <p14:nvPr/>
              </p14:nvContentPartPr>
              <p14:xfrm>
                <a:off x="1093696" y="2451747"/>
                <a:ext cx="712080" cy="5097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ACD36F63-C197-29E0-A5D8-FDE6A06EA1C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4696" y="2442747"/>
                  <a:ext cx="7297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43D7650-282E-B386-ED85-C98F57133098}"/>
                    </a:ext>
                  </a:extLst>
                </p14:cNvPr>
                <p14:cNvContentPartPr/>
                <p14:nvPr/>
              </p14:nvContentPartPr>
              <p14:xfrm>
                <a:off x="2126176" y="2115507"/>
                <a:ext cx="410400" cy="7102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43D7650-282E-B386-ED85-C98F5713309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17536" y="2106867"/>
                  <a:ext cx="42804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17D041C-23C1-BA6C-F95E-3EE03B62ED5C}"/>
                    </a:ext>
                  </a:extLst>
                </p14:cNvPr>
                <p14:cNvContentPartPr/>
                <p14:nvPr/>
              </p14:nvContentPartPr>
              <p14:xfrm>
                <a:off x="2416336" y="1876827"/>
                <a:ext cx="69120" cy="856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17D041C-23C1-BA6C-F95E-3EE03B62ED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07696" y="1868187"/>
                  <a:ext cx="8676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A8291CD1-DD58-35BC-D823-9DDFE151E040}"/>
              </a:ext>
            </a:extLst>
          </p:cNvPr>
          <p:cNvGrpSpPr/>
          <p:nvPr/>
        </p:nvGrpSpPr>
        <p:grpSpPr>
          <a:xfrm>
            <a:off x="657327" y="3607527"/>
            <a:ext cx="378360" cy="564480"/>
            <a:chOff x="1020976" y="3982107"/>
            <a:chExt cx="378360" cy="5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1F55954-C9BD-687F-1142-796E15F45902}"/>
                    </a:ext>
                  </a:extLst>
                </p14:cNvPr>
                <p14:cNvContentPartPr/>
                <p14:nvPr/>
              </p14:nvContentPartPr>
              <p14:xfrm>
                <a:off x="1020976" y="3982107"/>
                <a:ext cx="267840" cy="3596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1F55954-C9BD-687F-1142-796E15F459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1976" y="3973107"/>
                  <a:ext cx="2854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6192E2D4-A7CF-755B-D46B-E70CFB75B905}"/>
                    </a:ext>
                  </a:extLst>
                </p14:cNvPr>
                <p14:cNvContentPartPr/>
                <p14:nvPr/>
              </p14:nvContentPartPr>
              <p14:xfrm>
                <a:off x="1323016" y="4294587"/>
                <a:ext cx="76320" cy="2520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6192E2D4-A7CF-755B-D46B-E70CFB75B90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14016" y="4285947"/>
                  <a:ext cx="9396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3B9BE79F-C4B0-F479-B643-FE11DA105DFA}"/>
              </a:ext>
            </a:extLst>
          </p:cNvPr>
          <p:cNvGrpSpPr/>
          <p:nvPr/>
        </p:nvGrpSpPr>
        <p:grpSpPr>
          <a:xfrm>
            <a:off x="1241247" y="3804447"/>
            <a:ext cx="190080" cy="122400"/>
            <a:chOff x="1604896" y="4179027"/>
            <a:chExt cx="19008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66B38375-B309-95C6-C4EA-44D11AB9E304}"/>
                    </a:ext>
                  </a:extLst>
                </p14:cNvPr>
                <p14:cNvContentPartPr/>
                <p14:nvPr/>
              </p14:nvContentPartPr>
              <p14:xfrm>
                <a:off x="1604896" y="4179027"/>
                <a:ext cx="140040" cy="244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66B38375-B309-95C6-C4EA-44D11AB9E3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95896" y="4170027"/>
                  <a:ext cx="157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E8B3414-0DAF-3F42-E333-23CF7577A940}"/>
                    </a:ext>
                  </a:extLst>
                </p14:cNvPr>
                <p14:cNvContentPartPr/>
                <p14:nvPr/>
              </p14:nvContentPartPr>
              <p14:xfrm>
                <a:off x="1674016" y="4256427"/>
                <a:ext cx="120960" cy="450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E8B3414-0DAF-3F42-E333-23CF7577A94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65376" y="4247787"/>
                  <a:ext cx="1386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0DD2862B-6B39-16B5-E237-EDA9110AEB49}"/>
              </a:ext>
            </a:extLst>
          </p:cNvPr>
          <p:cNvGrpSpPr/>
          <p:nvPr/>
        </p:nvGrpSpPr>
        <p:grpSpPr>
          <a:xfrm>
            <a:off x="1930647" y="3802287"/>
            <a:ext cx="292320" cy="402120"/>
            <a:chOff x="2294296" y="4176867"/>
            <a:chExt cx="29232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3844B5F-7A9C-98B7-AB43-EB42D9BEC28A}"/>
                    </a:ext>
                  </a:extLst>
                </p14:cNvPr>
                <p14:cNvContentPartPr/>
                <p14:nvPr/>
              </p14:nvContentPartPr>
              <p14:xfrm>
                <a:off x="2294296" y="4176867"/>
                <a:ext cx="99720" cy="3650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3844B5F-7A9C-98B7-AB43-EB42D9BEC28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85656" y="4168227"/>
                  <a:ext cx="1173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E96D616-6620-3D33-7708-F5265295639B}"/>
                    </a:ext>
                  </a:extLst>
                </p14:cNvPr>
                <p14:cNvContentPartPr/>
                <p14:nvPr/>
              </p14:nvContentPartPr>
              <p14:xfrm>
                <a:off x="2315896" y="4446507"/>
                <a:ext cx="168120" cy="320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E96D616-6620-3D33-7708-F526529563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07256" y="4437507"/>
                  <a:ext cx="185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D54FE2AD-6C69-D069-ADFC-E1F9053D76DD}"/>
                    </a:ext>
                  </a:extLst>
                </p14:cNvPr>
                <p14:cNvContentPartPr/>
                <p14:nvPr/>
              </p14:nvContentPartPr>
              <p14:xfrm>
                <a:off x="2514256" y="4414107"/>
                <a:ext cx="72360" cy="1648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D54FE2AD-6C69-D069-ADFC-E1F9053D76D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05256" y="4405467"/>
                  <a:ext cx="9000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917EA8CD-96F5-8B2D-F627-DAB7BD4BA98A}"/>
              </a:ext>
            </a:extLst>
          </p:cNvPr>
          <p:cNvGrpSpPr/>
          <p:nvPr/>
        </p:nvGrpSpPr>
        <p:grpSpPr>
          <a:xfrm>
            <a:off x="2468487" y="3480087"/>
            <a:ext cx="420120" cy="1134000"/>
            <a:chOff x="2832136" y="3854667"/>
            <a:chExt cx="420120" cy="11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587733E1-57FC-82FD-F028-45F64EB2B5EB}"/>
                    </a:ext>
                  </a:extLst>
                </p14:cNvPr>
                <p14:cNvContentPartPr/>
                <p14:nvPr/>
              </p14:nvContentPartPr>
              <p14:xfrm>
                <a:off x="2832136" y="3854667"/>
                <a:ext cx="160200" cy="113400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587733E1-57FC-82FD-F028-45F64EB2B5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23496" y="3845667"/>
                  <a:ext cx="177840" cy="11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843371F3-D5B2-2655-615A-CA0CA48F6381}"/>
                    </a:ext>
                  </a:extLst>
                </p14:cNvPr>
                <p14:cNvContentPartPr/>
                <p14:nvPr/>
              </p14:nvContentPartPr>
              <p14:xfrm>
                <a:off x="3077656" y="4095867"/>
                <a:ext cx="28080" cy="3405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843371F3-D5B2-2655-615A-CA0CA48F63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68656" y="4086867"/>
                  <a:ext cx="457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B2694653-A579-8EEE-1E9A-924777187DFF}"/>
                    </a:ext>
                  </a:extLst>
                </p14:cNvPr>
                <p14:cNvContentPartPr/>
                <p14:nvPr/>
              </p14:nvContentPartPr>
              <p14:xfrm>
                <a:off x="3050296" y="4283067"/>
                <a:ext cx="175680" cy="1720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B2694653-A579-8EEE-1E9A-924777187D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41296" y="4274067"/>
                  <a:ext cx="193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81B726E7-7B20-5C33-24DB-7D0690B3E2ED}"/>
                    </a:ext>
                  </a:extLst>
                </p14:cNvPr>
                <p14:cNvContentPartPr/>
                <p14:nvPr/>
              </p14:nvContentPartPr>
              <p14:xfrm>
                <a:off x="3081256" y="4200987"/>
                <a:ext cx="171000" cy="1404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81B726E7-7B20-5C33-24DB-7D0690B3E2E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72256" y="4191987"/>
                  <a:ext cx="18864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E4626F07-7D7F-92DE-B7BD-FA60177D0B16}"/>
              </a:ext>
            </a:extLst>
          </p:cNvPr>
          <p:cNvGrpSpPr/>
          <p:nvPr/>
        </p:nvGrpSpPr>
        <p:grpSpPr>
          <a:xfrm>
            <a:off x="3168687" y="3705807"/>
            <a:ext cx="590400" cy="835560"/>
            <a:chOff x="3532336" y="4080387"/>
            <a:chExt cx="590400" cy="83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B51ECC6-CDDA-644D-B79B-F01266B2B760}"/>
                    </a:ext>
                  </a:extLst>
                </p14:cNvPr>
                <p14:cNvContentPartPr/>
                <p14:nvPr/>
              </p14:nvContentPartPr>
              <p14:xfrm>
                <a:off x="3592096" y="4080387"/>
                <a:ext cx="104040" cy="327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B51ECC6-CDDA-644D-B79B-F01266B2B7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83456" y="4071387"/>
                  <a:ext cx="1216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A966A64D-33FF-BA8C-3D54-7ADE3857DFE1}"/>
                    </a:ext>
                  </a:extLst>
                </p14:cNvPr>
                <p14:cNvContentPartPr/>
                <p14:nvPr/>
              </p14:nvContentPartPr>
              <p14:xfrm>
                <a:off x="3615136" y="4311147"/>
                <a:ext cx="121320" cy="320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A966A64D-33FF-BA8C-3D54-7ADE3857DF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06136" y="4302507"/>
                  <a:ext cx="138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0CFCB3F2-9FBE-90AA-EBDD-A023A90CE9E1}"/>
                    </a:ext>
                  </a:extLst>
                </p14:cNvPr>
                <p14:cNvContentPartPr/>
                <p14:nvPr/>
              </p14:nvContentPartPr>
              <p14:xfrm>
                <a:off x="3828256" y="4167867"/>
                <a:ext cx="24840" cy="1717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0CFCB3F2-9FBE-90AA-EBDD-A023A90CE9E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19616" y="4159227"/>
                  <a:ext cx="42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F48B5B10-A3B8-A7A8-E80F-FEE553600B61}"/>
                    </a:ext>
                  </a:extLst>
                </p14:cNvPr>
                <p14:cNvContentPartPr/>
                <p14:nvPr/>
              </p14:nvContentPartPr>
              <p14:xfrm>
                <a:off x="3532336" y="4393587"/>
                <a:ext cx="590400" cy="356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F48B5B10-A3B8-A7A8-E80F-FEE553600B6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523336" y="4384947"/>
                  <a:ext cx="608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64583F8-E407-0A8C-CCE0-0CB634CC501B}"/>
                    </a:ext>
                  </a:extLst>
                </p14:cNvPr>
                <p14:cNvContentPartPr/>
                <p14:nvPr/>
              </p14:nvContentPartPr>
              <p14:xfrm>
                <a:off x="3646096" y="4530747"/>
                <a:ext cx="251640" cy="2862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64583F8-E407-0A8C-CCE0-0CB634CC501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37096" y="4522107"/>
                  <a:ext cx="269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A1BB8398-FF14-BDE9-9C4A-BB7DA570F02D}"/>
                    </a:ext>
                  </a:extLst>
                </p14:cNvPr>
                <p14:cNvContentPartPr/>
                <p14:nvPr/>
              </p14:nvContentPartPr>
              <p14:xfrm>
                <a:off x="3960016" y="4717947"/>
                <a:ext cx="7920" cy="1594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A1BB8398-FF14-BDE9-9C4A-BB7DA570F02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51376" y="4708947"/>
                  <a:ext cx="25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5374CC32-A9C8-4902-FC22-7D2D6AEC6B0B}"/>
                    </a:ext>
                  </a:extLst>
                </p14:cNvPr>
                <p14:cNvContentPartPr/>
                <p14:nvPr/>
              </p14:nvContentPartPr>
              <p14:xfrm>
                <a:off x="3998896" y="4743867"/>
                <a:ext cx="85320" cy="17208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5374CC32-A9C8-4902-FC22-7D2D6AEC6B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89896" y="4735227"/>
                  <a:ext cx="10296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upo 137">
            <a:extLst>
              <a:ext uri="{FF2B5EF4-FFF2-40B4-BE49-F238E27FC236}">
                <a16:creationId xmlns:a16="http://schemas.microsoft.com/office/drawing/2014/main" id="{2D955AA0-D13D-ABF0-A7CE-2083B03029CB}"/>
              </a:ext>
            </a:extLst>
          </p:cNvPr>
          <p:cNvGrpSpPr/>
          <p:nvPr/>
        </p:nvGrpSpPr>
        <p:grpSpPr>
          <a:xfrm>
            <a:off x="1199176" y="830667"/>
            <a:ext cx="212760" cy="484200"/>
            <a:chOff x="1199176" y="830667"/>
            <a:chExt cx="21276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81EB413-E292-E7ED-843D-F68FD7E2D3CF}"/>
                    </a:ext>
                  </a:extLst>
                </p14:cNvPr>
                <p14:cNvContentPartPr/>
                <p14:nvPr/>
              </p14:nvContentPartPr>
              <p14:xfrm>
                <a:off x="1261816" y="830667"/>
                <a:ext cx="94680" cy="79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81EB413-E292-E7ED-843D-F68FD7E2D3C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52816" y="822027"/>
                  <a:ext cx="112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DBB6D29-15C8-6B34-315A-170E580B66A5}"/>
                    </a:ext>
                  </a:extLst>
                </p14:cNvPr>
                <p14:cNvContentPartPr/>
                <p14:nvPr/>
              </p14:nvContentPartPr>
              <p14:xfrm>
                <a:off x="1199176" y="1055307"/>
                <a:ext cx="101520" cy="2595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DBB6D29-15C8-6B34-315A-170E580B66A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90536" y="1046667"/>
                  <a:ext cx="119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CC139AB6-B2F4-F431-1B94-20A3EDDFCD1F}"/>
                    </a:ext>
                  </a:extLst>
                </p14:cNvPr>
                <p14:cNvContentPartPr/>
                <p14:nvPr/>
              </p14:nvContentPartPr>
              <p14:xfrm>
                <a:off x="1216096" y="1194987"/>
                <a:ext cx="176760" cy="1148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CC139AB6-B2F4-F431-1B94-20A3EDDFCD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07096" y="1185987"/>
                  <a:ext cx="194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8BA1904E-CF43-9435-5E12-A0BAB9252151}"/>
                    </a:ext>
                  </a:extLst>
                </p14:cNvPr>
                <p14:cNvContentPartPr/>
                <p14:nvPr/>
              </p14:nvContentPartPr>
              <p14:xfrm>
                <a:off x="1407616" y="941547"/>
                <a:ext cx="4320" cy="90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8BA1904E-CF43-9435-5E12-A0BAB92521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98976" y="932907"/>
                  <a:ext cx="2196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34A09800-C91D-3101-17C6-B4D77F941AC0}"/>
                  </a:ext>
                </a:extLst>
              </p14:cNvPr>
              <p14:cNvContentPartPr/>
              <p14:nvPr/>
            </p14:nvContentPartPr>
            <p14:xfrm>
              <a:off x="2355496" y="1432947"/>
              <a:ext cx="172800" cy="116640"/>
            </p14:xfrm>
          </p:contentPart>
        </mc:Choice>
        <mc:Fallback xmlns=""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34A09800-C91D-3101-17C6-B4D77F941AC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346856" y="1423947"/>
                <a:ext cx="19044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upo 144">
            <a:extLst>
              <a:ext uri="{FF2B5EF4-FFF2-40B4-BE49-F238E27FC236}">
                <a16:creationId xmlns:a16="http://schemas.microsoft.com/office/drawing/2014/main" id="{B1E4DF24-B1AE-46DC-4F17-0689C347DFCB}"/>
              </a:ext>
            </a:extLst>
          </p:cNvPr>
          <p:cNvGrpSpPr/>
          <p:nvPr/>
        </p:nvGrpSpPr>
        <p:grpSpPr>
          <a:xfrm>
            <a:off x="4067607" y="3866007"/>
            <a:ext cx="319680" cy="218880"/>
            <a:chOff x="4431256" y="4240587"/>
            <a:chExt cx="31968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421F00A-817D-828B-3BD9-EA100FFA3850}"/>
                    </a:ext>
                  </a:extLst>
                </p14:cNvPr>
                <p14:cNvContentPartPr/>
                <p14:nvPr/>
              </p14:nvContentPartPr>
              <p14:xfrm>
                <a:off x="4431256" y="4369827"/>
                <a:ext cx="319680" cy="658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421F00A-817D-828B-3BD9-EA100FFA385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22616" y="4360827"/>
                  <a:ext cx="337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7285132B-5F71-F735-0FD8-3D6B10B16DE8}"/>
                    </a:ext>
                  </a:extLst>
                </p14:cNvPr>
                <p14:cNvContentPartPr/>
                <p14:nvPr/>
              </p14:nvContentPartPr>
              <p14:xfrm>
                <a:off x="4699816" y="4240587"/>
                <a:ext cx="15120" cy="21888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7285132B-5F71-F735-0FD8-3D6B10B16DE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90816" y="4231587"/>
                  <a:ext cx="3276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40F56035-900D-C163-1C21-0EE285094ED2}"/>
              </a:ext>
            </a:extLst>
          </p:cNvPr>
          <p:cNvGrpSpPr/>
          <p:nvPr/>
        </p:nvGrpSpPr>
        <p:grpSpPr>
          <a:xfrm>
            <a:off x="4697247" y="3678807"/>
            <a:ext cx="1089000" cy="1171440"/>
            <a:chOff x="5060896" y="4053387"/>
            <a:chExt cx="1089000" cy="11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928B7EDC-AB24-DEAD-5019-FAA8B34B4E83}"/>
                    </a:ext>
                  </a:extLst>
                </p14:cNvPr>
                <p14:cNvContentPartPr/>
                <p14:nvPr/>
              </p14:nvContentPartPr>
              <p14:xfrm>
                <a:off x="5060896" y="4126827"/>
                <a:ext cx="61200" cy="34128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928B7EDC-AB24-DEAD-5019-FAA8B34B4E8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51896" y="4117827"/>
                  <a:ext cx="788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4D0C38BE-0617-9F5F-873C-CC69D1E7AEA8}"/>
                    </a:ext>
                  </a:extLst>
                </p14:cNvPr>
                <p14:cNvContentPartPr/>
                <p14:nvPr/>
              </p14:nvContentPartPr>
              <p14:xfrm>
                <a:off x="5081776" y="4309347"/>
                <a:ext cx="105120" cy="12816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4D0C38BE-0617-9F5F-873C-CC69D1E7AE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2776" y="4300347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F155222-C348-6C5A-F02F-DE7F953C3E0A}"/>
                    </a:ext>
                  </a:extLst>
                </p14:cNvPr>
                <p14:cNvContentPartPr/>
                <p14:nvPr/>
              </p14:nvContentPartPr>
              <p14:xfrm>
                <a:off x="5081776" y="4189467"/>
                <a:ext cx="209880" cy="1573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F155222-C348-6C5A-F02F-DE7F953C3E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72776" y="4180467"/>
                  <a:ext cx="227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31BBFD87-6F56-69C6-8B01-42ADC7719CE3}"/>
                    </a:ext>
                  </a:extLst>
                </p14:cNvPr>
                <p14:cNvContentPartPr/>
                <p14:nvPr/>
              </p14:nvContentPartPr>
              <p14:xfrm>
                <a:off x="5385616" y="4063107"/>
                <a:ext cx="139680" cy="35244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31BBFD87-6F56-69C6-8B01-42ADC7719CE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376976" y="4054467"/>
                  <a:ext cx="157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08C95C7C-6E70-E87A-7147-F0B9D340DF91}"/>
                    </a:ext>
                  </a:extLst>
                </p14:cNvPr>
                <p14:cNvContentPartPr/>
                <p14:nvPr/>
              </p14:nvContentPartPr>
              <p14:xfrm>
                <a:off x="5590456" y="4218267"/>
                <a:ext cx="130320" cy="1198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08C95C7C-6E70-E87A-7147-F0B9D340DF9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81456" y="4209267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64ABC846-1CFD-A4FB-D241-BDEEB4C22123}"/>
                    </a:ext>
                  </a:extLst>
                </p14:cNvPr>
                <p14:cNvContentPartPr/>
                <p14:nvPr/>
              </p14:nvContentPartPr>
              <p14:xfrm>
                <a:off x="5364376" y="4447587"/>
                <a:ext cx="405360" cy="457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64ABC846-1CFD-A4FB-D241-BDEEB4C2212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55376" y="4438587"/>
                  <a:ext cx="423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B9DD718D-886B-7618-22CC-4C456B0B3ECC}"/>
                    </a:ext>
                  </a:extLst>
                </p14:cNvPr>
                <p14:cNvContentPartPr/>
                <p14:nvPr/>
              </p14:nvContentPartPr>
              <p14:xfrm>
                <a:off x="5278336" y="4733067"/>
                <a:ext cx="286200" cy="2905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B9DD718D-886B-7618-22CC-4C456B0B3EC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69336" y="4724067"/>
                  <a:ext cx="303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42CA1F2-0985-4A79-C1B1-6FAC9245618E}"/>
                    </a:ext>
                  </a:extLst>
                </p14:cNvPr>
                <p14:cNvContentPartPr/>
                <p14:nvPr/>
              </p14:nvContentPartPr>
              <p14:xfrm>
                <a:off x="5597656" y="4882467"/>
                <a:ext cx="131760" cy="1296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42CA1F2-0985-4A79-C1B1-6FAC9245618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88656" y="4873467"/>
                  <a:ext cx="149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3F345DD6-E7DB-7848-83AC-F96B4F8DF573}"/>
                    </a:ext>
                  </a:extLst>
                </p14:cNvPr>
                <p14:cNvContentPartPr/>
                <p14:nvPr/>
              </p14:nvContentPartPr>
              <p14:xfrm>
                <a:off x="5759656" y="4837467"/>
                <a:ext cx="74880" cy="14760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3F345DD6-E7DB-7848-83AC-F96B4F8DF5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50656" y="4828827"/>
                  <a:ext cx="92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4E888846-5A54-AAD8-85AA-37EEEA6C265C}"/>
                    </a:ext>
                  </a:extLst>
                </p14:cNvPr>
                <p14:cNvContentPartPr/>
                <p14:nvPr/>
              </p14:nvContentPartPr>
              <p14:xfrm>
                <a:off x="5967376" y="4053387"/>
                <a:ext cx="182520" cy="11714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E888846-5A54-AAD8-85AA-37EEEA6C26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58376" y="4044747"/>
                  <a:ext cx="200160" cy="118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FCF7B17C-9111-4907-4634-84272F9A8835}"/>
                  </a:ext>
                </a:extLst>
              </p14:cNvPr>
              <p14:cNvContentPartPr/>
              <p14:nvPr/>
            </p14:nvContentPartPr>
            <p14:xfrm>
              <a:off x="898216" y="5673027"/>
              <a:ext cx="376200" cy="549000"/>
            </p14:xfrm>
          </p:contentPart>
        </mc:Choice>
        <mc:Fallback xmlns=""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FCF7B17C-9111-4907-4634-84272F9A883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9576" y="5664027"/>
                <a:ext cx="393840" cy="56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upo 172">
            <a:extLst>
              <a:ext uri="{FF2B5EF4-FFF2-40B4-BE49-F238E27FC236}">
                <a16:creationId xmlns:a16="http://schemas.microsoft.com/office/drawing/2014/main" id="{F5672C8C-8DF0-36DC-D438-BE50979ACE1B}"/>
              </a:ext>
            </a:extLst>
          </p:cNvPr>
          <p:cNvGrpSpPr/>
          <p:nvPr/>
        </p:nvGrpSpPr>
        <p:grpSpPr>
          <a:xfrm>
            <a:off x="1486816" y="5751147"/>
            <a:ext cx="1163880" cy="545400"/>
            <a:chOff x="1486816" y="5751147"/>
            <a:chExt cx="116388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02477C19-DB91-0988-EC46-64CEE49B2CC9}"/>
                    </a:ext>
                  </a:extLst>
                </p14:cNvPr>
                <p14:cNvContentPartPr/>
                <p14:nvPr/>
              </p14:nvContentPartPr>
              <p14:xfrm>
                <a:off x="1486816" y="6039867"/>
                <a:ext cx="183600" cy="1224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02477C19-DB91-0988-EC46-64CEE49B2CC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78176" y="6030867"/>
                  <a:ext cx="201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533E6581-88F2-B5A6-52D6-E10725AA5F7B}"/>
                    </a:ext>
                  </a:extLst>
                </p14:cNvPr>
                <p14:cNvContentPartPr/>
                <p14:nvPr/>
              </p14:nvContentPartPr>
              <p14:xfrm>
                <a:off x="1539376" y="5751147"/>
                <a:ext cx="628920" cy="4330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533E6581-88F2-B5A6-52D6-E10725AA5F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30736" y="5742147"/>
                  <a:ext cx="646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16FE971B-A69A-2984-5D09-064F736D1598}"/>
                    </a:ext>
                  </a:extLst>
                </p14:cNvPr>
                <p14:cNvContentPartPr/>
                <p14:nvPr/>
              </p14:nvContentPartPr>
              <p14:xfrm>
                <a:off x="1861936" y="5787507"/>
                <a:ext cx="252000" cy="4644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16FE971B-A69A-2984-5D09-064F736D15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852936" y="5778507"/>
                  <a:ext cx="2696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E523BE9A-E83A-BB42-148C-8D4C27C7803A}"/>
                    </a:ext>
                  </a:extLst>
                </p14:cNvPr>
                <p14:cNvContentPartPr/>
                <p14:nvPr/>
              </p14:nvContentPartPr>
              <p14:xfrm>
                <a:off x="2233816" y="5931867"/>
                <a:ext cx="289440" cy="27324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E523BE9A-E83A-BB42-148C-8D4C27C780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25176" y="5923227"/>
                  <a:ext cx="307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DA682408-A6ED-1982-162B-BAE36B7B89C9}"/>
                    </a:ext>
                  </a:extLst>
                </p14:cNvPr>
                <p14:cNvContentPartPr/>
                <p14:nvPr/>
              </p14:nvContentPartPr>
              <p14:xfrm>
                <a:off x="2626936" y="6220587"/>
                <a:ext cx="23760" cy="759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DA682408-A6ED-1982-162B-BAE36B7B89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17936" y="6211587"/>
                  <a:ext cx="41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A7728159-0058-E279-FD51-E665D0883400}"/>
                    </a:ext>
                  </a:extLst>
                </p14:cNvPr>
                <p14:cNvContentPartPr/>
                <p14:nvPr/>
              </p14:nvContentPartPr>
              <p14:xfrm>
                <a:off x="2615416" y="6095307"/>
                <a:ext cx="5400" cy="36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A7728159-0058-E279-FD51-E665D088340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606776" y="6086307"/>
                  <a:ext cx="230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A8BB6ADB-A8E3-6907-CE5D-37CC12BA9409}"/>
              </a:ext>
            </a:extLst>
          </p:cNvPr>
          <p:cNvGrpSpPr/>
          <p:nvPr/>
        </p:nvGrpSpPr>
        <p:grpSpPr>
          <a:xfrm>
            <a:off x="1937176" y="6450267"/>
            <a:ext cx="20520" cy="123840"/>
            <a:chOff x="1937176" y="6450267"/>
            <a:chExt cx="2052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7" name="Entrada de lápiz 166">
                  <a:extLst>
                    <a:ext uri="{FF2B5EF4-FFF2-40B4-BE49-F238E27FC236}">
                      <a16:creationId xmlns:a16="http://schemas.microsoft.com/office/drawing/2014/main" id="{85F4867A-1468-0822-A631-87CDA72A0336}"/>
                    </a:ext>
                  </a:extLst>
                </p14:cNvPr>
                <p14:cNvContentPartPr/>
                <p14:nvPr/>
              </p14:nvContentPartPr>
              <p14:xfrm>
                <a:off x="1937176" y="6485907"/>
                <a:ext cx="19800" cy="88200"/>
              </p14:xfrm>
            </p:contentPart>
          </mc:Choice>
          <mc:Fallback xmlns="">
            <p:pic>
              <p:nvPicPr>
                <p:cNvPr id="167" name="Entrada de lápiz 166">
                  <a:extLst>
                    <a:ext uri="{FF2B5EF4-FFF2-40B4-BE49-F238E27FC236}">
                      <a16:creationId xmlns:a16="http://schemas.microsoft.com/office/drawing/2014/main" id="{85F4867A-1468-0822-A631-87CDA72A03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928536" y="6477267"/>
                  <a:ext cx="37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E105E024-75FE-E670-8AA5-29A2F9AD9034}"/>
                    </a:ext>
                  </a:extLst>
                </p14:cNvPr>
                <p14:cNvContentPartPr/>
                <p14:nvPr/>
              </p14:nvContentPartPr>
              <p14:xfrm>
                <a:off x="1937536" y="6450267"/>
                <a:ext cx="20160" cy="2592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E105E024-75FE-E670-8AA5-29A2F9AD90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28896" y="6441267"/>
                  <a:ext cx="378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upo 170">
            <a:extLst>
              <a:ext uri="{FF2B5EF4-FFF2-40B4-BE49-F238E27FC236}">
                <a16:creationId xmlns:a16="http://schemas.microsoft.com/office/drawing/2014/main" id="{D2306820-8DCD-D1CC-878E-D00E71F69D7E}"/>
              </a:ext>
            </a:extLst>
          </p:cNvPr>
          <p:cNvGrpSpPr/>
          <p:nvPr/>
        </p:nvGrpSpPr>
        <p:grpSpPr>
          <a:xfrm>
            <a:off x="2927896" y="5987307"/>
            <a:ext cx="249480" cy="83520"/>
            <a:chOff x="2927896" y="5987307"/>
            <a:chExt cx="24948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1EF9C501-972E-3DAD-56C0-6B57790B74C0}"/>
                    </a:ext>
                  </a:extLst>
                </p14:cNvPr>
                <p14:cNvContentPartPr/>
                <p14:nvPr/>
              </p14:nvContentPartPr>
              <p14:xfrm>
                <a:off x="2927896" y="5987307"/>
                <a:ext cx="211680" cy="147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1EF9C501-972E-3DAD-56C0-6B57790B74C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18896" y="5978307"/>
                  <a:ext cx="229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A9640CA2-DD4F-CD72-231A-FEE430501582}"/>
                    </a:ext>
                  </a:extLst>
                </p14:cNvPr>
                <p14:cNvContentPartPr/>
                <p14:nvPr/>
              </p14:nvContentPartPr>
              <p14:xfrm>
                <a:off x="3051016" y="6061827"/>
                <a:ext cx="126360" cy="90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A9640CA2-DD4F-CD72-231A-FEE43050158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42016" y="6052827"/>
                  <a:ext cx="1440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upo 182">
            <a:extLst>
              <a:ext uri="{FF2B5EF4-FFF2-40B4-BE49-F238E27FC236}">
                <a16:creationId xmlns:a16="http://schemas.microsoft.com/office/drawing/2014/main" id="{F0708C40-E6DD-C43F-3C21-AA78FCE34CC4}"/>
              </a:ext>
            </a:extLst>
          </p:cNvPr>
          <p:cNvGrpSpPr/>
          <p:nvPr/>
        </p:nvGrpSpPr>
        <p:grpSpPr>
          <a:xfrm>
            <a:off x="3743656" y="6417867"/>
            <a:ext cx="341640" cy="162720"/>
            <a:chOff x="3743656" y="6417867"/>
            <a:chExt cx="34164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8DF5E080-50EE-11F2-BD12-38F6F674DDBA}"/>
                    </a:ext>
                  </a:extLst>
                </p14:cNvPr>
                <p14:cNvContentPartPr/>
                <p14:nvPr/>
              </p14:nvContentPartPr>
              <p14:xfrm>
                <a:off x="3743656" y="6454587"/>
                <a:ext cx="55080" cy="1011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8DF5E080-50EE-11F2-BD12-38F6F674DDB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35016" y="6445947"/>
                  <a:ext cx="72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1243F986-681E-4C6D-BCD3-0B9799E915EA}"/>
                    </a:ext>
                  </a:extLst>
                </p14:cNvPr>
                <p14:cNvContentPartPr/>
                <p14:nvPr/>
              </p14:nvContentPartPr>
              <p14:xfrm>
                <a:off x="3772456" y="6417867"/>
                <a:ext cx="28440" cy="3816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1243F986-681E-4C6D-BCD3-0B9799E915E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63456" y="6409227"/>
                  <a:ext cx="46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DBD32418-2084-696E-A54D-1472B38CB5A1}"/>
                    </a:ext>
                  </a:extLst>
                </p14:cNvPr>
                <p14:cNvContentPartPr/>
                <p14:nvPr/>
              </p14:nvContentPartPr>
              <p14:xfrm>
                <a:off x="3873616" y="6520827"/>
                <a:ext cx="76680" cy="385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DBD32418-2084-696E-A54D-1472B38CB5A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64976" y="6512187"/>
                  <a:ext cx="94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677044E6-F26A-8D30-9FFF-02C4419BC159}"/>
                    </a:ext>
                  </a:extLst>
                </p14:cNvPr>
                <p14:cNvContentPartPr/>
                <p14:nvPr/>
              </p14:nvContentPartPr>
              <p14:xfrm>
                <a:off x="4046056" y="6486627"/>
                <a:ext cx="39240" cy="939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677044E6-F26A-8D30-9FFF-02C4419BC15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37056" y="6477627"/>
                  <a:ext cx="5688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43F30CF5-D2D6-DB8F-23C1-0DF5E52F5D66}"/>
              </a:ext>
            </a:extLst>
          </p:cNvPr>
          <p:cNvGrpSpPr/>
          <p:nvPr/>
        </p:nvGrpSpPr>
        <p:grpSpPr>
          <a:xfrm>
            <a:off x="3653296" y="5386467"/>
            <a:ext cx="565560" cy="893880"/>
            <a:chOff x="3653296" y="5386467"/>
            <a:chExt cx="565560" cy="89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4A3C39C3-8B55-6E7B-C993-519A0B620248}"/>
                    </a:ext>
                  </a:extLst>
                </p14:cNvPr>
                <p14:cNvContentPartPr/>
                <p14:nvPr/>
              </p14:nvContentPartPr>
              <p14:xfrm>
                <a:off x="3899896" y="5422467"/>
                <a:ext cx="5760" cy="223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4A3C39C3-8B55-6E7B-C993-519A0B62024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91256" y="5413467"/>
                  <a:ext cx="23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A70D690F-3301-F8A4-0AC9-2ECC20DD3F02}"/>
                    </a:ext>
                  </a:extLst>
                </p14:cNvPr>
                <p14:cNvContentPartPr/>
                <p14:nvPr/>
              </p14:nvContentPartPr>
              <p14:xfrm>
                <a:off x="3917176" y="5621187"/>
                <a:ext cx="31320" cy="68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A70D690F-3301-F8A4-0AC9-2ECC20DD3F0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08536" y="5612547"/>
                  <a:ext cx="48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494D9302-5C3F-3357-2B8B-F1E840D860D7}"/>
                    </a:ext>
                  </a:extLst>
                </p14:cNvPr>
                <p14:cNvContentPartPr/>
                <p14:nvPr/>
              </p14:nvContentPartPr>
              <p14:xfrm>
                <a:off x="3902776" y="5770947"/>
                <a:ext cx="1080" cy="468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494D9302-5C3F-3357-2B8B-F1E840D860D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93776" y="5762307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FFBB4E1F-A79A-4234-9CD8-CE19D5B1E3EE}"/>
                    </a:ext>
                  </a:extLst>
                </p14:cNvPr>
                <p14:cNvContentPartPr/>
                <p14:nvPr/>
              </p14:nvContentPartPr>
              <p14:xfrm>
                <a:off x="3679936" y="5673027"/>
                <a:ext cx="387720" cy="6120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FFBB4E1F-A79A-4234-9CD8-CE19D5B1E3E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670936" y="5664027"/>
                  <a:ext cx="405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2357669A-8A84-17F3-DF56-564C82A8339A}"/>
                    </a:ext>
                  </a:extLst>
                </p14:cNvPr>
                <p14:cNvContentPartPr/>
                <p14:nvPr/>
              </p14:nvContentPartPr>
              <p14:xfrm>
                <a:off x="3653296" y="5673747"/>
                <a:ext cx="565560" cy="6066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2357669A-8A84-17F3-DF56-564C82A8339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644656" y="5665107"/>
                  <a:ext cx="5832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78356ED9-FDF8-ADB3-F991-A047D61C08CA}"/>
                    </a:ext>
                  </a:extLst>
                </p14:cNvPr>
                <p14:cNvContentPartPr/>
                <p14:nvPr/>
              </p14:nvContentPartPr>
              <p14:xfrm>
                <a:off x="3828256" y="5386467"/>
                <a:ext cx="124560" cy="1897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78356ED9-FDF8-ADB3-F991-A047D61C08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819616" y="5377827"/>
                  <a:ext cx="14220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5B626465-3BD5-4519-1298-A229773B17AC}"/>
              </a:ext>
            </a:extLst>
          </p:cNvPr>
          <p:cNvGrpSpPr/>
          <p:nvPr/>
        </p:nvGrpSpPr>
        <p:grpSpPr>
          <a:xfrm>
            <a:off x="4449976" y="5871387"/>
            <a:ext cx="244800" cy="382320"/>
            <a:chOff x="4449976" y="5871387"/>
            <a:chExt cx="24480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81010D9E-9CF8-D84D-6904-1A0223F566E6}"/>
                    </a:ext>
                  </a:extLst>
                </p14:cNvPr>
                <p14:cNvContentPartPr/>
                <p14:nvPr/>
              </p14:nvContentPartPr>
              <p14:xfrm>
                <a:off x="4449976" y="5871387"/>
                <a:ext cx="122400" cy="3823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81010D9E-9CF8-D84D-6904-1A0223F566E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40976" y="5862387"/>
                  <a:ext cx="1400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31EF3966-7A3F-DCAA-ECB0-CD74D073DF13}"/>
                    </a:ext>
                  </a:extLst>
                </p14:cNvPr>
                <p14:cNvContentPartPr/>
                <p14:nvPr/>
              </p14:nvContentPartPr>
              <p14:xfrm>
                <a:off x="4453216" y="6117267"/>
                <a:ext cx="128520" cy="2988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31EF3966-7A3F-DCAA-ECB0-CD74D073DF1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44216" y="6108267"/>
                  <a:ext cx="14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CE8DF72-0206-DAFA-F7EA-E6A62C9D2A65}"/>
                    </a:ext>
                  </a:extLst>
                </p14:cNvPr>
                <p14:cNvContentPartPr/>
                <p14:nvPr/>
              </p14:nvContentPartPr>
              <p14:xfrm>
                <a:off x="4656976" y="5934387"/>
                <a:ext cx="37800" cy="25164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CE8DF72-0206-DAFA-F7EA-E6A62C9D2A6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648336" y="5925387"/>
                  <a:ext cx="5544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694A4B4D-5800-9DF5-3582-2C139E50718A}"/>
              </a:ext>
            </a:extLst>
          </p:cNvPr>
          <p:cNvGrpSpPr/>
          <p:nvPr/>
        </p:nvGrpSpPr>
        <p:grpSpPr>
          <a:xfrm>
            <a:off x="4895656" y="5450187"/>
            <a:ext cx="522000" cy="1157400"/>
            <a:chOff x="4895656" y="5450187"/>
            <a:chExt cx="522000" cy="11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31DDBDD1-B4C4-2836-C773-6CC3DFEFA217}"/>
                    </a:ext>
                  </a:extLst>
                </p14:cNvPr>
                <p14:cNvContentPartPr/>
                <p14:nvPr/>
              </p14:nvContentPartPr>
              <p14:xfrm>
                <a:off x="4895656" y="5693907"/>
                <a:ext cx="363240" cy="259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31DDBDD1-B4C4-2836-C773-6CC3DFEFA21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887016" y="5684907"/>
                  <a:ext cx="380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1CEEE6C1-DDC3-72D7-A5CC-4D464ED93688}"/>
                    </a:ext>
                  </a:extLst>
                </p14:cNvPr>
                <p14:cNvContentPartPr/>
                <p14:nvPr/>
              </p14:nvContentPartPr>
              <p14:xfrm>
                <a:off x="4943176" y="5701467"/>
                <a:ext cx="474480" cy="53568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1CEEE6C1-DDC3-72D7-A5CC-4D464ED9368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934536" y="5692467"/>
                  <a:ext cx="4921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6814B866-C468-4EC5-FE50-857F5D7AB64D}"/>
                    </a:ext>
                  </a:extLst>
                </p14:cNvPr>
                <p14:cNvContentPartPr/>
                <p14:nvPr/>
              </p14:nvContentPartPr>
              <p14:xfrm>
                <a:off x="4965136" y="6405267"/>
                <a:ext cx="90720" cy="2023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6814B866-C468-4EC5-FE50-857F5D7AB64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956496" y="6396267"/>
                  <a:ext cx="108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EA75A665-B2D2-9168-A5AE-CCF67890FF26}"/>
                    </a:ext>
                  </a:extLst>
                </p14:cNvPr>
                <p14:cNvContentPartPr/>
                <p14:nvPr/>
              </p14:nvContentPartPr>
              <p14:xfrm>
                <a:off x="5005096" y="6315627"/>
                <a:ext cx="13320" cy="147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EA75A665-B2D2-9168-A5AE-CCF67890FF2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96456" y="6306987"/>
                  <a:ext cx="30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B70EAA0C-6F41-C832-C96E-DE0857FC780B}"/>
                    </a:ext>
                  </a:extLst>
                </p14:cNvPr>
                <p14:cNvContentPartPr/>
                <p14:nvPr/>
              </p14:nvContentPartPr>
              <p14:xfrm>
                <a:off x="5113456" y="6434787"/>
                <a:ext cx="72360" cy="946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B70EAA0C-6F41-C832-C96E-DE0857FC780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104816" y="6425787"/>
                  <a:ext cx="90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237FDB85-9463-195C-9FD7-F23A233B3527}"/>
                    </a:ext>
                  </a:extLst>
                </p14:cNvPr>
                <p14:cNvContentPartPr/>
                <p14:nvPr/>
              </p14:nvContentPartPr>
              <p14:xfrm>
                <a:off x="5236576" y="6444147"/>
                <a:ext cx="18360" cy="8604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237FDB85-9463-195C-9FD7-F23A233B352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227936" y="6435147"/>
                  <a:ext cx="36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C5309816-DBCD-670B-7910-7D1521113D9A}"/>
                    </a:ext>
                  </a:extLst>
                </p14:cNvPr>
                <p14:cNvContentPartPr/>
                <p14:nvPr/>
              </p14:nvContentPartPr>
              <p14:xfrm>
                <a:off x="5256736" y="6391947"/>
                <a:ext cx="2160" cy="392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C5309816-DBCD-670B-7910-7D1521113D9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247736" y="6383307"/>
                  <a:ext cx="19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9567864-8BDA-B9ED-6C35-D8C86C3049D0}"/>
                    </a:ext>
                  </a:extLst>
                </p14:cNvPr>
                <p14:cNvContentPartPr/>
                <p14:nvPr/>
              </p14:nvContentPartPr>
              <p14:xfrm>
                <a:off x="5075656" y="5450187"/>
                <a:ext cx="127800" cy="15876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9567864-8BDA-B9ED-6C35-D8C86C3049D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066656" y="5441187"/>
                  <a:ext cx="14544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0CCE9A7B-13C8-3C1B-641D-45B64F3AC0C3}"/>
              </a:ext>
            </a:extLst>
          </p:cNvPr>
          <p:cNvGrpSpPr/>
          <p:nvPr/>
        </p:nvGrpSpPr>
        <p:grpSpPr>
          <a:xfrm>
            <a:off x="5661376" y="5723427"/>
            <a:ext cx="162000" cy="360360"/>
            <a:chOff x="5661376" y="5723427"/>
            <a:chExt cx="16200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64DD1B4F-557B-64DF-2F0B-2F2BC3ED0DA2}"/>
                    </a:ext>
                  </a:extLst>
                </p14:cNvPr>
                <p14:cNvContentPartPr/>
                <p14:nvPr/>
              </p14:nvContentPartPr>
              <p14:xfrm>
                <a:off x="5661376" y="5723427"/>
                <a:ext cx="16200" cy="3358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64DD1B4F-557B-64DF-2F0B-2F2BC3ED0DA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652736" y="5714427"/>
                  <a:ext cx="33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F6C4C96C-6D54-9625-804A-D74876F83E69}"/>
                    </a:ext>
                  </a:extLst>
                </p14:cNvPr>
                <p14:cNvContentPartPr/>
                <p14:nvPr/>
              </p14:nvContentPartPr>
              <p14:xfrm>
                <a:off x="5664616" y="5903067"/>
                <a:ext cx="158760" cy="1807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F6C4C96C-6D54-9625-804A-D74876F83E6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55976" y="5894427"/>
                  <a:ext cx="1764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25CFA488-48EB-54CC-28DB-FFE33CAB2537}"/>
              </a:ext>
            </a:extLst>
          </p:cNvPr>
          <p:cNvGrpSpPr/>
          <p:nvPr/>
        </p:nvGrpSpPr>
        <p:grpSpPr>
          <a:xfrm>
            <a:off x="6066736" y="5676267"/>
            <a:ext cx="405000" cy="1016640"/>
            <a:chOff x="6066736" y="5676267"/>
            <a:chExt cx="405000" cy="10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931AE60C-F116-33BE-8C65-3053DEE9F2B2}"/>
                    </a:ext>
                  </a:extLst>
                </p14:cNvPr>
                <p14:cNvContentPartPr/>
                <p14:nvPr/>
              </p14:nvContentPartPr>
              <p14:xfrm>
                <a:off x="6071416" y="5676267"/>
                <a:ext cx="152280" cy="37044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931AE60C-F116-33BE-8C65-3053DEE9F2B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062776" y="5667267"/>
                  <a:ext cx="1699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708C0D12-E313-7897-0BC0-E1B5B87F6005}"/>
                    </a:ext>
                  </a:extLst>
                </p14:cNvPr>
                <p14:cNvContentPartPr/>
                <p14:nvPr/>
              </p14:nvContentPartPr>
              <p14:xfrm>
                <a:off x="6139456" y="5880747"/>
                <a:ext cx="141480" cy="774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708C0D12-E313-7897-0BC0-E1B5B87F600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130456" y="5872107"/>
                  <a:ext cx="159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F0D6A4F6-CD76-3E7A-5514-6BEEB375FBF7}"/>
                    </a:ext>
                  </a:extLst>
                </p14:cNvPr>
                <p14:cNvContentPartPr/>
                <p14:nvPr/>
              </p14:nvContentPartPr>
              <p14:xfrm>
                <a:off x="6331336" y="5845467"/>
                <a:ext cx="45720" cy="16740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F0D6A4F6-CD76-3E7A-5514-6BEEB375FBF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22336" y="5836467"/>
                  <a:ext cx="63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7816D139-D74F-9C92-5F95-5AC6A44190AA}"/>
                    </a:ext>
                  </a:extLst>
                </p14:cNvPr>
                <p14:cNvContentPartPr/>
                <p14:nvPr/>
              </p14:nvContentPartPr>
              <p14:xfrm>
                <a:off x="6354016" y="5706507"/>
                <a:ext cx="8640" cy="165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7816D139-D74F-9C92-5F95-5AC6A44190A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45016" y="5697867"/>
                  <a:ext cx="26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030B2B1B-1225-D8EE-A466-96495F226A90}"/>
                    </a:ext>
                  </a:extLst>
                </p14:cNvPr>
                <p14:cNvContentPartPr/>
                <p14:nvPr/>
              </p14:nvContentPartPr>
              <p14:xfrm>
                <a:off x="6066736" y="6059307"/>
                <a:ext cx="401400" cy="2520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030B2B1B-1225-D8EE-A466-96495F226A9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058096" y="6050307"/>
                  <a:ext cx="419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ACA50465-E504-8921-01EF-AF889595FB95}"/>
                    </a:ext>
                  </a:extLst>
                </p14:cNvPr>
                <p14:cNvContentPartPr/>
                <p14:nvPr/>
              </p14:nvContentPartPr>
              <p14:xfrm>
                <a:off x="6098776" y="6184227"/>
                <a:ext cx="195480" cy="29016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ACA50465-E504-8921-01EF-AF889595FB9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090136" y="6175227"/>
                  <a:ext cx="213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709690F2-055F-57BB-7BA5-2851CDE45180}"/>
                    </a:ext>
                  </a:extLst>
                </p14:cNvPr>
                <p14:cNvContentPartPr/>
                <p14:nvPr/>
              </p14:nvContentPartPr>
              <p14:xfrm>
                <a:off x="6354736" y="6309507"/>
                <a:ext cx="46440" cy="1638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709690F2-055F-57BB-7BA5-2851CDE4518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346096" y="6300507"/>
                  <a:ext cx="64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EC01A26E-4F37-9FF6-D46D-EB396DEDEBEC}"/>
                    </a:ext>
                  </a:extLst>
                </p14:cNvPr>
                <p14:cNvContentPartPr/>
                <p14:nvPr/>
              </p14:nvContentPartPr>
              <p14:xfrm>
                <a:off x="6408376" y="6349467"/>
                <a:ext cx="63360" cy="3434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EC01A26E-4F37-9FF6-D46D-EB396DEDEBE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99376" y="6340467"/>
                  <a:ext cx="8100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25" name="Entrada de lápiz 224">
                <a:extLst>
                  <a:ext uri="{FF2B5EF4-FFF2-40B4-BE49-F238E27FC236}">
                    <a16:creationId xmlns:a16="http://schemas.microsoft.com/office/drawing/2014/main" id="{37852B29-32B5-E3FE-23DB-EFF00D5844B2}"/>
                  </a:ext>
                </a:extLst>
              </p14:cNvPr>
              <p14:cNvContentPartPr/>
              <p14:nvPr/>
            </p14:nvContentPartPr>
            <p14:xfrm>
              <a:off x="9294856" y="3018027"/>
              <a:ext cx="12240" cy="12240"/>
            </p14:xfrm>
          </p:contentPart>
        </mc:Choice>
        <mc:Fallback xmlns="">
          <p:pic>
            <p:nvPicPr>
              <p:cNvPr id="225" name="Entrada de lápiz 224">
                <a:extLst>
                  <a:ext uri="{FF2B5EF4-FFF2-40B4-BE49-F238E27FC236}">
                    <a16:creationId xmlns:a16="http://schemas.microsoft.com/office/drawing/2014/main" id="{37852B29-32B5-E3FE-23DB-EFF00D5844B2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285856" y="3009387"/>
                <a:ext cx="2988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upo 236">
            <a:extLst>
              <a:ext uri="{FF2B5EF4-FFF2-40B4-BE49-F238E27FC236}">
                <a16:creationId xmlns:a16="http://schemas.microsoft.com/office/drawing/2014/main" id="{F833A857-C592-D713-AA03-F31B07565B3C}"/>
              </a:ext>
            </a:extLst>
          </p:cNvPr>
          <p:cNvGrpSpPr/>
          <p:nvPr/>
        </p:nvGrpSpPr>
        <p:grpSpPr>
          <a:xfrm>
            <a:off x="6733096" y="5953467"/>
            <a:ext cx="268920" cy="129600"/>
            <a:chOff x="6733096" y="5953467"/>
            <a:chExt cx="26892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A7423F8F-6A68-2964-7751-DC6EDE3D0DD5}"/>
                    </a:ext>
                  </a:extLst>
                </p14:cNvPr>
                <p14:cNvContentPartPr/>
                <p14:nvPr/>
              </p14:nvContentPartPr>
              <p14:xfrm>
                <a:off x="6733096" y="5953467"/>
                <a:ext cx="268920" cy="1188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A7423F8F-6A68-2964-7751-DC6EDE3D0DD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724456" y="5944827"/>
                  <a:ext cx="286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1D838B4C-B1DF-3F8E-C926-748F2CA3B44A}"/>
                    </a:ext>
                  </a:extLst>
                </p14:cNvPr>
                <p14:cNvContentPartPr/>
                <p14:nvPr/>
              </p14:nvContentPartPr>
              <p14:xfrm>
                <a:off x="6831016" y="6054267"/>
                <a:ext cx="148320" cy="28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1D838B4C-B1DF-3F8E-C926-748F2CA3B44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22016" y="6045627"/>
                  <a:ext cx="1659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AEF0DBBC-D620-F14F-450C-755E6CF7987C}"/>
              </a:ext>
            </a:extLst>
          </p:cNvPr>
          <p:cNvGrpSpPr/>
          <p:nvPr/>
        </p:nvGrpSpPr>
        <p:grpSpPr>
          <a:xfrm>
            <a:off x="7287136" y="5514627"/>
            <a:ext cx="335880" cy="583560"/>
            <a:chOff x="7287136" y="5514627"/>
            <a:chExt cx="33588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99F4278E-0527-5ADC-47FC-CB4AB9556F01}"/>
                    </a:ext>
                  </a:extLst>
                </p14:cNvPr>
                <p14:cNvContentPartPr/>
                <p14:nvPr/>
              </p14:nvContentPartPr>
              <p14:xfrm>
                <a:off x="7453096" y="5514627"/>
                <a:ext cx="9720" cy="43272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99F4278E-0527-5ADC-47FC-CB4AB9556F0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44096" y="5505987"/>
                  <a:ext cx="273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47DC0CE8-5D0F-C11D-6CF1-DE35761D4DAE}"/>
                    </a:ext>
                  </a:extLst>
                </p14:cNvPr>
                <p14:cNvContentPartPr/>
                <p14:nvPr/>
              </p14:nvContentPartPr>
              <p14:xfrm>
                <a:off x="7287136" y="6057867"/>
                <a:ext cx="335880" cy="403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47DC0CE8-5D0F-C11D-6CF1-DE35761D4DA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278136" y="6049227"/>
                  <a:ext cx="3535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35" name="Entrada de lápiz 234">
                <a:extLst>
                  <a:ext uri="{FF2B5EF4-FFF2-40B4-BE49-F238E27FC236}">
                    <a16:creationId xmlns:a16="http://schemas.microsoft.com/office/drawing/2014/main" id="{4FF56A2D-6163-E5D9-D339-B4C7F538B16B}"/>
                  </a:ext>
                </a:extLst>
              </p14:cNvPr>
              <p14:cNvContentPartPr/>
              <p14:nvPr/>
            </p14:nvContentPartPr>
            <p14:xfrm>
              <a:off x="7411336" y="6274227"/>
              <a:ext cx="197280" cy="268200"/>
            </p14:xfrm>
          </p:contentPart>
        </mc:Choice>
        <mc:Fallback xmlns="">
          <p:pic>
            <p:nvPicPr>
              <p:cNvPr id="235" name="Entrada de lápiz 234">
                <a:extLst>
                  <a:ext uri="{FF2B5EF4-FFF2-40B4-BE49-F238E27FC236}">
                    <a16:creationId xmlns:a16="http://schemas.microsoft.com/office/drawing/2014/main" id="{4FF56A2D-6163-E5D9-D339-B4C7F538B16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7402336" y="6265227"/>
                <a:ext cx="214920" cy="2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upo 245">
            <a:extLst>
              <a:ext uri="{FF2B5EF4-FFF2-40B4-BE49-F238E27FC236}">
                <a16:creationId xmlns:a16="http://schemas.microsoft.com/office/drawing/2014/main" id="{5CC501DB-4C78-D12E-5A23-8F95B1DAB140}"/>
              </a:ext>
            </a:extLst>
          </p:cNvPr>
          <p:cNvGrpSpPr/>
          <p:nvPr/>
        </p:nvGrpSpPr>
        <p:grpSpPr>
          <a:xfrm>
            <a:off x="7903456" y="5467827"/>
            <a:ext cx="414720" cy="955800"/>
            <a:chOff x="7903456" y="5467827"/>
            <a:chExt cx="414720" cy="95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8F5DBFF-C16D-0D40-C093-53D6519C9AA5}"/>
                    </a:ext>
                  </a:extLst>
                </p14:cNvPr>
                <p14:cNvContentPartPr/>
                <p14:nvPr/>
              </p14:nvContentPartPr>
              <p14:xfrm>
                <a:off x="7903456" y="5467827"/>
                <a:ext cx="329040" cy="2484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8F5DBFF-C16D-0D40-C093-53D6519C9AA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894456" y="5458827"/>
                  <a:ext cx="346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80FC934E-8C5A-289C-EBF8-5588EDCCA3B2}"/>
                    </a:ext>
                  </a:extLst>
                </p14:cNvPr>
                <p14:cNvContentPartPr/>
                <p14:nvPr/>
              </p14:nvContentPartPr>
              <p14:xfrm>
                <a:off x="7930096" y="5520387"/>
                <a:ext cx="388080" cy="5626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80FC934E-8C5A-289C-EBF8-5588EDCCA3B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21096" y="5511747"/>
                  <a:ext cx="4057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76002752-4538-9D51-A613-EEA20E09B3D7}"/>
                    </a:ext>
                  </a:extLst>
                </p14:cNvPr>
                <p14:cNvContentPartPr/>
                <p14:nvPr/>
              </p14:nvContentPartPr>
              <p14:xfrm>
                <a:off x="7951696" y="6323187"/>
                <a:ext cx="42120" cy="982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76002752-4538-9D51-A613-EEA20E09B3D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42696" y="6314547"/>
                  <a:ext cx="59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D686DE04-7141-5F92-4077-B83C5BBF31D0}"/>
                    </a:ext>
                  </a:extLst>
                </p14:cNvPr>
                <p14:cNvContentPartPr/>
                <p14:nvPr/>
              </p14:nvContentPartPr>
              <p14:xfrm>
                <a:off x="7988056" y="6182427"/>
                <a:ext cx="3960" cy="396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D686DE04-7141-5F92-4077-B83C5BBF31D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79056" y="6173427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1CA7E4DD-6CA6-0EA6-21C7-81EAAB1F02EA}"/>
                    </a:ext>
                  </a:extLst>
                </p14:cNvPr>
                <p14:cNvContentPartPr/>
                <p14:nvPr/>
              </p14:nvContentPartPr>
              <p14:xfrm>
                <a:off x="8065096" y="6279267"/>
                <a:ext cx="98280" cy="8100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1CA7E4DD-6CA6-0EA6-21C7-81EAAB1F02E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056456" y="6270627"/>
                  <a:ext cx="115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E3A09023-8DF7-AD5D-7103-72E26E8C9BBA}"/>
                    </a:ext>
                  </a:extLst>
                </p14:cNvPr>
                <p14:cNvContentPartPr/>
                <p14:nvPr/>
              </p14:nvContentPartPr>
              <p14:xfrm>
                <a:off x="8220976" y="6299427"/>
                <a:ext cx="28800" cy="12420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E3A09023-8DF7-AD5D-7103-72E26E8C9BB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12336" y="6290787"/>
                  <a:ext cx="4644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45" name="Entrada de lápiz 244">
                <a:extLst>
                  <a:ext uri="{FF2B5EF4-FFF2-40B4-BE49-F238E27FC236}">
                    <a16:creationId xmlns:a16="http://schemas.microsoft.com/office/drawing/2014/main" id="{DC0B48D5-D731-6DC8-0003-BC672C6B0CE5}"/>
                  </a:ext>
                </a:extLst>
              </p14:cNvPr>
              <p14:cNvContentPartPr/>
              <p14:nvPr/>
            </p14:nvContentPartPr>
            <p14:xfrm>
              <a:off x="8028016" y="5173707"/>
              <a:ext cx="144000" cy="185040"/>
            </p14:xfrm>
          </p:contentPart>
        </mc:Choice>
        <mc:Fallback xmlns="">
          <p:pic>
            <p:nvPicPr>
              <p:cNvPr id="245" name="Entrada de lápiz 244">
                <a:extLst>
                  <a:ext uri="{FF2B5EF4-FFF2-40B4-BE49-F238E27FC236}">
                    <a16:creationId xmlns:a16="http://schemas.microsoft.com/office/drawing/2014/main" id="{DC0B48D5-D731-6DC8-0003-BC672C6B0CE5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019016" y="5164707"/>
                <a:ext cx="16164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upo 255">
            <a:extLst>
              <a:ext uri="{FF2B5EF4-FFF2-40B4-BE49-F238E27FC236}">
                <a16:creationId xmlns:a16="http://schemas.microsoft.com/office/drawing/2014/main" id="{1132FA63-1AE4-85B3-966F-4EC720CF1F0F}"/>
              </a:ext>
            </a:extLst>
          </p:cNvPr>
          <p:cNvGrpSpPr/>
          <p:nvPr/>
        </p:nvGrpSpPr>
        <p:grpSpPr>
          <a:xfrm>
            <a:off x="8631736" y="5698587"/>
            <a:ext cx="375120" cy="553320"/>
            <a:chOff x="8631736" y="5698587"/>
            <a:chExt cx="375120" cy="5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CEC043C4-7C1E-5896-ACEC-3BF88F8EAEE3}"/>
                    </a:ext>
                  </a:extLst>
                </p14:cNvPr>
                <p14:cNvContentPartPr/>
                <p14:nvPr/>
              </p14:nvContentPartPr>
              <p14:xfrm>
                <a:off x="8631736" y="5698587"/>
                <a:ext cx="149040" cy="5533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CEC043C4-7C1E-5896-ACEC-3BF88F8EAEE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23096" y="5689587"/>
                  <a:ext cx="1666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E9D025A1-8F12-6E35-2316-4B7DEABD491B}"/>
                    </a:ext>
                  </a:extLst>
                </p14:cNvPr>
                <p14:cNvContentPartPr/>
                <p14:nvPr/>
              </p14:nvContentPartPr>
              <p14:xfrm>
                <a:off x="8689336" y="6047787"/>
                <a:ext cx="175320" cy="3744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E9D025A1-8F12-6E35-2316-4B7DEABD491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80336" y="6039147"/>
                  <a:ext cx="192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BF263C31-08E7-BE78-947A-4A0B5DDCDC46}"/>
                    </a:ext>
                  </a:extLst>
                </p14:cNvPr>
                <p14:cNvContentPartPr/>
                <p14:nvPr/>
              </p14:nvContentPartPr>
              <p14:xfrm>
                <a:off x="8911096" y="5888307"/>
                <a:ext cx="95760" cy="2325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BF263C31-08E7-BE78-947A-4A0B5DDCDC4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902456" y="5879307"/>
                  <a:ext cx="11340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50" name="Entrada de lápiz 249">
                <a:extLst>
                  <a:ext uri="{FF2B5EF4-FFF2-40B4-BE49-F238E27FC236}">
                    <a16:creationId xmlns:a16="http://schemas.microsoft.com/office/drawing/2014/main" id="{BC0D291A-E327-1F88-FB6B-A5117296413E}"/>
                  </a:ext>
                </a:extLst>
              </p14:cNvPr>
              <p14:cNvContentPartPr/>
              <p14:nvPr/>
            </p14:nvContentPartPr>
            <p14:xfrm>
              <a:off x="9249496" y="5504187"/>
              <a:ext cx="208080" cy="531360"/>
            </p14:xfrm>
          </p:contentPart>
        </mc:Choice>
        <mc:Fallback xmlns="">
          <p:pic>
            <p:nvPicPr>
              <p:cNvPr id="250" name="Entrada de lápiz 249">
                <a:extLst>
                  <a:ext uri="{FF2B5EF4-FFF2-40B4-BE49-F238E27FC236}">
                    <a16:creationId xmlns:a16="http://schemas.microsoft.com/office/drawing/2014/main" id="{BC0D291A-E327-1F88-FB6B-A5117296413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240496" y="5495187"/>
                <a:ext cx="22572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CBF7CF49-DF1D-6D48-80F9-0441D07525E8}"/>
                  </a:ext>
                </a:extLst>
              </p14:cNvPr>
              <p14:cNvContentPartPr/>
              <p14:nvPr/>
            </p14:nvContentPartPr>
            <p14:xfrm>
              <a:off x="9512296" y="5896227"/>
              <a:ext cx="40680" cy="25992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CBF7CF49-DF1D-6D48-80F9-0441D07525E8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503656" y="5887587"/>
                <a:ext cx="5832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52" name="Entrada de lápiz 251">
                <a:extLst>
                  <a:ext uri="{FF2B5EF4-FFF2-40B4-BE49-F238E27FC236}">
                    <a16:creationId xmlns:a16="http://schemas.microsoft.com/office/drawing/2014/main" id="{717BBB6A-D0A3-722E-B057-646CC739FDEF}"/>
                  </a:ext>
                </a:extLst>
              </p14:cNvPr>
              <p14:cNvContentPartPr/>
              <p14:nvPr/>
            </p14:nvContentPartPr>
            <p14:xfrm>
              <a:off x="9506896" y="5757267"/>
              <a:ext cx="1440" cy="20160"/>
            </p14:xfrm>
          </p:contentPart>
        </mc:Choice>
        <mc:Fallback xmlns="">
          <p:pic>
            <p:nvPicPr>
              <p:cNvPr id="252" name="Entrada de lápiz 251">
                <a:extLst>
                  <a:ext uri="{FF2B5EF4-FFF2-40B4-BE49-F238E27FC236}">
                    <a16:creationId xmlns:a16="http://schemas.microsoft.com/office/drawing/2014/main" id="{717BBB6A-D0A3-722E-B057-646CC739FDE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497896" y="5748627"/>
                <a:ext cx="190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53" name="Entrada de lápiz 252">
                <a:extLst>
                  <a:ext uri="{FF2B5EF4-FFF2-40B4-BE49-F238E27FC236}">
                    <a16:creationId xmlns:a16="http://schemas.microsoft.com/office/drawing/2014/main" id="{7A7F09F4-A740-EAB6-61C4-8854283142E8}"/>
                  </a:ext>
                </a:extLst>
              </p14:cNvPr>
              <p14:cNvContentPartPr/>
              <p14:nvPr/>
            </p14:nvContentPartPr>
            <p14:xfrm>
              <a:off x="9720376" y="5612907"/>
              <a:ext cx="74520" cy="385200"/>
            </p14:xfrm>
          </p:contentPart>
        </mc:Choice>
        <mc:Fallback xmlns="">
          <p:pic>
            <p:nvPicPr>
              <p:cNvPr id="253" name="Entrada de lápiz 252">
                <a:extLst>
                  <a:ext uri="{FF2B5EF4-FFF2-40B4-BE49-F238E27FC236}">
                    <a16:creationId xmlns:a16="http://schemas.microsoft.com/office/drawing/2014/main" id="{7A7F09F4-A740-EAB6-61C4-8854283142E8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711376" y="5604267"/>
                <a:ext cx="92160" cy="40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upo 264">
            <a:extLst>
              <a:ext uri="{FF2B5EF4-FFF2-40B4-BE49-F238E27FC236}">
                <a16:creationId xmlns:a16="http://schemas.microsoft.com/office/drawing/2014/main" id="{F8DB4F16-3439-95DC-6DD6-63AA31B5AE6C}"/>
              </a:ext>
            </a:extLst>
          </p:cNvPr>
          <p:cNvGrpSpPr/>
          <p:nvPr/>
        </p:nvGrpSpPr>
        <p:grpSpPr>
          <a:xfrm>
            <a:off x="9775456" y="5638467"/>
            <a:ext cx="409680" cy="497880"/>
            <a:chOff x="9775456" y="5638467"/>
            <a:chExt cx="40968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68111A89-1386-EC2E-FCE8-7B95B5B9604A}"/>
                    </a:ext>
                  </a:extLst>
                </p14:cNvPr>
                <p14:cNvContentPartPr/>
                <p14:nvPr/>
              </p14:nvContentPartPr>
              <p14:xfrm>
                <a:off x="9775456" y="5714067"/>
                <a:ext cx="136440" cy="1836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68111A89-1386-EC2E-FCE8-7B95B5B9604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66456" y="5705067"/>
                  <a:ext cx="154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4BA86D52-1F61-A293-0682-6E00CB5B9A36}"/>
                    </a:ext>
                  </a:extLst>
                </p14:cNvPr>
                <p14:cNvContentPartPr/>
                <p14:nvPr/>
              </p14:nvContentPartPr>
              <p14:xfrm>
                <a:off x="9949696" y="5850147"/>
                <a:ext cx="6480" cy="5148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4BA86D52-1F61-A293-0682-6E00CB5B9A3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941056" y="5841147"/>
                  <a:ext cx="24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BCDBF9D5-7BC2-D676-EC1F-B2CEF566DB77}"/>
                    </a:ext>
                  </a:extLst>
                </p14:cNvPr>
                <p14:cNvContentPartPr/>
                <p14:nvPr/>
              </p14:nvContentPartPr>
              <p14:xfrm>
                <a:off x="9955816" y="5786067"/>
                <a:ext cx="1080" cy="64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BCDBF9D5-7BC2-D676-EC1F-B2CEF566DB7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47176" y="5777067"/>
                  <a:ext cx="18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E9AC5251-D384-BCFB-1527-9F8883F2F112}"/>
                    </a:ext>
                  </a:extLst>
                </p14:cNvPr>
                <p14:cNvContentPartPr/>
                <p14:nvPr/>
              </p14:nvContentPartPr>
              <p14:xfrm>
                <a:off x="9975976" y="5879307"/>
                <a:ext cx="50400" cy="18180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E9AC5251-D384-BCFB-1527-9F8883F2F11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967336" y="5870307"/>
                  <a:ext cx="68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EEFDA38E-8AFB-F4E2-7587-7A757436B08C}"/>
                    </a:ext>
                  </a:extLst>
                </p14:cNvPr>
                <p14:cNvContentPartPr/>
                <p14:nvPr/>
              </p14:nvContentPartPr>
              <p14:xfrm>
                <a:off x="9972376" y="5791827"/>
                <a:ext cx="10440" cy="295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EEFDA38E-8AFB-F4E2-7587-7A757436B08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963376" y="5783187"/>
                  <a:ext cx="28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89ED1AB2-8BC8-8162-4517-34B3CFA547BE}"/>
                    </a:ext>
                  </a:extLst>
                </p14:cNvPr>
                <p14:cNvContentPartPr/>
                <p14:nvPr/>
              </p14:nvContentPartPr>
              <p14:xfrm>
                <a:off x="10083256" y="5638467"/>
                <a:ext cx="101880" cy="4978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89ED1AB2-8BC8-8162-4517-34B3CFA547BE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074256" y="5629827"/>
                  <a:ext cx="119520" cy="51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67" name="Entrada de lápiz 266">
                <a:extLst>
                  <a:ext uri="{FF2B5EF4-FFF2-40B4-BE49-F238E27FC236}">
                    <a16:creationId xmlns:a16="http://schemas.microsoft.com/office/drawing/2014/main" id="{B81D1DA8-7F2D-42A4-4B7A-D54F2C6BAB79}"/>
                  </a:ext>
                </a:extLst>
              </p14:cNvPr>
              <p14:cNvContentPartPr/>
              <p14:nvPr/>
            </p14:nvContentPartPr>
            <p14:xfrm>
              <a:off x="8817136" y="4236267"/>
              <a:ext cx="334800" cy="741240"/>
            </p14:xfrm>
          </p:contentPart>
        </mc:Choice>
        <mc:Fallback xmlns="">
          <p:pic>
            <p:nvPicPr>
              <p:cNvPr id="267" name="Entrada de lápiz 266">
                <a:extLst>
                  <a:ext uri="{FF2B5EF4-FFF2-40B4-BE49-F238E27FC236}">
                    <a16:creationId xmlns:a16="http://schemas.microsoft.com/office/drawing/2014/main" id="{B81D1DA8-7F2D-42A4-4B7A-D54F2C6BAB79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8808136" y="4227627"/>
                <a:ext cx="352440" cy="75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upo 268">
            <a:extLst>
              <a:ext uri="{FF2B5EF4-FFF2-40B4-BE49-F238E27FC236}">
                <a16:creationId xmlns:a16="http://schemas.microsoft.com/office/drawing/2014/main" id="{27017976-21D5-5A31-E792-9AD1743D30CE}"/>
              </a:ext>
            </a:extLst>
          </p:cNvPr>
          <p:cNvGrpSpPr/>
          <p:nvPr/>
        </p:nvGrpSpPr>
        <p:grpSpPr>
          <a:xfrm>
            <a:off x="2985856" y="1809867"/>
            <a:ext cx="235080" cy="550440"/>
            <a:chOff x="2985856" y="1809867"/>
            <a:chExt cx="23508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1832F8A2-5517-C50D-93B5-AE5FA3184DF3}"/>
                    </a:ext>
                  </a:extLst>
                </p14:cNvPr>
                <p14:cNvContentPartPr/>
                <p14:nvPr/>
              </p14:nvContentPartPr>
              <p14:xfrm>
                <a:off x="2985856" y="1809867"/>
                <a:ext cx="60840" cy="9288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1832F8A2-5517-C50D-93B5-AE5FA3184DF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977216" y="1801227"/>
                  <a:ext cx="78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FD7AF498-C335-67ED-7543-6F8691CC4279}"/>
                    </a:ext>
                  </a:extLst>
                </p14:cNvPr>
                <p14:cNvContentPartPr/>
                <p14:nvPr/>
              </p14:nvContentPartPr>
              <p14:xfrm>
                <a:off x="3022936" y="1849467"/>
                <a:ext cx="5760" cy="104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FD7AF498-C335-67ED-7543-6F8691CC427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014296" y="1840827"/>
                  <a:ext cx="23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84BDFBF-C983-EC53-E4F2-91CCFD70D122}"/>
                    </a:ext>
                  </a:extLst>
                </p14:cNvPr>
                <p14:cNvContentPartPr/>
                <p14:nvPr/>
              </p14:nvContentPartPr>
              <p14:xfrm>
                <a:off x="2989816" y="1996347"/>
                <a:ext cx="127080" cy="30132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84BDFBF-C983-EC53-E4F2-91CCFD70D12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981176" y="1987707"/>
                  <a:ext cx="144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1C020A9C-9C9C-1E4B-CDF1-610A77C0D83F}"/>
                    </a:ext>
                  </a:extLst>
                </p14:cNvPr>
                <p14:cNvContentPartPr/>
                <p14:nvPr/>
              </p14:nvContentPartPr>
              <p14:xfrm>
                <a:off x="3023656" y="2191107"/>
                <a:ext cx="57960" cy="450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1C020A9C-9C9C-1E4B-CDF1-610A77C0D83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015016" y="2182107"/>
                  <a:ext cx="75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FADD12B2-F315-2F7D-81D9-B0B36DB31B15}"/>
                    </a:ext>
                  </a:extLst>
                </p14:cNvPr>
                <p14:cNvContentPartPr/>
                <p14:nvPr/>
              </p14:nvContentPartPr>
              <p14:xfrm>
                <a:off x="3157936" y="2141067"/>
                <a:ext cx="63000" cy="21924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FADD12B2-F315-2F7D-81D9-B0B36DB31B1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149296" y="2132427"/>
                  <a:ext cx="80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A2AF395F-92A2-92C2-C698-6FD3010B08A9}"/>
                    </a:ext>
                  </a:extLst>
                </p14:cNvPr>
                <p14:cNvContentPartPr/>
                <p14:nvPr/>
              </p14:nvContentPartPr>
              <p14:xfrm>
                <a:off x="3008896" y="1815267"/>
                <a:ext cx="46080" cy="5220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A2AF395F-92A2-92C2-C698-6FD3010B08A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000256" y="1806267"/>
                  <a:ext cx="6372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upo 286">
            <a:extLst>
              <a:ext uri="{FF2B5EF4-FFF2-40B4-BE49-F238E27FC236}">
                <a16:creationId xmlns:a16="http://schemas.microsoft.com/office/drawing/2014/main" id="{48A18E9B-EF00-F988-8812-5A86F2FDC76F}"/>
              </a:ext>
            </a:extLst>
          </p:cNvPr>
          <p:cNvGrpSpPr/>
          <p:nvPr/>
        </p:nvGrpSpPr>
        <p:grpSpPr>
          <a:xfrm>
            <a:off x="8854936" y="2915067"/>
            <a:ext cx="1373400" cy="1396080"/>
            <a:chOff x="8854936" y="2915067"/>
            <a:chExt cx="1373400" cy="13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854C4031-2611-E156-826E-FAFA7D0AD384}"/>
                    </a:ext>
                  </a:extLst>
                </p14:cNvPr>
                <p14:cNvContentPartPr/>
                <p14:nvPr/>
              </p14:nvContentPartPr>
              <p14:xfrm>
                <a:off x="8854936" y="2989947"/>
                <a:ext cx="112680" cy="4464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854C4031-2611-E156-826E-FAFA7D0AD38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846296" y="2980947"/>
                  <a:ext cx="1303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044BA43A-78A7-41F1-5555-720C445C3FCB}"/>
                    </a:ext>
                  </a:extLst>
                </p14:cNvPr>
                <p14:cNvContentPartPr/>
                <p14:nvPr/>
              </p14:nvContentPartPr>
              <p14:xfrm>
                <a:off x="8976976" y="3152667"/>
                <a:ext cx="170640" cy="43200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044BA43A-78A7-41F1-5555-720C445C3FC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968336" y="3144027"/>
                  <a:ext cx="1882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3B22D884-2BA3-3B6D-6203-E6C68F4761E9}"/>
                    </a:ext>
                  </a:extLst>
                </p14:cNvPr>
                <p14:cNvContentPartPr/>
                <p14:nvPr/>
              </p14:nvContentPartPr>
              <p14:xfrm>
                <a:off x="9014416" y="3439227"/>
                <a:ext cx="175320" cy="5148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3B22D884-2BA3-3B6D-6203-E6C68F4761E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05776" y="3430587"/>
                  <a:ext cx="192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E706C529-68A2-9815-E231-7E51EEF3580E}"/>
                    </a:ext>
                  </a:extLst>
                </p14:cNvPr>
                <p14:cNvContentPartPr/>
                <p14:nvPr/>
              </p14:nvContentPartPr>
              <p14:xfrm>
                <a:off x="9267496" y="3273627"/>
                <a:ext cx="124920" cy="3456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E706C529-68A2-9815-E231-7E51EEF3580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258856" y="3264987"/>
                  <a:ext cx="142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38DC781D-94E0-B5D3-2003-044DCDEE30CD}"/>
                    </a:ext>
                  </a:extLst>
                </p14:cNvPr>
                <p14:cNvContentPartPr/>
                <p14:nvPr/>
              </p14:nvContentPartPr>
              <p14:xfrm>
                <a:off x="9276496" y="3180747"/>
                <a:ext cx="126000" cy="6840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38DC781D-94E0-B5D3-2003-044DCDEE30C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267496" y="3171747"/>
                  <a:ext cx="143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715DBDCF-9A2B-E8C9-F682-4C488B5CFC70}"/>
                    </a:ext>
                  </a:extLst>
                </p14:cNvPr>
                <p14:cNvContentPartPr/>
                <p14:nvPr/>
              </p14:nvContentPartPr>
              <p14:xfrm>
                <a:off x="9691216" y="3019827"/>
                <a:ext cx="125640" cy="6159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715DBDCF-9A2B-E8C9-F682-4C488B5CFC7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682576" y="3011187"/>
                  <a:ext cx="14328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E10B5020-0CFB-1524-C9E2-FA26FD7BAB64}"/>
                    </a:ext>
                  </a:extLst>
                </p14:cNvPr>
                <p14:cNvContentPartPr/>
                <p14:nvPr/>
              </p14:nvContentPartPr>
              <p14:xfrm>
                <a:off x="9897856" y="2915067"/>
                <a:ext cx="174960" cy="34092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E10B5020-0CFB-1524-C9E2-FA26FD7BAB6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888856" y="2906427"/>
                  <a:ext cx="1926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E339EFD3-F06A-A259-8366-A1BDD22EFD72}"/>
                    </a:ext>
                  </a:extLst>
                </p14:cNvPr>
                <p14:cNvContentPartPr/>
                <p14:nvPr/>
              </p14:nvContentPartPr>
              <p14:xfrm>
                <a:off x="10105576" y="3092547"/>
                <a:ext cx="122760" cy="17532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E339EFD3-F06A-A259-8366-A1BDD22EFD7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096576" y="3083907"/>
                  <a:ext cx="140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BE37DFD6-BFC1-EAB6-1E02-5B257E3E31AC}"/>
                    </a:ext>
                  </a:extLst>
                </p14:cNvPr>
                <p14:cNvContentPartPr/>
                <p14:nvPr/>
              </p14:nvContentPartPr>
              <p14:xfrm>
                <a:off x="9344536" y="3909747"/>
                <a:ext cx="223560" cy="26244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BE37DFD6-BFC1-EAB6-1E02-5B257E3E31A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335896" y="3900747"/>
                  <a:ext cx="241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4D63DF9D-007A-A224-D717-8E586AD6B806}"/>
                    </a:ext>
                  </a:extLst>
                </p14:cNvPr>
                <p14:cNvContentPartPr/>
                <p14:nvPr/>
              </p14:nvContentPartPr>
              <p14:xfrm>
                <a:off x="9605896" y="3991467"/>
                <a:ext cx="207000" cy="8496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4D63DF9D-007A-A224-D717-8E586AD6B80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596896" y="3982467"/>
                  <a:ext cx="224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E126AD1C-CEFE-9072-A6ED-859C71ADCAAF}"/>
                    </a:ext>
                  </a:extLst>
                </p14:cNvPr>
                <p14:cNvContentPartPr/>
                <p14:nvPr/>
              </p14:nvContentPartPr>
              <p14:xfrm>
                <a:off x="10021336" y="3630027"/>
                <a:ext cx="124920" cy="68112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E126AD1C-CEFE-9072-A6ED-859C71ADCAA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012336" y="3621387"/>
                  <a:ext cx="14256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5CF67CFE-CF6C-5FAE-F770-D467AE19B1E0}"/>
                    </a:ext>
                  </a:extLst>
                </p14:cNvPr>
                <p14:cNvContentPartPr/>
                <p14:nvPr/>
              </p14:nvContentPartPr>
              <p14:xfrm>
                <a:off x="9886696" y="3719667"/>
                <a:ext cx="43920" cy="21420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5CF67CFE-CF6C-5FAE-F770-D467AE19B1E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877696" y="3710667"/>
                  <a:ext cx="61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5" name="Entrada de lápiz 284">
                  <a:extLst>
                    <a:ext uri="{FF2B5EF4-FFF2-40B4-BE49-F238E27FC236}">
                      <a16:creationId xmlns:a16="http://schemas.microsoft.com/office/drawing/2014/main" id="{63DEA20C-7FC0-8B24-58D1-EF0ACCFAD90C}"/>
                    </a:ext>
                  </a:extLst>
                </p14:cNvPr>
                <p14:cNvContentPartPr/>
                <p14:nvPr/>
              </p14:nvContentPartPr>
              <p14:xfrm>
                <a:off x="9865816" y="3988587"/>
                <a:ext cx="102240" cy="18360"/>
              </p14:xfrm>
            </p:contentPart>
          </mc:Choice>
          <mc:Fallback xmlns="">
            <p:pic>
              <p:nvPicPr>
                <p:cNvPr id="285" name="Entrada de lápiz 284">
                  <a:extLst>
                    <a:ext uri="{FF2B5EF4-FFF2-40B4-BE49-F238E27FC236}">
                      <a16:creationId xmlns:a16="http://schemas.microsoft.com/office/drawing/2014/main" id="{63DEA20C-7FC0-8B24-58D1-EF0ACCFAD90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857176" y="3979947"/>
                  <a:ext cx="119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C885C99E-9EAC-F29F-8732-CD0F944731C3}"/>
                    </a:ext>
                  </a:extLst>
                </p14:cNvPr>
                <p14:cNvContentPartPr/>
                <p14:nvPr/>
              </p14:nvContentPartPr>
              <p14:xfrm>
                <a:off x="9898936" y="4092267"/>
                <a:ext cx="103680" cy="13140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C885C99E-9EAC-F29F-8732-CD0F944731C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889936" y="4083627"/>
                  <a:ext cx="1213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upo 298">
            <a:extLst>
              <a:ext uri="{FF2B5EF4-FFF2-40B4-BE49-F238E27FC236}">
                <a16:creationId xmlns:a16="http://schemas.microsoft.com/office/drawing/2014/main" id="{8B06E27D-7307-8254-E6E0-571E7710E6A7}"/>
              </a:ext>
            </a:extLst>
          </p:cNvPr>
          <p:cNvGrpSpPr/>
          <p:nvPr/>
        </p:nvGrpSpPr>
        <p:grpSpPr>
          <a:xfrm>
            <a:off x="10189096" y="3617427"/>
            <a:ext cx="756720" cy="630000"/>
            <a:chOff x="10189096" y="3617427"/>
            <a:chExt cx="75672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8" name="Entrada de lápiz 287">
                  <a:extLst>
                    <a:ext uri="{FF2B5EF4-FFF2-40B4-BE49-F238E27FC236}">
                      <a16:creationId xmlns:a16="http://schemas.microsoft.com/office/drawing/2014/main" id="{29947249-8783-141F-52E9-F191E041BB4D}"/>
                    </a:ext>
                  </a:extLst>
                </p14:cNvPr>
                <p14:cNvContentPartPr/>
                <p14:nvPr/>
              </p14:nvContentPartPr>
              <p14:xfrm>
                <a:off x="10189096" y="3773667"/>
                <a:ext cx="185040" cy="473760"/>
              </p14:xfrm>
            </p:contentPart>
          </mc:Choice>
          <mc:Fallback xmlns="">
            <p:pic>
              <p:nvPicPr>
                <p:cNvPr id="288" name="Entrada de lápiz 287">
                  <a:extLst>
                    <a:ext uri="{FF2B5EF4-FFF2-40B4-BE49-F238E27FC236}">
                      <a16:creationId xmlns:a16="http://schemas.microsoft.com/office/drawing/2014/main" id="{29947249-8783-141F-52E9-F191E041BB4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180096" y="3764667"/>
                  <a:ext cx="2026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0E125FB9-E9EC-2BAB-E3F2-51007B487A48}"/>
                    </a:ext>
                  </a:extLst>
                </p14:cNvPr>
                <p14:cNvContentPartPr/>
                <p14:nvPr/>
              </p14:nvContentPartPr>
              <p14:xfrm>
                <a:off x="10454056" y="3617427"/>
                <a:ext cx="153360" cy="43704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0E125FB9-E9EC-2BAB-E3F2-51007B487A4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445056" y="3608427"/>
                  <a:ext cx="1710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83E3784E-DBC7-9DC6-CD93-1AA08D144237}"/>
                    </a:ext>
                  </a:extLst>
                </p14:cNvPr>
                <p14:cNvContentPartPr/>
                <p14:nvPr/>
              </p14:nvContentPartPr>
              <p14:xfrm>
                <a:off x="10676896" y="3748107"/>
                <a:ext cx="56520" cy="23760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83E3784E-DBC7-9DC6-CD93-1AA08D144237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668256" y="3739467"/>
                  <a:ext cx="74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91" name="Entrada de lápiz 290">
                  <a:extLst>
                    <a:ext uri="{FF2B5EF4-FFF2-40B4-BE49-F238E27FC236}">
                      <a16:creationId xmlns:a16="http://schemas.microsoft.com/office/drawing/2014/main" id="{58DC0C20-CEE5-B22C-C5C9-856A0F669FF1}"/>
                    </a:ext>
                  </a:extLst>
                </p14:cNvPr>
                <p14:cNvContentPartPr/>
                <p14:nvPr/>
              </p14:nvContentPartPr>
              <p14:xfrm>
                <a:off x="10779136" y="3830547"/>
                <a:ext cx="74160" cy="146880"/>
              </p14:xfrm>
            </p:contentPart>
          </mc:Choice>
          <mc:Fallback xmlns="">
            <p:pic>
              <p:nvPicPr>
                <p:cNvPr id="291" name="Entrada de lápiz 290">
                  <a:extLst>
                    <a:ext uri="{FF2B5EF4-FFF2-40B4-BE49-F238E27FC236}">
                      <a16:creationId xmlns:a16="http://schemas.microsoft.com/office/drawing/2014/main" id="{58DC0C20-CEE5-B22C-C5C9-856A0F669FF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770136" y="3821907"/>
                  <a:ext cx="91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29323849-41BE-2B92-A91C-BE3E814B350C}"/>
                    </a:ext>
                  </a:extLst>
                </p14:cNvPr>
                <p14:cNvContentPartPr/>
                <p14:nvPr/>
              </p14:nvContentPartPr>
              <p14:xfrm>
                <a:off x="10882816" y="3720027"/>
                <a:ext cx="63000" cy="253440"/>
              </p14:xfrm>
            </p:contentPart>
          </mc:Choice>
          <mc:Fallback xmlns=""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29323849-41BE-2B92-A91C-BE3E814B350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873816" y="3711027"/>
                  <a:ext cx="80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94" name="Entrada de lápiz 293">
                  <a:extLst>
                    <a:ext uri="{FF2B5EF4-FFF2-40B4-BE49-F238E27FC236}">
                      <a16:creationId xmlns:a16="http://schemas.microsoft.com/office/drawing/2014/main" id="{019179A3-262F-06EA-F005-9D5A7824EF09}"/>
                    </a:ext>
                  </a:extLst>
                </p14:cNvPr>
                <p14:cNvContentPartPr/>
                <p14:nvPr/>
              </p14:nvContentPartPr>
              <p14:xfrm>
                <a:off x="10785616" y="3705267"/>
                <a:ext cx="29880" cy="39960"/>
              </p14:xfrm>
            </p:contentPart>
          </mc:Choice>
          <mc:Fallback xmlns="">
            <p:pic>
              <p:nvPicPr>
                <p:cNvPr id="294" name="Entrada de lápiz 293">
                  <a:extLst>
                    <a:ext uri="{FF2B5EF4-FFF2-40B4-BE49-F238E27FC236}">
                      <a16:creationId xmlns:a16="http://schemas.microsoft.com/office/drawing/2014/main" id="{019179A3-262F-06EA-F005-9D5A7824EF0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776976" y="3696627"/>
                  <a:ext cx="4752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upo 297">
            <a:extLst>
              <a:ext uri="{FF2B5EF4-FFF2-40B4-BE49-F238E27FC236}">
                <a16:creationId xmlns:a16="http://schemas.microsoft.com/office/drawing/2014/main" id="{C62B3674-FE7F-5063-B268-3567FCA1E44A}"/>
              </a:ext>
            </a:extLst>
          </p:cNvPr>
          <p:cNvGrpSpPr/>
          <p:nvPr/>
        </p:nvGrpSpPr>
        <p:grpSpPr>
          <a:xfrm>
            <a:off x="11146696" y="3492867"/>
            <a:ext cx="306720" cy="329760"/>
            <a:chOff x="11146696" y="3492867"/>
            <a:chExt cx="30672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95929B9A-99E7-1DC4-E950-12EDF05AD1A7}"/>
                    </a:ext>
                  </a:extLst>
                </p14:cNvPr>
                <p14:cNvContentPartPr/>
                <p14:nvPr/>
              </p14:nvContentPartPr>
              <p14:xfrm>
                <a:off x="11146696" y="3493947"/>
                <a:ext cx="147960" cy="328680"/>
              </p14:xfrm>
            </p:contentPart>
          </mc:Choice>
          <mc:Fallback xmlns=""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95929B9A-99E7-1DC4-E950-12EDF05AD1A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138056" y="3484947"/>
                  <a:ext cx="1656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E0462D2E-0125-9BE4-377C-9F395EE424EB}"/>
                    </a:ext>
                  </a:extLst>
                </p14:cNvPr>
                <p14:cNvContentPartPr/>
                <p14:nvPr/>
              </p14:nvContentPartPr>
              <p14:xfrm>
                <a:off x="11305456" y="3659907"/>
                <a:ext cx="95400" cy="162000"/>
              </p14:xfrm>
            </p:contentPart>
          </mc:Choice>
          <mc:Fallback xmlns=""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E0462D2E-0125-9BE4-377C-9F395EE424E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296456" y="3651267"/>
                  <a:ext cx="113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8EC9E9EA-55F7-C224-CF6A-C4C02C9F08F8}"/>
                    </a:ext>
                  </a:extLst>
                </p14:cNvPr>
                <p14:cNvContentPartPr/>
                <p14:nvPr/>
              </p14:nvContentPartPr>
              <p14:xfrm>
                <a:off x="11361616" y="3492867"/>
                <a:ext cx="91800" cy="116280"/>
              </p14:xfrm>
            </p:contentPart>
          </mc:Choice>
          <mc:Fallback xmlns=""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8EC9E9EA-55F7-C224-CF6A-C4C02C9F08F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352616" y="3484227"/>
                  <a:ext cx="10944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98D64374-B566-2176-AC2E-2A21BDDFEA00}"/>
              </a:ext>
            </a:extLst>
          </p:cNvPr>
          <p:cNvGrpSpPr/>
          <p:nvPr/>
        </p:nvGrpSpPr>
        <p:grpSpPr>
          <a:xfrm>
            <a:off x="8686096" y="730947"/>
            <a:ext cx="384120" cy="518040"/>
            <a:chOff x="8686096" y="730947"/>
            <a:chExt cx="38412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3F2B413E-4D03-E3E9-38CB-ACDF28BE69E5}"/>
                    </a:ext>
                  </a:extLst>
                </p14:cNvPr>
                <p14:cNvContentPartPr/>
                <p14:nvPr/>
              </p14:nvContentPartPr>
              <p14:xfrm>
                <a:off x="8810656" y="730947"/>
                <a:ext cx="121320" cy="156600"/>
              </p14:xfrm>
            </p:contentPart>
          </mc:Choice>
          <mc:Fallback xmlns=""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3F2B413E-4D03-E3E9-38CB-ACDF28BE69E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801656" y="722307"/>
                  <a:ext cx="138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A65027FB-0194-AEA8-9125-41FF6CBCDA78}"/>
                    </a:ext>
                  </a:extLst>
                </p14:cNvPr>
                <p14:cNvContentPartPr/>
                <p14:nvPr/>
              </p14:nvContentPartPr>
              <p14:xfrm>
                <a:off x="8686096" y="1165107"/>
                <a:ext cx="49320" cy="80280"/>
              </p14:xfrm>
            </p:contentPart>
          </mc:Choice>
          <mc:Fallback xmlns=""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A65027FB-0194-AEA8-9125-41FF6CBCDA7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677096" y="1156107"/>
                  <a:ext cx="66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D080E633-D464-5637-A4D8-9D6789DDA449}"/>
                    </a:ext>
                  </a:extLst>
                </p14:cNvPr>
                <p14:cNvContentPartPr/>
                <p14:nvPr/>
              </p14:nvContentPartPr>
              <p14:xfrm>
                <a:off x="8994256" y="1162587"/>
                <a:ext cx="75960" cy="66960"/>
              </p14:xfrm>
            </p:contentPart>
          </mc:Choice>
          <mc:Fallback xmlns=""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D080E633-D464-5637-A4D8-9D6789DDA44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85616" y="1153947"/>
                  <a:ext cx="93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08" name="Entrada de lápiz 307">
                  <a:extLst>
                    <a:ext uri="{FF2B5EF4-FFF2-40B4-BE49-F238E27FC236}">
                      <a16:creationId xmlns:a16="http://schemas.microsoft.com/office/drawing/2014/main" id="{4A193458-5EDB-E98D-A128-ECED2FF89C5D}"/>
                    </a:ext>
                  </a:extLst>
                </p14:cNvPr>
                <p14:cNvContentPartPr/>
                <p14:nvPr/>
              </p14:nvContentPartPr>
              <p14:xfrm>
                <a:off x="8715256" y="799347"/>
                <a:ext cx="298080" cy="449640"/>
              </p14:xfrm>
            </p:contentPart>
          </mc:Choice>
          <mc:Fallback xmlns="">
            <p:pic>
              <p:nvPicPr>
                <p:cNvPr id="308" name="Entrada de lápiz 307">
                  <a:extLst>
                    <a:ext uri="{FF2B5EF4-FFF2-40B4-BE49-F238E27FC236}">
                      <a16:creationId xmlns:a16="http://schemas.microsoft.com/office/drawing/2014/main" id="{4A193458-5EDB-E98D-A128-ECED2FF89C5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706616" y="790707"/>
                  <a:ext cx="315720" cy="46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309" name="Entrada de lápiz 308">
                <a:extLst>
                  <a:ext uri="{FF2B5EF4-FFF2-40B4-BE49-F238E27FC236}">
                    <a16:creationId xmlns:a16="http://schemas.microsoft.com/office/drawing/2014/main" id="{B37CAD1F-9375-44EF-6DBB-75BC1714DFA0}"/>
                  </a:ext>
                </a:extLst>
              </p14:cNvPr>
              <p14:cNvContentPartPr/>
              <p14:nvPr/>
            </p14:nvContentPartPr>
            <p14:xfrm>
              <a:off x="9332296" y="634827"/>
              <a:ext cx="427320" cy="491040"/>
            </p14:xfrm>
          </p:contentPart>
        </mc:Choice>
        <mc:Fallback xmlns="">
          <p:pic>
            <p:nvPicPr>
              <p:cNvPr id="309" name="Entrada de lápiz 308">
                <a:extLst>
                  <a:ext uri="{FF2B5EF4-FFF2-40B4-BE49-F238E27FC236}">
                    <a16:creationId xmlns:a16="http://schemas.microsoft.com/office/drawing/2014/main" id="{B37CAD1F-9375-44EF-6DBB-75BC1714DFA0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9323296" y="625827"/>
                <a:ext cx="44496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311" name="Entrada de lápiz 310">
                <a:extLst>
                  <a:ext uri="{FF2B5EF4-FFF2-40B4-BE49-F238E27FC236}">
                    <a16:creationId xmlns:a16="http://schemas.microsoft.com/office/drawing/2014/main" id="{20BB5866-0E2F-726F-4A07-0F10B375C722}"/>
                  </a:ext>
                </a:extLst>
              </p14:cNvPr>
              <p14:cNvContentPartPr/>
              <p14:nvPr/>
            </p14:nvContentPartPr>
            <p14:xfrm>
              <a:off x="4964776" y="5278107"/>
              <a:ext cx="3240" cy="1440"/>
            </p14:xfrm>
          </p:contentPart>
        </mc:Choice>
        <mc:Fallback xmlns="">
          <p:pic>
            <p:nvPicPr>
              <p:cNvPr id="311" name="Entrada de lápiz 310">
                <a:extLst>
                  <a:ext uri="{FF2B5EF4-FFF2-40B4-BE49-F238E27FC236}">
                    <a16:creationId xmlns:a16="http://schemas.microsoft.com/office/drawing/2014/main" id="{20BB5866-0E2F-726F-4A07-0F10B375C72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955776" y="5269107"/>
                <a:ext cx="208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7221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4E177BB-50AA-B5E3-BF64-D62AF3005A18}"/>
                  </a:ext>
                </a:extLst>
              </p14:cNvPr>
              <p14:cNvContentPartPr/>
              <p14:nvPr/>
            </p14:nvContentPartPr>
            <p14:xfrm>
              <a:off x="3998176" y="3716067"/>
              <a:ext cx="1890360" cy="25236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4E177BB-50AA-B5E3-BF64-D62AF3005A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9536" y="3707427"/>
                <a:ext cx="190800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upo 39">
            <a:extLst>
              <a:ext uri="{FF2B5EF4-FFF2-40B4-BE49-F238E27FC236}">
                <a16:creationId xmlns:a16="http://schemas.microsoft.com/office/drawing/2014/main" id="{0DA7D27A-0FA7-7825-C1F2-23466FC89339}"/>
              </a:ext>
            </a:extLst>
          </p:cNvPr>
          <p:cNvGrpSpPr/>
          <p:nvPr/>
        </p:nvGrpSpPr>
        <p:grpSpPr>
          <a:xfrm>
            <a:off x="1927816" y="278427"/>
            <a:ext cx="2775960" cy="471600"/>
            <a:chOff x="1927816" y="278427"/>
            <a:chExt cx="2775960" cy="47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353DCA5D-2776-D8CA-BE99-C0028692C48D}"/>
                    </a:ext>
                  </a:extLst>
                </p14:cNvPr>
                <p14:cNvContentPartPr/>
                <p14:nvPr/>
              </p14:nvContentPartPr>
              <p14:xfrm>
                <a:off x="1927816" y="586947"/>
                <a:ext cx="2775960" cy="1630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353DCA5D-2776-D8CA-BE99-C0028692C48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18816" y="578307"/>
                  <a:ext cx="2793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6270ECE5-6B6F-9C1E-4EFF-3957E4BC4D4C}"/>
                    </a:ext>
                  </a:extLst>
                </p14:cNvPr>
                <p14:cNvContentPartPr/>
                <p14:nvPr/>
              </p14:nvContentPartPr>
              <p14:xfrm>
                <a:off x="3733936" y="399027"/>
                <a:ext cx="171360" cy="2037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6270ECE5-6B6F-9C1E-4EFF-3957E4BC4D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25296" y="390027"/>
                  <a:ext cx="189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7B9B109-A4B0-7A76-53AC-D4706B2DF8F4}"/>
                    </a:ext>
                  </a:extLst>
                </p14:cNvPr>
                <p14:cNvContentPartPr/>
                <p14:nvPr/>
              </p14:nvContentPartPr>
              <p14:xfrm>
                <a:off x="3763816" y="494787"/>
                <a:ext cx="95400" cy="162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7B9B109-A4B0-7A76-53AC-D4706B2DF8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55176" y="486147"/>
                  <a:ext cx="113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B6460095-86A9-0800-ACB4-BA057F73E8BA}"/>
                    </a:ext>
                  </a:extLst>
                </p14:cNvPr>
                <p14:cNvContentPartPr/>
                <p14:nvPr/>
              </p14:nvContentPartPr>
              <p14:xfrm>
                <a:off x="3754816" y="278427"/>
                <a:ext cx="246960" cy="1324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B6460095-86A9-0800-ACB4-BA057F73E8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46176" y="269787"/>
                  <a:ext cx="26460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CBB003BB-3841-10C7-0776-18E27474951C}"/>
                  </a:ext>
                </a:extLst>
              </p14:cNvPr>
              <p14:cNvContentPartPr/>
              <p14:nvPr/>
            </p14:nvContentPartPr>
            <p14:xfrm>
              <a:off x="2130856" y="2891667"/>
              <a:ext cx="2554560" cy="358560"/>
            </p14:xfrm>
          </p:contentPart>
        </mc:Choice>
        <mc:Fallback xmlns=""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CBB003BB-3841-10C7-0776-18E2747495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1856" y="2882667"/>
                <a:ext cx="25722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56A2C8A0-AE31-F0D0-18F8-4FBB7910AE11}"/>
                  </a:ext>
                </a:extLst>
              </p14:cNvPr>
              <p14:cNvContentPartPr/>
              <p14:nvPr/>
            </p14:nvContentPartPr>
            <p14:xfrm>
              <a:off x="1327336" y="1522587"/>
              <a:ext cx="21240" cy="2268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56A2C8A0-AE31-F0D0-18F8-4FBB7910AE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8336" y="1513947"/>
                <a:ext cx="38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Entrada de lápiz 104">
                <a:extLst>
                  <a:ext uri="{FF2B5EF4-FFF2-40B4-BE49-F238E27FC236}">
                    <a16:creationId xmlns:a16="http://schemas.microsoft.com/office/drawing/2014/main" id="{E46572AD-2D74-B661-91D1-19252460D2B3}"/>
                  </a:ext>
                </a:extLst>
              </p14:cNvPr>
              <p14:cNvContentPartPr/>
              <p14:nvPr/>
            </p14:nvContentPartPr>
            <p14:xfrm>
              <a:off x="5473456" y="1340427"/>
              <a:ext cx="52920" cy="104040"/>
            </p14:xfrm>
          </p:contentPart>
        </mc:Choice>
        <mc:Fallback xmlns="">
          <p:pic>
            <p:nvPicPr>
              <p:cNvPr id="105" name="Entrada de lápiz 104">
                <a:extLst>
                  <a:ext uri="{FF2B5EF4-FFF2-40B4-BE49-F238E27FC236}">
                    <a16:creationId xmlns:a16="http://schemas.microsoft.com/office/drawing/2014/main" id="{E46572AD-2D74-B661-91D1-19252460D2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64816" y="1331427"/>
                <a:ext cx="7056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upo 120">
            <a:extLst>
              <a:ext uri="{FF2B5EF4-FFF2-40B4-BE49-F238E27FC236}">
                <a16:creationId xmlns:a16="http://schemas.microsoft.com/office/drawing/2014/main" id="{1C789920-CBAB-6640-2F1E-E8E2759298BC}"/>
              </a:ext>
            </a:extLst>
          </p:cNvPr>
          <p:cNvGrpSpPr/>
          <p:nvPr/>
        </p:nvGrpSpPr>
        <p:grpSpPr>
          <a:xfrm>
            <a:off x="649096" y="264747"/>
            <a:ext cx="835920" cy="641160"/>
            <a:chOff x="649096" y="264747"/>
            <a:chExt cx="83592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8ECFC44-864A-BCC0-889E-09C7A63BD6B8}"/>
                    </a:ext>
                  </a:extLst>
                </p14:cNvPr>
                <p14:cNvContentPartPr/>
                <p14:nvPr/>
              </p14:nvContentPartPr>
              <p14:xfrm>
                <a:off x="649096" y="409467"/>
                <a:ext cx="110880" cy="1702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8ECFC44-864A-BCC0-889E-09C7A63BD6B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0096" y="400827"/>
                  <a:ext cx="128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70B5A6B8-A6A8-7A3D-C652-31DB6532F412}"/>
                    </a:ext>
                  </a:extLst>
                </p14:cNvPr>
                <p14:cNvContentPartPr/>
                <p14:nvPr/>
              </p14:nvContentPartPr>
              <p14:xfrm>
                <a:off x="858616" y="264747"/>
                <a:ext cx="626400" cy="6411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70B5A6B8-A6A8-7A3D-C652-31DB6532F4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9616" y="255747"/>
                  <a:ext cx="644040" cy="65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ED434BD8-5140-977F-524E-9AE5B8AA66F5}"/>
                  </a:ext>
                </a:extLst>
              </p14:cNvPr>
              <p14:cNvContentPartPr/>
              <p14:nvPr/>
            </p14:nvContentPartPr>
            <p14:xfrm>
              <a:off x="5531416" y="164307"/>
              <a:ext cx="741960" cy="49212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ED434BD8-5140-977F-524E-9AE5B8AA66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22416" y="155307"/>
                <a:ext cx="75960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C6C3157F-53B1-5488-6290-60936216C6FD}"/>
                  </a:ext>
                </a:extLst>
              </p14:cNvPr>
              <p14:cNvContentPartPr/>
              <p14:nvPr/>
            </p14:nvContentPartPr>
            <p14:xfrm>
              <a:off x="3191776" y="1503147"/>
              <a:ext cx="291600" cy="43668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C6C3157F-53B1-5488-6290-60936216C6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82776" y="1494147"/>
                <a:ext cx="309240" cy="45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upo 126">
            <a:extLst>
              <a:ext uri="{FF2B5EF4-FFF2-40B4-BE49-F238E27FC236}">
                <a16:creationId xmlns:a16="http://schemas.microsoft.com/office/drawing/2014/main" id="{57914537-23EB-2813-A847-56802F36DF19}"/>
              </a:ext>
            </a:extLst>
          </p:cNvPr>
          <p:cNvGrpSpPr/>
          <p:nvPr/>
        </p:nvGrpSpPr>
        <p:grpSpPr>
          <a:xfrm>
            <a:off x="1352176" y="1493427"/>
            <a:ext cx="3921120" cy="406440"/>
            <a:chOff x="1352176" y="1493427"/>
            <a:chExt cx="39211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4E9979B6-8898-1CAF-973E-9DFAC033D960}"/>
                    </a:ext>
                  </a:extLst>
                </p14:cNvPr>
                <p14:cNvContentPartPr/>
                <p14:nvPr/>
              </p14:nvContentPartPr>
              <p14:xfrm>
                <a:off x="1352176" y="1493427"/>
                <a:ext cx="263160" cy="3304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4E9979B6-8898-1CAF-973E-9DFAC033D9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43536" y="1484427"/>
                  <a:ext cx="280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ABCFFDB2-5516-D2D2-705F-F105C5811F23}"/>
                    </a:ext>
                  </a:extLst>
                </p14:cNvPr>
                <p14:cNvContentPartPr/>
                <p14:nvPr/>
              </p14:nvContentPartPr>
              <p14:xfrm>
                <a:off x="1416256" y="1672707"/>
                <a:ext cx="128160" cy="2736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ABCFFDB2-5516-D2D2-705F-F105C5811F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07256" y="1663707"/>
                  <a:ext cx="145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69D6B4B4-44FC-3D2F-CEA0-212AB28EABC5}"/>
                    </a:ext>
                  </a:extLst>
                </p14:cNvPr>
                <p14:cNvContentPartPr/>
                <p14:nvPr/>
              </p14:nvContentPartPr>
              <p14:xfrm>
                <a:off x="1464856" y="1600707"/>
                <a:ext cx="14040" cy="14940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69D6B4B4-44FC-3D2F-CEA0-212AB28EAB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6216" y="1592067"/>
                  <a:ext cx="31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FB6AD468-F1EC-0D90-ED98-5DF3FD0F1EA3}"/>
                    </a:ext>
                  </a:extLst>
                </p14:cNvPr>
                <p14:cNvContentPartPr/>
                <p14:nvPr/>
              </p14:nvContentPartPr>
              <p14:xfrm>
                <a:off x="1532176" y="1662267"/>
                <a:ext cx="862920" cy="360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FB6AD468-F1EC-0D90-ED98-5DF3FD0F1E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3536" y="1653267"/>
                  <a:ext cx="880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17615A9A-BEAC-46C7-B9BF-3D71F2D2DC5D}"/>
                    </a:ext>
                  </a:extLst>
                </p14:cNvPr>
                <p14:cNvContentPartPr/>
                <p14:nvPr/>
              </p14:nvContentPartPr>
              <p14:xfrm>
                <a:off x="2562496" y="1681347"/>
                <a:ext cx="93600" cy="43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17615A9A-BEAC-46C7-B9BF-3D71F2D2DC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53496" y="1672707"/>
                  <a:ext cx="111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9BADA7D5-BD44-7710-5E01-30279AB26BB2}"/>
                    </a:ext>
                  </a:extLst>
                </p14:cNvPr>
                <p14:cNvContentPartPr/>
                <p14:nvPr/>
              </p14:nvContentPartPr>
              <p14:xfrm>
                <a:off x="2808016" y="1683507"/>
                <a:ext cx="217080" cy="284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9BADA7D5-BD44-7710-5E01-30279AB26B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99376" y="1674507"/>
                  <a:ext cx="234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B66190F-679E-8F1D-A6AB-4A464DB452CD}"/>
                    </a:ext>
                  </a:extLst>
                </p14:cNvPr>
                <p14:cNvContentPartPr/>
                <p14:nvPr/>
              </p14:nvContentPartPr>
              <p14:xfrm>
                <a:off x="3201856" y="1520787"/>
                <a:ext cx="1331640" cy="2498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B66190F-679E-8F1D-A6AB-4A464DB452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92856" y="1512147"/>
                  <a:ext cx="1349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B2216F97-C8A6-A403-1E74-4A04335A1D3E}"/>
                    </a:ext>
                  </a:extLst>
                </p14:cNvPr>
                <p14:cNvContentPartPr/>
                <p14:nvPr/>
              </p14:nvContentPartPr>
              <p14:xfrm>
                <a:off x="4629976" y="1569027"/>
                <a:ext cx="182160" cy="2149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B2216F97-C8A6-A403-1E74-4A04335A1D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21336" y="1560027"/>
                  <a:ext cx="199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A54CC785-E4CD-E6D0-5165-C6B28F8611D6}"/>
                    </a:ext>
                  </a:extLst>
                </p14:cNvPr>
                <p14:cNvContentPartPr/>
                <p14:nvPr/>
              </p14:nvContentPartPr>
              <p14:xfrm>
                <a:off x="4698016" y="1638867"/>
                <a:ext cx="575280" cy="2581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A54CC785-E4CD-E6D0-5165-C6B28F8611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89376" y="1629867"/>
                  <a:ext cx="592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094D96C7-059B-871D-35F2-3589A3FCDEED}"/>
                    </a:ext>
                  </a:extLst>
                </p14:cNvPr>
                <p14:cNvContentPartPr/>
                <p14:nvPr/>
              </p14:nvContentPartPr>
              <p14:xfrm>
                <a:off x="5187976" y="1689987"/>
                <a:ext cx="44280" cy="2098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094D96C7-059B-871D-35F2-3589A3FCDE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8976" y="1680987"/>
                  <a:ext cx="6192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291D9CA6-B444-3540-17EA-3D079D754037}"/>
                  </a:ext>
                </a:extLst>
              </p14:cNvPr>
              <p14:cNvContentPartPr/>
              <p14:nvPr/>
            </p14:nvContentPartPr>
            <p14:xfrm>
              <a:off x="1392496" y="5986227"/>
              <a:ext cx="6840" cy="5760"/>
            </p14:xfrm>
          </p:contentPart>
        </mc:Choice>
        <mc:Fallback xmlns=""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291D9CA6-B444-3540-17EA-3D079D75403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83856" y="5977227"/>
                <a:ext cx="244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5" name="Entrada de lápiz 184">
                <a:extLst>
                  <a:ext uri="{FF2B5EF4-FFF2-40B4-BE49-F238E27FC236}">
                    <a16:creationId xmlns:a16="http://schemas.microsoft.com/office/drawing/2014/main" id="{FC1D44A2-D46B-4D09-DEB8-EB3E07C87570}"/>
                  </a:ext>
                </a:extLst>
              </p14:cNvPr>
              <p14:cNvContentPartPr/>
              <p14:nvPr/>
            </p14:nvContentPartPr>
            <p14:xfrm>
              <a:off x="5799256" y="778107"/>
              <a:ext cx="196560" cy="2520360"/>
            </p14:xfrm>
          </p:contentPart>
        </mc:Choice>
        <mc:Fallback xmlns="">
          <p:pic>
            <p:nvPicPr>
              <p:cNvPr id="185" name="Entrada de lápiz 184">
                <a:extLst>
                  <a:ext uri="{FF2B5EF4-FFF2-40B4-BE49-F238E27FC236}">
                    <a16:creationId xmlns:a16="http://schemas.microsoft.com/office/drawing/2014/main" id="{FC1D44A2-D46B-4D09-DEB8-EB3E07C8757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90616" y="769107"/>
                <a:ext cx="214200" cy="25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62AC9F51-3459-93C5-7510-DFE6A89EAB94}"/>
                  </a:ext>
                </a:extLst>
              </p14:cNvPr>
              <p14:cNvContentPartPr/>
              <p14:nvPr/>
            </p14:nvContentPartPr>
            <p14:xfrm>
              <a:off x="1353616" y="3729027"/>
              <a:ext cx="71280" cy="20664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2AC9F51-3459-93C5-7510-DFE6A89EAB9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44616" y="3720387"/>
                <a:ext cx="889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9F703D8C-AFCE-0A2C-366F-1CBA0353D231}"/>
                  </a:ext>
                </a:extLst>
              </p14:cNvPr>
              <p14:cNvContentPartPr/>
              <p14:nvPr/>
            </p14:nvContentPartPr>
            <p14:xfrm>
              <a:off x="1366576" y="3771867"/>
              <a:ext cx="1808280" cy="13644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9F703D8C-AFCE-0A2C-366F-1CBA0353D23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57936" y="3762867"/>
                <a:ext cx="1825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7692A9DF-9832-47EE-A873-8010B4B6A0EB}"/>
                  </a:ext>
                </a:extLst>
              </p14:cNvPr>
              <p14:cNvContentPartPr/>
              <p14:nvPr/>
            </p14:nvContentPartPr>
            <p14:xfrm>
              <a:off x="3377176" y="3621027"/>
              <a:ext cx="108720" cy="21420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7692A9DF-9832-47EE-A873-8010B4B6A0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68176" y="3612027"/>
                <a:ext cx="126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DE18B458-314D-08C9-0655-EAE1557AA4CA}"/>
                  </a:ext>
                </a:extLst>
              </p14:cNvPr>
              <p14:cNvContentPartPr/>
              <p14:nvPr/>
            </p14:nvContentPartPr>
            <p14:xfrm>
              <a:off x="655216" y="4154907"/>
              <a:ext cx="476640" cy="44460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DE18B458-314D-08C9-0655-EAE1557AA4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6576" y="4145907"/>
                <a:ext cx="49428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D23BDBE0-CF32-5684-46D8-919BC7B07D16}"/>
                  </a:ext>
                </a:extLst>
              </p14:cNvPr>
              <p14:cNvContentPartPr/>
              <p14:nvPr/>
            </p14:nvContentPartPr>
            <p14:xfrm>
              <a:off x="1219336" y="4486107"/>
              <a:ext cx="55440" cy="131040"/>
            </p14:xfrm>
          </p:contentPart>
        </mc:Choice>
        <mc:Fallback xmlns=""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D23BDBE0-CF32-5684-46D8-919BC7B07D1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10696" y="4477467"/>
                <a:ext cx="730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1" name="Entrada de lápiz 70">
                <a:extLst>
                  <a:ext uri="{FF2B5EF4-FFF2-40B4-BE49-F238E27FC236}">
                    <a16:creationId xmlns:a16="http://schemas.microsoft.com/office/drawing/2014/main" id="{7406F28D-CCC4-4CC0-3750-94EFA92034DD}"/>
                  </a:ext>
                </a:extLst>
              </p14:cNvPr>
              <p14:cNvContentPartPr/>
              <p14:nvPr/>
            </p14:nvContentPartPr>
            <p14:xfrm>
              <a:off x="1185856" y="4413027"/>
              <a:ext cx="89640" cy="61920"/>
            </p14:xfrm>
          </p:contentPart>
        </mc:Choice>
        <mc:Fallback xmlns="">
          <p:pic>
            <p:nvPicPr>
              <p:cNvPr id="71" name="Entrada de lápiz 70">
                <a:extLst>
                  <a:ext uri="{FF2B5EF4-FFF2-40B4-BE49-F238E27FC236}">
                    <a16:creationId xmlns:a16="http://schemas.microsoft.com/office/drawing/2014/main" id="{7406F28D-CCC4-4CC0-3750-94EFA92034D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77216" y="4404027"/>
                <a:ext cx="1072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8" name="Entrada de lápiz 207">
                <a:extLst>
                  <a:ext uri="{FF2B5EF4-FFF2-40B4-BE49-F238E27FC236}">
                    <a16:creationId xmlns:a16="http://schemas.microsoft.com/office/drawing/2014/main" id="{2630B89E-E768-BC98-1BFC-7197365112C7}"/>
                  </a:ext>
                </a:extLst>
              </p14:cNvPr>
              <p14:cNvContentPartPr/>
              <p14:nvPr/>
            </p14:nvContentPartPr>
            <p14:xfrm>
              <a:off x="1484296" y="2079147"/>
              <a:ext cx="726480" cy="2366640"/>
            </p14:xfrm>
          </p:contentPart>
        </mc:Choice>
        <mc:Fallback xmlns="">
          <p:pic>
            <p:nvPicPr>
              <p:cNvPr id="208" name="Entrada de lápiz 207">
                <a:extLst>
                  <a:ext uri="{FF2B5EF4-FFF2-40B4-BE49-F238E27FC236}">
                    <a16:creationId xmlns:a16="http://schemas.microsoft.com/office/drawing/2014/main" id="{2630B89E-E768-BC98-1BFC-7197365112C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75296" y="2070147"/>
                <a:ext cx="744120" cy="238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upo 229">
            <a:extLst>
              <a:ext uri="{FF2B5EF4-FFF2-40B4-BE49-F238E27FC236}">
                <a16:creationId xmlns:a16="http://schemas.microsoft.com/office/drawing/2014/main" id="{CC724460-0D6C-5A94-81A4-F0E07D30C5B6}"/>
              </a:ext>
            </a:extLst>
          </p:cNvPr>
          <p:cNvGrpSpPr/>
          <p:nvPr/>
        </p:nvGrpSpPr>
        <p:grpSpPr>
          <a:xfrm>
            <a:off x="1980376" y="4266147"/>
            <a:ext cx="2365920" cy="2315880"/>
            <a:chOff x="1980376" y="4266147"/>
            <a:chExt cx="236592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E357A52F-9CC4-AA09-2ECB-CAB4A83A4543}"/>
                    </a:ext>
                  </a:extLst>
                </p14:cNvPr>
                <p14:cNvContentPartPr/>
                <p14:nvPr/>
              </p14:nvContentPartPr>
              <p14:xfrm>
                <a:off x="3665176" y="5328867"/>
                <a:ext cx="364320" cy="3596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E357A52F-9CC4-AA09-2ECB-CAB4A83A45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56176" y="5320227"/>
                  <a:ext cx="3819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27D2D4D2-8841-C974-1CDA-EE835B60A79A}"/>
                    </a:ext>
                  </a:extLst>
                </p14:cNvPr>
                <p14:cNvContentPartPr/>
                <p14:nvPr/>
              </p14:nvContentPartPr>
              <p14:xfrm>
                <a:off x="3770296" y="5494107"/>
                <a:ext cx="168840" cy="1260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27D2D4D2-8841-C974-1CDA-EE835B60A7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61656" y="5485107"/>
                  <a:ext cx="186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C5235A33-07DA-9348-87F8-C072A2841485}"/>
                    </a:ext>
                  </a:extLst>
                </p14:cNvPr>
                <p14:cNvContentPartPr/>
                <p14:nvPr/>
              </p14:nvContentPartPr>
              <p14:xfrm>
                <a:off x="3821056" y="5428587"/>
                <a:ext cx="36720" cy="1602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C5235A33-07DA-9348-87F8-C072A28414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12416" y="5419587"/>
                  <a:ext cx="54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C3928834-7B06-C14E-0B59-D472E42D582A}"/>
                    </a:ext>
                  </a:extLst>
                </p14:cNvPr>
                <p14:cNvContentPartPr/>
                <p14:nvPr/>
              </p14:nvContentPartPr>
              <p14:xfrm>
                <a:off x="3493096" y="4941867"/>
                <a:ext cx="165240" cy="10555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C3928834-7B06-C14E-0B59-D472E42D582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84096" y="4932867"/>
                  <a:ext cx="18288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7494FB7B-C1F1-26B6-F700-7B71F8DF1E22}"/>
                    </a:ext>
                  </a:extLst>
                </p14:cNvPr>
                <p14:cNvContentPartPr/>
                <p14:nvPr/>
              </p14:nvContentPartPr>
              <p14:xfrm>
                <a:off x="3120856" y="4781667"/>
                <a:ext cx="217440" cy="160704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7494FB7B-C1F1-26B6-F700-7B71F8DF1E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12216" y="4772667"/>
                  <a:ext cx="235080" cy="16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F0F89831-45BC-3B7E-1D7A-3C400D06CFF7}"/>
                    </a:ext>
                  </a:extLst>
                </p14:cNvPr>
                <p14:cNvContentPartPr/>
                <p14:nvPr/>
              </p14:nvContentPartPr>
              <p14:xfrm>
                <a:off x="2717656" y="4443267"/>
                <a:ext cx="375840" cy="19670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F0F89831-45BC-3B7E-1D7A-3C400D06CF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08656" y="4434627"/>
                  <a:ext cx="393480" cy="19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0E25096F-75B1-9363-95AE-699E994E9E61}"/>
                    </a:ext>
                  </a:extLst>
                </p14:cNvPr>
                <p14:cNvContentPartPr/>
                <p14:nvPr/>
              </p14:nvContentPartPr>
              <p14:xfrm>
                <a:off x="2284936" y="4266147"/>
                <a:ext cx="360360" cy="21574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0E25096F-75B1-9363-95AE-699E994E9E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75936" y="4257507"/>
                  <a:ext cx="378000" cy="21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9F3AD9F6-B539-1CE3-F58C-DDC6002AF898}"/>
                    </a:ext>
                  </a:extLst>
                </p14:cNvPr>
                <p14:cNvContentPartPr/>
                <p14:nvPr/>
              </p14:nvContentPartPr>
              <p14:xfrm>
                <a:off x="2437216" y="4445427"/>
                <a:ext cx="3960" cy="324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9F3AD9F6-B539-1CE3-F58C-DDC6002AF8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28576" y="4436427"/>
                  <a:ext cx="21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A28EC362-74DF-A9C2-E84B-16DCEBC827E1}"/>
                    </a:ext>
                  </a:extLst>
                </p14:cNvPr>
                <p14:cNvContentPartPr/>
                <p14:nvPr/>
              </p14:nvContentPartPr>
              <p14:xfrm>
                <a:off x="3642496" y="5309787"/>
                <a:ext cx="22680" cy="1008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A28EC362-74DF-A9C2-E84B-16DCEBC827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33496" y="5300787"/>
                  <a:ext cx="40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C76982CD-BD26-8B70-65C7-3DF369F8302C}"/>
                    </a:ext>
                  </a:extLst>
                </p14:cNvPr>
                <p14:cNvContentPartPr/>
                <p14:nvPr/>
              </p14:nvContentPartPr>
              <p14:xfrm>
                <a:off x="3481936" y="4782027"/>
                <a:ext cx="167040" cy="21204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C76982CD-BD26-8B70-65C7-3DF369F830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73296" y="4773027"/>
                  <a:ext cx="184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66A811D2-3995-FC5D-CA54-45976B5CBF6B}"/>
                    </a:ext>
                  </a:extLst>
                </p14:cNvPr>
                <p14:cNvContentPartPr/>
                <p14:nvPr/>
              </p14:nvContentPartPr>
              <p14:xfrm>
                <a:off x="3211576" y="5002347"/>
                <a:ext cx="493560" cy="56124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66A811D2-3995-FC5D-CA54-45976B5CBF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02936" y="4993707"/>
                  <a:ext cx="51120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F2D5EF98-40F9-4355-C263-717D0D6A86D7}"/>
                    </a:ext>
                  </a:extLst>
                </p14:cNvPr>
                <p14:cNvContentPartPr/>
                <p14:nvPr/>
              </p14:nvContentPartPr>
              <p14:xfrm>
                <a:off x="3197896" y="5814507"/>
                <a:ext cx="308880" cy="66780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F2D5EF98-40F9-4355-C263-717D0D6A86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88896" y="5805507"/>
                  <a:ext cx="32652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D1EE993B-B3B4-1C5E-1DAB-E8ADA1432E97}"/>
                    </a:ext>
                  </a:extLst>
                </p14:cNvPr>
                <p14:cNvContentPartPr/>
                <p14:nvPr/>
              </p14:nvContentPartPr>
              <p14:xfrm>
                <a:off x="2216896" y="5785707"/>
                <a:ext cx="526680" cy="79632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D1EE993B-B3B4-1C5E-1DAB-E8ADA1432E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08256" y="5776707"/>
                  <a:ext cx="54432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58ADB6FC-2BC2-0A69-0DC8-E6446B2E8DC6}"/>
                    </a:ext>
                  </a:extLst>
                </p14:cNvPr>
                <p14:cNvContentPartPr/>
                <p14:nvPr/>
              </p14:nvContentPartPr>
              <p14:xfrm>
                <a:off x="2464936" y="4496187"/>
                <a:ext cx="474840" cy="7376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58ADB6FC-2BC2-0A69-0DC8-E6446B2E8D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55936" y="4487187"/>
                  <a:ext cx="49248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2652ABD0-7DF5-4546-751E-4A756B28634D}"/>
                    </a:ext>
                  </a:extLst>
                </p14:cNvPr>
                <p14:cNvContentPartPr/>
                <p14:nvPr/>
              </p14:nvContentPartPr>
              <p14:xfrm>
                <a:off x="1980376" y="4473867"/>
                <a:ext cx="533880" cy="80352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2652ABD0-7DF5-4546-751E-4A756B28634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71376" y="4464867"/>
                  <a:ext cx="55152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94BB8061-45BC-5A2B-BADB-01A52640BD47}"/>
                    </a:ext>
                  </a:extLst>
                </p14:cNvPr>
                <p14:cNvContentPartPr/>
                <p14:nvPr/>
              </p14:nvContentPartPr>
              <p14:xfrm>
                <a:off x="3992056" y="4789227"/>
                <a:ext cx="354240" cy="31932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94BB8061-45BC-5A2B-BADB-01A52640BD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83056" y="4780227"/>
                  <a:ext cx="371880" cy="33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17BB94F1-AEBA-7A67-1B17-6C72137F5D96}"/>
                  </a:ext>
                </a:extLst>
              </p14:cNvPr>
              <p14:cNvContentPartPr/>
              <p14:nvPr/>
            </p14:nvContentPartPr>
            <p14:xfrm>
              <a:off x="7594216" y="635547"/>
              <a:ext cx="162360" cy="34848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17BB94F1-AEBA-7A67-1B17-6C72137F5D9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585216" y="626547"/>
                <a:ext cx="1800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62AAF20A-0D24-1ACC-39AC-CD6DA7819F74}"/>
                  </a:ext>
                </a:extLst>
              </p14:cNvPr>
              <p14:cNvContentPartPr/>
              <p14:nvPr/>
            </p14:nvContentPartPr>
            <p14:xfrm>
              <a:off x="7619056" y="809067"/>
              <a:ext cx="131760" cy="1764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62AAF20A-0D24-1ACC-39AC-CD6DA7819F7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10416" y="800427"/>
                <a:ext cx="149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2F14596A-DEE0-DB62-C037-B766C998C5B3}"/>
                  </a:ext>
                </a:extLst>
              </p14:cNvPr>
              <p14:cNvContentPartPr/>
              <p14:nvPr/>
            </p14:nvContentPartPr>
            <p14:xfrm>
              <a:off x="7629496" y="674427"/>
              <a:ext cx="167400" cy="1620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2F14596A-DEE0-DB62-C037-B766C998C5B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20496" y="665427"/>
                <a:ext cx="1850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2EBDC58F-BB38-4E63-E52A-9F2AEBDE72ED}"/>
                  </a:ext>
                </a:extLst>
              </p14:cNvPr>
              <p14:cNvContentPartPr/>
              <p14:nvPr/>
            </p14:nvContentPartPr>
            <p14:xfrm>
              <a:off x="7596016" y="438987"/>
              <a:ext cx="292320" cy="14292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2EBDC58F-BB38-4E63-E52A-9F2AEBDE72E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87376" y="429987"/>
                <a:ext cx="3099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3F5AF247-74EF-D090-1787-AED5F1DB304B}"/>
                  </a:ext>
                </a:extLst>
              </p14:cNvPr>
              <p14:cNvContentPartPr/>
              <p14:nvPr/>
            </p14:nvContentPartPr>
            <p14:xfrm>
              <a:off x="7988056" y="762627"/>
              <a:ext cx="149400" cy="6408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3F5AF247-74EF-D090-1787-AED5F1DB304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79056" y="753987"/>
                <a:ext cx="1670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7F4EDB63-03B4-C831-A939-22C803592442}"/>
                  </a:ext>
                </a:extLst>
              </p14:cNvPr>
              <p14:cNvContentPartPr/>
              <p14:nvPr/>
            </p14:nvContentPartPr>
            <p14:xfrm>
              <a:off x="7952776" y="859107"/>
              <a:ext cx="191880" cy="2484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7F4EDB63-03B4-C831-A939-22C80359244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43776" y="850107"/>
                <a:ext cx="209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830FF2A1-B2F4-4060-5342-E01F3A4AB2A1}"/>
                  </a:ext>
                </a:extLst>
              </p14:cNvPr>
              <p14:cNvContentPartPr/>
              <p14:nvPr/>
            </p14:nvContentPartPr>
            <p14:xfrm>
              <a:off x="8439856" y="454467"/>
              <a:ext cx="245160" cy="27108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830FF2A1-B2F4-4060-5342-E01F3A4AB2A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431216" y="445827"/>
                <a:ext cx="2628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B74BF47C-6AF5-CBDC-B7A1-FC08181CF9B0}"/>
                  </a:ext>
                </a:extLst>
              </p14:cNvPr>
              <p14:cNvContentPartPr/>
              <p14:nvPr/>
            </p14:nvContentPartPr>
            <p14:xfrm>
              <a:off x="8565856" y="594867"/>
              <a:ext cx="200160" cy="20628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B74BF47C-6AF5-CBDC-B7A1-FC08181CF9B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557216" y="585867"/>
                <a:ext cx="2178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FAA81226-4B3C-6E62-0B9E-2029A2AAB8CB}"/>
                  </a:ext>
                </a:extLst>
              </p14:cNvPr>
              <p14:cNvContentPartPr/>
              <p14:nvPr/>
            </p14:nvContentPartPr>
            <p14:xfrm>
              <a:off x="8376856" y="893667"/>
              <a:ext cx="554400" cy="19440"/>
            </p14:xfrm>
          </p:contentPart>
        </mc:Choice>
        <mc:Fallback xmlns=""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FAA81226-4B3C-6E62-0B9E-2029A2AAB8C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68216" y="884667"/>
                <a:ext cx="5720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94A1E58B-2286-259E-0988-5E68065CF7F4}"/>
                  </a:ext>
                </a:extLst>
              </p14:cNvPr>
              <p14:cNvContentPartPr/>
              <p14:nvPr/>
            </p14:nvContentPartPr>
            <p14:xfrm>
              <a:off x="8397376" y="1091667"/>
              <a:ext cx="144000" cy="25776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94A1E58B-2286-259E-0988-5E68065CF7F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88736" y="1083027"/>
                <a:ext cx="1616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0C539862-58A7-8D42-5A7B-99C3A89E97FC}"/>
                  </a:ext>
                </a:extLst>
              </p14:cNvPr>
              <p14:cNvContentPartPr/>
              <p14:nvPr/>
            </p14:nvContentPartPr>
            <p14:xfrm>
              <a:off x="8415016" y="1221627"/>
              <a:ext cx="132840" cy="8280"/>
            </p14:xfrm>
          </p:contentPart>
        </mc:Choice>
        <mc:Fallback xmlns=""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0C539862-58A7-8D42-5A7B-99C3A89E97F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406376" y="1212627"/>
                <a:ext cx="1504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346E2414-DAE5-B7CD-56EB-37D2B2CBBBB7}"/>
                  </a:ext>
                </a:extLst>
              </p14:cNvPr>
              <p14:cNvContentPartPr/>
              <p14:nvPr/>
            </p14:nvContentPartPr>
            <p14:xfrm>
              <a:off x="8575576" y="1319187"/>
              <a:ext cx="104760" cy="67680"/>
            </p14:xfrm>
          </p:contentPart>
        </mc:Choice>
        <mc:Fallback xmlns=""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346E2414-DAE5-B7CD-56EB-37D2B2CBBBB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66936" y="1310547"/>
                <a:ext cx="1224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DBB46238-AB20-FACD-C4B3-5B201D3D9891}"/>
                  </a:ext>
                </a:extLst>
              </p14:cNvPr>
              <p14:cNvContentPartPr/>
              <p14:nvPr/>
            </p14:nvContentPartPr>
            <p14:xfrm>
              <a:off x="9106576" y="838947"/>
              <a:ext cx="123120" cy="16488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DBB46238-AB20-FACD-C4B3-5B201D3D989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097936" y="830307"/>
                <a:ext cx="1407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45E728CE-6465-0E29-E0E7-980EB6136210}"/>
                  </a:ext>
                </a:extLst>
              </p14:cNvPr>
              <p14:cNvContentPartPr/>
              <p14:nvPr/>
            </p14:nvContentPartPr>
            <p14:xfrm>
              <a:off x="9060136" y="751827"/>
              <a:ext cx="163440" cy="9252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45E728CE-6465-0E29-E0E7-980EB613621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051136" y="742827"/>
                <a:ext cx="1810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1C575B06-829A-D480-CEAB-EFE3056121CA}"/>
                  </a:ext>
                </a:extLst>
              </p14:cNvPr>
              <p14:cNvContentPartPr/>
              <p14:nvPr/>
            </p14:nvContentPartPr>
            <p14:xfrm>
              <a:off x="7451656" y="2058267"/>
              <a:ext cx="208440" cy="41724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1C575B06-829A-D480-CEAB-EFE3056121C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442656" y="2049627"/>
                <a:ext cx="2260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DE473316-2E71-0E63-134F-B688052563A7}"/>
                  </a:ext>
                </a:extLst>
              </p14:cNvPr>
              <p14:cNvContentPartPr/>
              <p14:nvPr/>
            </p14:nvContentPartPr>
            <p14:xfrm>
              <a:off x="7867096" y="2257347"/>
              <a:ext cx="149040" cy="756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DE473316-2E71-0E63-134F-B688052563A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858456" y="2248347"/>
                <a:ext cx="1666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8" name="Entrada de lápiz 77">
                <a:extLst>
                  <a:ext uri="{FF2B5EF4-FFF2-40B4-BE49-F238E27FC236}">
                    <a16:creationId xmlns:a16="http://schemas.microsoft.com/office/drawing/2014/main" id="{6CD5ED1C-92D8-FA51-EE31-EB625A8AE625}"/>
                  </a:ext>
                </a:extLst>
              </p14:cNvPr>
              <p14:cNvContentPartPr/>
              <p14:nvPr/>
            </p14:nvContentPartPr>
            <p14:xfrm>
              <a:off x="7872136" y="2323587"/>
              <a:ext cx="123840" cy="8640"/>
            </p14:xfrm>
          </p:contentPart>
        </mc:Choice>
        <mc:Fallback xmlns="">
          <p:pic>
            <p:nvPicPr>
              <p:cNvPr id="78" name="Entrada de lápiz 77">
                <a:extLst>
                  <a:ext uri="{FF2B5EF4-FFF2-40B4-BE49-F238E27FC236}">
                    <a16:creationId xmlns:a16="http://schemas.microsoft.com/office/drawing/2014/main" id="{6CD5ED1C-92D8-FA51-EE31-EB625A8AE62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863136" y="2314587"/>
                <a:ext cx="1414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B3EA0217-50B0-F60D-B30E-95FF70378A85}"/>
                  </a:ext>
                </a:extLst>
              </p14:cNvPr>
              <p14:cNvContentPartPr/>
              <p14:nvPr/>
            </p14:nvContentPartPr>
            <p14:xfrm>
              <a:off x="8122336" y="2332587"/>
              <a:ext cx="182520" cy="1224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B3EA0217-50B0-F60D-B30E-95FF70378A8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113336" y="2323587"/>
                <a:ext cx="200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46D8E8BD-1E64-1840-A4DE-92497A1D5765}"/>
                  </a:ext>
                </a:extLst>
              </p14:cNvPr>
              <p14:cNvContentPartPr/>
              <p14:nvPr/>
            </p14:nvContentPartPr>
            <p14:xfrm>
              <a:off x="8502856" y="1882587"/>
              <a:ext cx="221040" cy="101880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46D8E8BD-1E64-1840-A4DE-92497A1D576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494216" y="1873587"/>
                <a:ext cx="23868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B08FB12D-2086-3D7B-B213-A419FA5891F3}"/>
                  </a:ext>
                </a:extLst>
              </p14:cNvPr>
              <p14:cNvContentPartPr/>
              <p14:nvPr/>
            </p14:nvContentPartPr>
            <p14:xfrm>
              <a:off x="8753416" y="2305947"/>
              <a:ext cx="111240" cy="30960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B08FB12D-2086-3D7B-B213-A419FA5891F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44416" y="2297307"/>
                <a:ext cx="1288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5A9B5AFA-0609-E018-3D63-961F610DE080}"/>
                  </a:ext>
                </a:extLst>
              </p14:cNvPr>
              <p14:cNvContentPartPr/>
              <p14:nvPr/>
            </p14:nvContentPartPr>
            <p14:xfrm>
              <a:off x="8787976" y="2403867"/>
              <a:ext cx="98280" cy="360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5A9B5AFA-0609-E018-3D63-961F610DE08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778976" y="2395227"/>
                <a:ext cx="115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853E5E92-CD3A-4E32-A4CF-34DF8F7234DE}"/>
                  </a:ext>
                </a:extLst>
              </p14:cNvPr>
              <p14:cNvContentPartPr/>
              <p14:nvPr/>
            </p14:nvContentPartPr>
            <p14:xfrm>
              <a:off x="8741536" y="2169507"/>
              <a:ext cx="199800" cy="16992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853E5E92-CD3A-4E32-A4CF-34DF8F7234D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32536" y="2160507"/>
                <a:ext cx="217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946F3D98-63A3-D761-61DC-203E6CE92A34}"/>
                  </a:ext>
                </a:extLst>
              </p14:cNvPr>
              <p14:cNvContentPartPr/>
              <p14:nvPr/>
            </p14:nvContentPartPr>
            <p14:xfrm>
              <a:off x="8989936" y="2380827"/>
              <a:ext cx="16200" cy="2124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946F3D98-63A3-D761-61DC-203E6CE92A3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981296" y="2371827"/>
                <a:ext cx="338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A2819AA0-44F8-15BB-8969-632B2CFCFEBD}"/>
                  </a:ext>
                </a:extLst>
              </p14:cNvPr>
              <p14:cNvContentPartPr/>
              <p14:nvPr/>
            </p14:nvContentPartPr>
            <p14:xfrm>
              <a:off x="9062656" y="2115867"/>
              <a:ext cx="287280" cy="39960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A2819AA0-44F8-15BB-8969-632B2CFCFEB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054016" y="2107227"/>
                <a:ext cx="3049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5B263B5F-BD9F-9CD7-AFA1-FD32E7A1F7E1}"/>
                  </a:ext>
                </a:extLst>
              </p14:cNvPr>
              <p14:cNvContentPartPr/>
              <p14:nvPr/>
            </p14:nvContentPartPr>
            <p14:xfrm>
              <a:off x="9240496" y="1989867"/>
              <a:ext cx="151920" cy="27432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5B263B5F-BD9F-9CD7-AFA1-FD32E7A1F7E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231496" y="1980867"/>
                <a:ext cx="1695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FE1B7EE5-D1E4-FC64-9D2D-7BBF66DFB9EA}"/>
                  </a:ext>
                </a:extLst>
              </p14:cNvPr>
              <p14:cNvContentPartPr/>
              <p14:nvPr/>
            </p14:nvContentPartPr>
            <p14:xfrm>
              <a:off x="9463696" y="2352747"/>
              <a:ext cx="198000" cy="5904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FE1B7EE5-D1E4-FC64-9D2D-7BBF66DFB9E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454696" y="2343747"/>
                <a:ext cx="2156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0" name="Entrada de lápiz 89">
                <a:extLst>
                  <a:ext uri="{FF2B5EF4-FFF2-40B4-BE49-F238E27FC236}">
                    <a16:creationId xmlns:a16="http://schemas.microsoft.com/office/drawing/2014/main" id="{7E29D388-0AFF-2A3A-3807-F7055B1B0B9C}"/>
                  </a:ext>
                </a:extLst>
              </p14:cNvPr>
              <p14:cNvContentPartPr/>
              <p14:nvPr/>
            </p14:nvContentPartPr>
            <p14:xfrm>
              <a:off x="8535616" y="2983467"/>
              <a:ext cx="84960" cy="47520"/>
            </p14:xfrm>
          </p:contentPart>
        </mc:Choice>
        <mc:Fallback xmlns="">
          <p:pic>
            <p:nvPicPr>
              <p:cNvPr id="90" name="Entrada de lápiz 89">
                <a:extLst>
                  <a:ext uri="{FF2B5EF4-FFF2-40B4-BE49-F238E27FC236}">
                    <a16:creationId xmlns:a16="http://schemas.microsoft.com/office/drawing/2014/main" id="{7E29D388-0AFF-2A3A-3807-F7055B1B0B9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26616" y="2974827"/>
                <a:ext cx="102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3B589E55-85E0-8C2E-F60D-80131C232F7C}"/>
                  </a:ext>
                </a:extLst>
              </p14:cNvPr>
              <p14:cNvContentPartPr/>
              <p14:nvPr/>
            </p14:nvContentPartPr>
            <p14:xfrm>
              <a:off x="8617336" y="2925507"/>
              <a:ext cx="14400" cy="7992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3B589E55-85E0-8C2E-F60D-80131C232F7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608696" y="2916867"/>
                <a:ext cx="32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38FC8767-6F79-1D00-C924-30004BCDD089}"/>
                  </a:ext>
                </a:extLst>
              </p14:cNvPr>
              <p14:cNvContentPartPr/>
              <p14:nvPr/>
            </p14:nvContentPartPr>
            <p14:xfrm>
              <a:off x="8708416" y="2970147"/>
              <a:ext cx="27000" cy="7200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38FC8767-6F79-1D00-C924-30004BCDD08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699776" y="2961147"/>
                <a:ext cx="446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465BB0C5-D2AB-49BD-FC15-BD0C1973A523}"/>
                  </a:ext>
                </a:extLst>
              </p14:cNvPr>
              <p14:cNvContentPartPr/>
              <p14:nvPr/>
            </p14:nvContentPartPr>
            <p14:xfrm>
              <a:off x="8562976" y="1729587"/>
              <a:ext cx="42840" cy="864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465BB0C5-D2AB-49BD-FC15-BD0C1973A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554336" y="1720947"/>
                <a:ext cx="604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36068C81-6B1D-29CF-4A7B-A04E9A626FAF}"/>
                  </a:ext>
                </a:extLst>
              </p14:cNvPr>
              <p14:cNvContentPartPr/>
              <p14:nvPr/>
            </p14:nvContentPartPr>
            <p14:xfrm>
              <a:off x="8660176" y="1687827"/>
              <a:ext cx="57600" cy="10944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36068C81-6B1D-29CF-4A7B-A04E9A626FA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651176" y="1679187"/>
                <a:ext cx="75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C20866AF-0764-5186-1226-4DEF71CA1A06}"/>
                  </a:ext>
                </a:extLst>
              </p14:cNvPr>
              <p14:cNvContentPartPr/>
              <p14:nvPr/>
            </p14:nvContentPartPr>
            <p14:xfrm>
              <a:off x="10067776" y="2124147"/>
              <a:ext cx="229320" cy="31212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C20866AF-0764-5186-1226-4DEF71CA1A0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058776" y="2115147"/>
                <a:ext cx="2469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137AD90E-012F-C039-FDDE-5EF59344C30B}"/>
                  </a:ext>
                </a:extLst>
              </p14:cNvPr>
              <p14:cNvContentPartPr/>
              <p14:nvPr/>
            </p14:nvContentPartPr>
            <p14:xfrm>
              <a:off x="10144456" y="2219907"/>
              <a:ext cx="218880" cy="19728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137AD90E-012F-C039-FDDE-5EF59344C30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135816" y="2211267"/>
                <a:ext cx="2365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98F0D119-A0AC-8F4C-B942-175B7F5A92E7}"/>
                  </a:ext>
                </a:extLst>
              </p14:cNvPr>
              <p14:cNvContentPartPr/>
              <p14:nvPr/>
            </p14:nvContentPartPr>
            <p14:xfrm>
              <a:off x="10467376" y="2103987"/>
              <a:ext cx="151920" cy="27684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98F0D119-A0AC-8F4C-B942-175B7F5A92E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58376" y="2094987"/>
                <a:ext cx="1695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35E3EB67-04D4-ECAC-D6C8-15F5E52537DB}"/>
                  </a:ext>
                </a:extLst>
              </p14:cNvPr>
              <p14:cNvContentPartPr/>
              <p14:nvPr/>
            </p14:nvContentPartPr>
            <p14:xfrm>
              <a:off x="10134016" y="2491707"/>
              <a:ext cx="588600" cy="5508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35E3EB67-04D4-ECAC-D6C8-15F5E52537D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125376" y="2483067"/>
                <a:ext cx="6062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2604976A-882E-883B-045F-D29FE2543EB5}"/>
                  </a:ext>
                </a:extLst>
              </p14:cNvPr>
              <p14:cNvContentPartPr/>
              <p14:nvPr/>
            </p14:nvContentPartPr>
            <p14:xfrm>
              <a:off x="10311496" y="2645067"/>
              <a:ext cx="163440" cy="23256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2604976A-882E-883B-045F-D29FE2543EB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302856" y="2636067"/>
                <a:ext cx="1810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A4B89251-2B68-C0A9-9C3A-985B20E96D64}"/>
                  </a:ext>
                </a:extLst>
              </p14:cNvPr>
              <p14:cNvContentPartPr/>
              <p14:nvPr/>
            </p14:nvContentPartPr>
            <p14:xfrm>
              <a:off x="10537936" y="2810307"/>
              <a:ext cx="141480" cy="3456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A4B89251-2B68-C0A9-9C3A-985B20E96D6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529296" y="2801307"/>
                <a:ext cx="1591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E1F19D11-B5D9-F192-6621-BB4DCF42EDFD}"/>
                  </a:ext>
                </a:extLst>
              </p14:cNvPr>
              <p14:cNvContentPartPr/>
              <p14:nvPr/>
            </p14:nvContentPartPr>
            <p14:xfrm>
              <a:off x="7956736" y="5350467"/>
              <a:ext cx="284760" cy="354600"/>
            </p14:xfrm>
          </p:contentPart>
        </mc:Choice>
        <mc:Fallback xmlns=""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E1F19D11-B5D9-F192-6621-BB4DCF42EDF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47736" y="5341827"/>
                <a:ext cx="3024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63879F2B-7798-73EC-A6AE-83A764528609}"/>
                  </a:ext>
                </a:extLst>
              </p14:cNvPr>
              <p14:cNvContentPartPr/>
              <p14:nvPr/>
            </p14:nvContentPartPr>
            <p14:xfrm>
              <a:off x="8326456" y="5550267"/>
              <a:ext cx="236880" cy="103680"/>
            </p14:xfrm>
          </p:contentPart>
        </mc:Choice>
        <mc:Fallback xmlns=""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63879F2B-7798-73EC-A6AE-83A76452860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317456" y="5541627"/>
                <a:ext cx="2545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Entrada de lápiz 156">
                <a:extLst>
                  <a:ext uri="{FF2B5EF4-FFF2-40B4-BE49-F238E27FC236}">
                    <a16:creationId xmlns:a16="http://schemas.microsoft.com/office/drawing/2014/main" id="{2A06587F-D107-B722-FA1F-735AC1B2EA6B}"/>
                  </a:ext>
                </a:extLst>
              </p14:cNvPr>
              <p14:cNvContentPartPr/>
              <p14:nvPr/>
            </p14:nvContentPartPr>
            <p14:xfrm>
              <a:off x="8744056" y="5435067"/>
              <a:ext cx="132120" cy="426600"/>
            </p14:xfrm>
          </p:contentPart>
        </mc:Choice>
        <mc:Fallback xmlns="">
          <p:pic>
            <p:nvPicPr>
              <p:cNvPr id="157" name="Entrada de lápiz 156">
                <a:extLst>
                  <a:ext uri="{FF2B5EF4-FFF2-40B4-BE49-F238E27FC236}">
                    <a16:creationId xmlns:a16="http://schemas.microsoft.com/office/drawing/2014/main" id="{2A06587F-D107-B722-FA1F-735AC1B2EA6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35056" y="5426427"/>
                <a:ext cx="149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Entrada de lápiz 157">
                <a:extLst>
                  <a:ext uri="{FF2B5EF4-FFF2-40B4-BE49-F238E27FC236}">
                    <a16:creationId xmlns:a16="http://schemas.microsoft.com/office/drawing/2014/main" id="{8358AC6D-C9EE-DEDF-E697-5A95826F9265}"/>
                  </a:ext>
                </a:extLst>
              </p14:cNvPr>
              <p14:cNvContentPartPr/>
              <p14:nvPr/>
            </p14:nvContentPartPr>
            <p14:xfrm>
              <a:off x="8783296" y="5641347"/>
              <a:ext cx="254160" cy="130320"/>
            </p14:xfrm>
          </p:contentPart>
        </mc:Choice>
        <mc:Fallback xmlns="">
          <p:pic>
            <p:nvPicPr>
              <p:cNvPr id="158" name="Entrada de lápiz 157">
                <a:extLst>
                  <a:ext uri="{FF2B5EF4-FFF2-40B4-BE49-F238E27FC236}">
                    <a16:creationId xmlns:a16="http://schemas.microsoft.com/office/drawing/2014/main" id="{8358AC6D-C9EE-DEDF-E697-5A95826F926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74656" y="5632347"/>
                <a:ext cx="2718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0CBF6ECE-C52F-587D-7C53-4A9092F09B4E}"/>
                  </a:ext>
                </a:extLst>
              </p14:cNvPr>
              <p14:cNvContentPartPr/>
              <p14:nvPr/>
            </p14:nvContentPartPr>
            <p14:xfrm>
              <a:off x="9175696" y="5107467"/>
              <a:ext cx="156600" cy="675000"/>
            </p14:xfrm>
          </p:contentPart>
        </mc:Choice>
        <mc:Fallback xmlns=""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0CBF6ECE-C52F-587D-7C53-4A9092F09B4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167056" y="5098467"/>
                <a:ext cx="17424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Entrada de lápiz 159">
                <a:extLst>
                  <a:ext uri="{FF2B5EF4-FFF2-40B4-BE49-F238E27FC236}">
                    <a16:creationId xmlns:a16="http://schemas.microsoft.com/office/drawing/2014/main" id="{88B791FB-90D5-62F6-F074-6CF00FF88B1D}"/>
                  </a:ext>
                </a:extLst>
              </p14:cNvPr>
              <p14:cNvContentPartPr/>
              <p14:nvPr/>
            </p14:nvContentPartPr>
            <p14:xfrm>
              <a:off x="9320056" y="5259387"/>
              <a:ext cx="195480" cy="339480"/>
            </p14:xfrm>
          </p:contentPart>
        </mc:Choice>
        <mc:Fallback xmlns="">
          <p:pic>
            <p:nvPicPr>
              <p:cNvPr id="160" name="Entrada de lápiz 159">
                <a:extLst>
                  <a:ext uri="{FF2B5EF4-FFF2-40B4-BE49-F238E27FC236}">
                    <a16:creationId xmlns:a16="http://schemas.microsoft.com/office/drawing/2014/main" id="{88B791FB-90D5-62F6-F074-6CF00FF88B1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311416" y="5250387"/>
                <a:ext cx="21312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Entrada de lápiz 160">
                <a:extLst>
                  <a:ext uri="{FF2B5EF4-FFF2-40B4-BE49-F238E27FC236}">
                    <a16:creationId xmlns:a16="http://schemas.microsoft.com/office/drawing/2014/main" id="{D361909D-27B4-ADFE-71D5-0B4ADEADE3F8}"/>
                  </a:ext>
                </a:extLst>
              </p14:cNvPr>
              <p14:cNvContentPartPr/>
              <p14:nvPr/>
            </p14:nvContentPartPr>
            <p14:xfrm>
              <a:off x="9565216" y="5139507"/>
              <a:ext cx="76680" cy="478800"/>
            </p14:xfrm>
          </p:contentPart>
        </mc:Choice>
        <mc:Fallback xmlns="">
          <p:pic>
            <p:nvPicPr>
              <p:cNvPr id="161" name="Entrada de lápiz 160">
                <a:extLst>
                  <a:ext uri="{FF2B5EF4-FFF2-40B4-BE49-F238E27FC236}">
                    <a16:creationId xmlns:a16="http://schemas.microsoft.com/office/drawing/2014/main" id="{D361909D-27B4-ADFE-71D5-0B4ADEADE3F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556216" y="5130867"/>
                <a:ext cx="943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64" name="Entrada de lápiz 163">
                <a:extLst>
                  <a:ext uri="{FF2B5EF4-FFF2-40B4-BE49-F238E27FC236}">
                    <a16:creationId xmlns:a16="http://schemas.microsoft.com/office/drawing/2014/main" id="{E1DEAD1F-62D1-1A03-8574-1891E18021BA}"/>
                  </a:ext>
                </a:extLst>
              </p14:cNvPr>
              <p14:cNvContentPartPr/>
              <p14:nvPr/>
            </p14:nvContentPartPr>
            <p14:xfrm>
              <a:off x="9750256" y="5212227"/>
              <a:ext cx="106200" cy="307800"/>
            </p14:xfrm>
          </p:contentPart>
        </mc:Choice>
        <mc:Fallback xmlns="">
          <p:pic>
            <p:nvPicPr>
              <p:cNvPr id="164" name="Entrada de lápiz 163">
                <a:extLst>
                  <a:ext uri="{FF2B5EF4-FFF2-40B4-BE49-F238E27FC236}">
                    <a16:creationId xmlns:a16="http://schemas.microsoft.com/office/drawing/2014/main" id="{E1DEAD1F-62D1-1A03-8574-1891E18021B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741256" y="5203227"/>
                <a:ext cx="1238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5" name="Entrada de lápiz 164">
                <a:extLst>
                  <a:ext uri="{FF2B5EF4-FFF2-40B4-BE49-F238E27FC236}">
                    <a16:creationId xmlns:a16="http://schemas.microsoft.com/office/drawing/2014/main" id="{D211986A-0A6E-D424-C6E5-AB9BAC20A2B5}"/>
                  </a:ext>
                </a:extLst>
              </p14:cNvPr>
              <p14:cNvContentPartPr/>
              <p14:nvPr/>
            </p14:nvContentPartPr>
            <p14:xfrm>
              <a:off x="9875176" y="5220147"/>
              <a:ext cx="68400" cy="392040"/>
            </p14:xfrm>
          </p:contentPart>
        </mc:Choice>
        <mc:Fallback xmlns="">
          <p:pic>
            <p:nvPicPr>
              <p:cNvPr id="165" name="Entrada de lápiz 164">
                <a:extLst>
                  <a:ext uri="{FF2B5EF4-FFF2-40B4-BE49-F238E27FC236}">
                    <a16:creationId xmlns:a16="http://schemas.microsoft.com/office/drawing/2014/main" id="{D211986A-0A6E-D424-C6E5-AB9BAC20A2B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866536" y="5211507"/>
                <a:ext cx="8604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C4B034AD-4D35-4FA6-4765-AA97940D6337}"/>
                  </a:ext>
                </a:extLst>
              </p14:cNvPr>
              <p14:cNvContentPartPr/>
              <p14:nvPr/>
            </p14:nvContentPartPr>
            <p14:xfrm>
              <a:off x="10051216" y="5422467"/>
              <a:ext cx="205200" cy="11880"/>
            </p14:xfrm>
          </p:contentPart>
        </mc:Choice>
        <mc:Fallback xmlns=""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C4B034AD-4D35-4FA6-4765-AA97940D633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042216" y="5413827"/>
                <a:ext cx="222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67" name="Entrada de lápiz 166">
                <a:extLst>
                  <a:ext uri="{FF2B5EF4-FFF2-40B4-BE49-F238E27FC236}">
                    <a16:creationId xmlns:a16="http://schemas.microsoft.com/office/drawing/2014/main" id="{95F6EBEF-3FDC-4B6F-5FDC-648CCE3C035F}"/>
                  </a:ext>
                </a:extLst>
              </p14:cNvPr>
              <p14:cNvContentPartPr/>
              <p14:nvPr/>
            </p14:nvContentPartPr>
            <p14:xfrm>
              <a:off x="10348576" y="5162547"/>
              <a:ext cx="293400" cy="426960"/>
            </p14:xfrm>
          </p:contentPart>
        </mc:Choice>
        <mc:Fallback xmlns="">
          <p:pic>
            <p:nvPicPr>
              <p:cNvPr id="167" name="Entrada de lápiz 166">
                <a:extLst>
                  <a:ext uri="{FF2B5EF4-FFF2-40B4-BE49-F238E27FC236}">
                    <a16:creationId xmlns:a16="http://schemas.microsoft.com/office/drawing/2014/main" id="{95F6EBEF-3FDC-4B6F-5FDC-648CCE3C035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339576" y="5153907"/>
                <a:ext cx="3110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9991749A-1205-15EC-6845-42186DC9B26A}"/>
                  </a:ext>
                </a:extLst>
              </p14:cNvPr>
              <p14:cNvContentPartPr/>
              <p14:nvPr/>
            </p14:nvContentPartPr>
            <p14:xfrm>
              <a:off x="10644136" y="5424267"/>
              <a:ext cx="110520" cy="110880"/>
            </p14:xfrm>
          </p:contentPart>
        </mc:Choice>
        <mc:Fallback xmlns=""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9991749A-1205-15EC-6845-42186DC9B26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35496" y="5415267"/>
                <a:ext cx="1281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69" name="Entrada de lápiz 168">
                <a:extLst>
                  <a:ext uri="{FF2B5EF4-FFF2-40B4-BE49-F238E27FC236}">
                    <a16:creationId xmlns:a16="http://schemas.microsoft.com/office/drawing/2014/main" id="{E85BE11D-2998-FF55-ABBF-49625DB3B73B}"/>
                  </a:ext>
                </a:extLst>
              </p14:cNvPr>
              <p14:cNvContentPartPr/>
              <p14:nvPr/>
            </p14:nvContentPartPr>
            <p14:xfrm>
              <a:off x="10806496" y="5283507"/>
              <a:ext cx="46440" cy="358560"/>
            </p14:xfrm>
          </p:contentPart>
        </mc:Choice>
        <mc:Fallback xmlns="">
          <p:pic>
            <p:nvPicPr>
              <p:cNvPr id="169" name="Entrada de lápiz 168">
                <a:extLst>
                  <a:ext uri="{FF2B5EF4-FFF2-40B4-BE49-F238E27FC236}">
                    <a16:creationId xmlns:a16="http://schemas.microsoft.com/office/drawing/2014/main" id="{E85BE11D-2998-FF55-ABBF-49625DB3B73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797856" y="5274867"/>
                <a:ext cx="640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70" name="Entrada de lápiz 169">
                <a:extLst>
                  <a:ext uri="{FF2B5EF4-FFF2-40B4-BE49-F238E27FC236}">
                    <a16:creationId xmlns:a16="http://schemas.microsoft.com/office/drawing/2014/main" id="{ED363D03-F6EC-33B9-1A41-5C1673663384}"/>
                  </a:ext>
                </a:extLst>
              </p14:cNvPr>
              <p14:cNvContentPartPr/>
              <p14:nvPr/>
            </p14:nvContentPartPr>
            <p14:xfrm>
              <a:off x="10941496" y="5048067"/>
              <a:ext cx="316080" cy="938160"/>
            </p14:xfrm>
          </p:contentPart>
        </mc:Choice>
        <mc:Fallback xmlns="">
          <p:pic>
            <p:nvPicPr>
              <p:cNvPr id="170" name="Entrada de lápiz 169">
                <a:extLst>
                  <a:ext uri="{FF2B5EF4-FFF2-40B4-BE49-F238E27FC236}">
                    <a16:creationId xmlns:a16="http://schemas.microsoft.com/office/drawing/2014/main" id="{ED363D03-F6EC-33B9-1A41-5C167366338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932856" y="5039427"/>
                <a:ext cx="33372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71" name="Entrada de lápiz 170">
                <a:extLst>
                  <a:ext uri="{FF2B5EF4-FFF2-40B4-BE49-F238E27FC236}">
                    <a16:creationId xmlns:a16="http://schemas.microsoft.com/office/drawing/2014/main" id="{914CBDC5-0605-92B6-6D07-09989E31B636}"/>
                  </a:ext>
                </a:extLst>
              </p14:cNvPr>
              <p14:cNvContentPartPr/>
              <p14:nvPr/>
            </p14:nvContentPartPr>
            <p14:xfrm>
              <a:off x="10879936" y="5549547"/>
              <a:ext cx="416520" cy="608760"/>
            </p14:xfrm>
          </p:contentPart>
        </mc:Choice>
        <mc:Fallback xmlns="">
          <p:pic>
            <p:nvPicPr>
              <p:cNvPr id="171" name="Entrada de lápiz 170">
                <a:extLst>
                  <a:ext uri="{FF2B5EF4-FFF2-40B4-BE49-F238E27FC236}">
                    <a16:creationId xmlns:a16="http://schemas.microsoft.com/office/drawing/2014/main" id="{914CBDC5-0605-92B6-6D07-09989E31B63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871296" y="5540547"/>
                <a:ext cx="43416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31" name="Entrada de lápiz 230">
                <a:extLst>
                  <a:ext uri="{FF2B5EF4-FFF2-40B4-BE49-F238E27FC236}">
                    <a16:creationId xmlns:a16="http://schemas.microsoft.com/office/drawing/2014/main" id="{9C9FA2F1-EB65-A339-740F-928A96377736}"/>
                  </a:ext>
                </a:extLst>
              </p14:cNvPr>
              <p14:cNvContentPartPr/>
              <p14:nvPr/>
            </p14:nvContentPartPr>
            <p14:xfrm>
              <a:off x="4543936" y="4622547"/>
              <a:ext cx="30240" cy="333000"/>
            </p14:xfrm>
          </p:contentPart>
        </mc:Choice>
        <mc:Fallback xmlns="">
          <p:pic>
            <p:nvPicPr>
              <p:cNvPr id="231" name="Entrada de lápiz 230">
                <a:extLst>
                  <a:ext uri="{FF2B5EF4-FFF2-40B4-BE49-F238E27FC236}">
                    <a16:creationId xmlns:a16="http://schemas.microsoft.com/office/drawing/2014/main" id="{9C9FA2F1-EB65-A339-740F-928A9637773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534936" y="4613547"/>
                <a:ext cx="478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32" name="Entrada de lápiz 231">
                <a:extLst>
                  <a:ext uri="{FF2B5EF4-FFF2-40B4-BE49-F238E27FC236}">
                    <a16:creationId xmlns:a16="http://schemas.microsoft.com/office/drawing/2014/main" id="{24F8D6D0-457A-EBA9-D7C7-1AB856DF3C76}"/>
                  </a:ext>
                </a:extLst>
              </p14:cNvPr>
              <p14:cNvContentPartPr/>
              <p14:nvPr/>
            </p14:nvContentPartPr>
            <p14:xfrm>
              <a:off x="4523056" y="4595547"/>
              <a:ext cx="141840" cy="216360"/>
            </p14:xfrm>
          </p:contentPart>
        </mc:Choice>
        <mc:Fallback xmlns="">
          <p:pic>
            <p:nvPicPr>
              <p:cNvPr id="232" name="Entrada de lápiz 231">
                <a:extLst>
                  <a:ext uri="{FF2B5EF4-FFF2-40B4-BE49-F238E27FC236}">
                    <a16:creationId xmlns:a16="http://schemas.microsoft.com/office/drawing/2014/main" id="{24F8D6D0-457A-EBA9-D7C7-1AB856DF3C7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514056" y="4586547"/>
                <a:ext cx="1594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33" name="Entrada de lápiz 232">
                <a:extLst>
                  <a:ext uri="{FF2B5EF4-FFF2-40B4-BE49-F238E27FC236}">
                    <a16:creationId xmlns:a16="http://schemas.microsoft.com/office/drawing/2014/main" id="{D1113BD3-4116-1261-34A7-8A4BC64E03CD}"/>
                  </a:ext>
                </a:extLst>
              </p14:cNvPr>
              <p14:cNvContentPartPr/>
              <p14:nvPr/>
            </p14:nvContentPartPr>
            <p14:xfrm>
              <a:off x="4610536" y="4867707"/>
              <a:ext cx="126000" cy="97920"/>
            </p14:xfrm>
          </p:contentPart>
        </mc:Choice>
        <mc:Fallback xmlns="">
          <p:pic>
            <p:nvPicPr>
              <p:cNvPr id="233" name="Entrada de lápiz 232">
                <a:extLst>
                  <a:ext uri="{FF2B5EF4-FFF2-40B4-BE49-F238E27FC236}">
                    <a16:creationId xmlns:a16="http://schemas.microsoft.com/office/drawing/2014/main" id="{D1113BD3-4116-1261-34A7-8A4BC64E03C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601536" y="4859067"/>
                <a:ext cx="143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34" name="Entrada de lápiz 233">
                <a:extLst>
                  <a:ext uri="{FF2B5EF4-FFF2-40B4-BE49-F238E27FC236}">
                    <a16:creationId xmlns:a16="http://schemas.microsoft.com/office/drawing/2014/main" id="{ED52600A-6E2A-1400-632F-020F3155B708}"/>
                  </a:ext>
                </a:extLst>
              </p14:cNvPr>
              <p14:cNvContentPartPr/>
              <p14:nvPr/>
            </p14:nvContentPartPr>
            <p14:xfrm>
              <a:off x="4745176" y="4558107"/>
              <a:ext cx="10080" cy="384120"/>
            </p14:xfrm>
          </p:contentPart>
        </mc:Choice>
        <mc:Fallback xmlns="">
          <p:pic>
            <p:nvPicPr>
              <p:cNvPr id="234" name="Entrada de lápiz 233">
                <a:extLst>
                  <a:ext uri="{FF2B5EF4-FFF2-40B4-BE49-F238E27FC236}">
                    <a16:creationId xmlns:a16="http://schemas.microsoft.com/office/drawing/2014/main" id="{ED52600A-6E2A-1400-632F-020F3155B70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736536" y="4549107"/>
                <a:ext cx="277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35" name="Entrada de lápiz 234">
                <a:extLst>
                  <a:ext uri="{FF2B5EF4-FFF2-40B4-BE49-F238E27FC236}">
                    <a16:creationId xmlns:a16="http://schemas.microsoft.com/office/drawing/2014/main" id="{0B7073F4-EBE4-AF18-81D1-08A693650F99}"/>
                  </a:ext>
                </a:extLst>
              </p14:cNvPr>
              <p14:cNvContentPartPr/>
              <p14:nvPr/>
            </p14:nvContentPartPr>
            <p14:xfrm>
              <a:off x="4650856" y="4751067"/>
              <a:ext cx="260640" cy="196560"/>
            </p14:xfrm>
          </p:contentPart>
        </mc:Choice>
        <mc:Fallback xmlns="">
          <p:pic>
            <p:nvPicPr>
              <p:cNvPr id="235" name="Entrada de lápiz 234">
                <a:extLst>
                  <a:ext uri="{FF2B5EF4-FFF2-40B4-BE49-F238E27FC236}">
                    <a16:creationId xmlns:a16="http://schemas.microsoft.com/office/drawing/2014/main" id="{0B7073F4-EBE4-AF18-81D1-08A693650F9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642216" y="4742067"/>
                <a:ext cx="278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36" name="Entrada de lápiz 235">
                <a:extLst>
                  <a:ext uri="{FF2B5EF4-FFF2-40B4-BE49-F238E27FC236}">
                    <a16:creationId xmlns:a16="http://schemas.microsoft.com/office/drawing/2014/main" id="{7C62DD63-5DB5-DF27-7BF0-255F7827B05B}"/>
                  </a:ext>
                </a:extLst>
              </p14:cNvPr>
              <p14:cNvContentPartPr/>
              <p14:nvPr/>
            </p14:nvContentPartPr>
            <p14:xfrm>
              <a:off x="4896736" y="4749627"/>
              <a:ext cx="95760" cy="188280"/>
            </p14:xfrm>
          </p:contentPart>
        </mc:Choice>
        <mc:Fallback xmlns="">
          <p:pic>
            <p:nvPicPr>
              <p:cNvPr id="236" name="Entrada de lápiz 235">
                <a:extLst>
                  <a:ext uri="{FF2B5EF4-FFF2-40B4-BE49-F238E27FC236}">
                    <a16:creationId xmlns:a16="http://schemas.microsoft.com/office/drawing/2014/main" id="{7C62DD63-5DB5-DF27-7BF0-255F7827B05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888096" y="4740627"/>
                <a:ext cx="1134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37" name="Entrada de lápiz 236">
                <a:extLst>
                  <a:ext uri="{FF2B5EF4-FFF2-40B4-BE49-F238E27FC236}">
                    <a16:creationId xmlns:a16="http://schemas.microsoft.com/office/drawing/2014/main" id="{8A4ADB30-C0F6-E6DF-8A8D-49588E26192F}"/>
                  </a:ext>
                </a:extLst>
              </p14:cNvPr>
              <p14:cNvContentPartPr/>
              <p14:nvPr/>
            </p14:nvContentPartPr>
            <p14:xfrm>
              <a:off x="5008696" y="4776627"/>
              <a:ext cx="138960" cy="192960"/>
            </p14:xfrm>
          </p:contentPart>
        </mc:Choice>
        <mc:Fallback xmlns="">
          <p:pic>
            <p:nvPicPr>
              <p:cNvPr id="237" name="Entrada de lápiz 236">
                <a:extLst>
                  <a:ext uri="{FF2B5EF4-FFF2-40B4-BE49-F238E27FC236}">
                    <a16:creationId xmlns:a16="http://schemas.microsoft.com/office/drawing/2014/main" id="{8A4ADB30-C0F6-E6DF-8A8D-49588E26192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000056" y="4767627"/>
                <a:ext cx="1566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38" name="Entrada de lápiz 237">
                <a:extLst>
                  <a:ext uri="{FF2B5EF4-FFF2-40B4-BE49-F238E27FC236}">
                    <a16:creationId xmlns:a16="http://schemas.microsoft.com/office/drawing/2014/main" id="{44DE39A6-4E79-2787-7C3E-DF021C16F62D}"/>
                  </a:ext>
                </a:extLst>
              </p14:cNvPr>
              <p14:cNvContentPartPr/>
              <p14:nvPr/>
            </p14:nvContentPartPr>
            <p14:xfrm>
              <a:off x="5157736" y="4836387"/>
              <a:ext cx="78120" cy="163800"/>
            </p14:xfrm>
          </p:contentPart>
        </mc:Choice>
        <mc:Fallback xmlns="">
          <p:pic>
            <p:nvPicPr>
              <p:cNvPr id="238" name="Entrada de lápiz 237">
                <a:extLst>
                  <a:ext uri="{FF2B5EF4-FFF2-40B4-BE49-F238E27FC236}">
                    <a16:creationId xmlns:a16="http://schemas.microsoft.com/office/drawing/2014/main" id="{44DE39A6-4E79-2787-7C3E-DF021C16F62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149096" y="4827747"/>
                <a:ext cx="95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39" name="Entrada de lápiz 238">
                <a:extLst>
                  <a:ext uri="{FF2B5EF4-FFF2-40B4-BE49-F238E27FC236}">
                    <a16:creationId xmlns:a16="http://schemas.microsoft.com/office/drawing/2014/main" id="{649AA37C-A533-813B-A199-CA7DD19190A3}"/>
                  </a:ext>
                </a:extLst>
              </p14:cNvPr>
              <p14:cNvContentPartPr/>
              <p14:nvPr/>
            </p14:nvContentPartPr>
            <p14:xfrm>
              <a:off x="5245576" y="4567827"/>
              <a:ext cx="18720" cy="474480"/>
            </p14:xfrm>
          </p:contentPart>
        </mc:Choice>
        <mc:Fallback xmlns="">
          <p:pic>
            <p:nvPicPr>
              <p:cNvPr id="239" name="Entrada de lápiz 238">
                <a:extLst>
                  <a:ext uri="{FF2B5EF4-FFF2-40B4-BE49-F238E27FC236}">
                    <a16:creationId xmlns:a16="http://schemas.microsoft.com/office/drawing/2014/main" id="{649AA37C-A533-813B-A199-CA7DD19190A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236936" y="4559187"/>
                <a:ext cx="363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40" name="Entrada de lápiz 239">
                <a:extLst>
                  <a:ext uri="{FF2B5EF4-FFF2-40B4-BE49-F238E27FC236}">
                    <a16:creationId xmlns:a16="http://schemas.microsoft.com/office/drawing/2014/main" id="{1A3CB3C5-9104-44F9-531F-97BF89ACB891}"/>
                  </a:ext>
                </a:extLst>
              </p14:cNvPr>
              <p14:cNvContentPartPr/>
              <p14:nvPr/>
            </p14:nvContentPartPr>
            <p14:xfrm>
              <a:off x="4729696" y="5053827"/>
              <a:ext cx="120240" cy="339480"/>
            </p14:xfrm>
          </p:contentPart>
        </mc:Choice>
        <mc:Fallback xmlns="">
          <p:pic>
            <p:nvPicPr>
              <p:cNvPr id="240" name="Entrada de lápiz 239">
                <a:extLst>
                  <a:ext uri="{FF2B5EF4-FFF2-40B4-BE49-F238E27FC236}">
                    <a16:creationId xmlns:a16="http://schemas.microsoft.com/office/drawing/2014/main" id="{1A3CB3C5-9104-44F9-531F-97BF89ACB89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721056" y="5044827"/>
                <a:ext cx="13788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41" name="Entrada de lápiz 240">
                <a:extLst>
                  <a:ext uri="{FF2B5EF4-FFF2-40B4-BE49-F238E27FC236}">
                    <a16:creationId xmlns:a16="http://schemas.microsoft.com/office/drawing/2014/main" id="{7A5E7EC0-9CE7-4685-4AA0-2F0FF36C0B3A}"/>
                  </a:ext>
                </a:extLst>
              </p14:cNvPr>
              <p14:cNvContentPartPr/>
              <p14:nvPr/>
            </p14:nvContentPartPr>
            <p14:xfrm>
              <a:off x="4889176" y="5214387"/>
              <a:ext cx="100440" cy="180360"/>
            </p14:xfrm>
          </p:contentPart>
        </mc:Choice>
        <mc:Fallback xmlns="">
          <p:pic>
            <p:nvPicPr>
              <p:cNvPr id="241" name="Entrada de lápiz 240">
                <a:extLst>
                  <a:ext uri="{FF2B5EF4-FFF2-40B4-BE49-F238E27FC236}">
                    <a16:creationId xmlns:a16="http://schemas.microsoft.com/office/drawing/2014/main" id="{7A5E7EC0-9CE7-4685-4AA0-2F0FF36C0B3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880176" y="5205747"/>
                <a:ext cx="1180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42" name="Entrada de lápiz 241">
                <a:extLst>
                  <a:ext uri="{FF2B5EF4-FFF2-40B4-BE49-F238E27FC236}">
                    <a16:creationId xmlns:a16="http://schemas.microsoft.com/office/drawing/2014/main" id="{14A8CBBA-FED3-9BF6-A964-693122749960}"/>
                  </a:ext>
                </a:extLst>
              </p14:cNvPr>
              <p14:cNvContentPartPr/>
              <p14:nvPr/>
            </p14:nvContentPartPr>
            <p14:xfrm>
              <a:off x="4998256" y="5236347"/>
              <a:ext cx="94320" cy="148320"/>
            </p14:xfrm>
          </p:contentPart>
        </mc:Choice>
        <mc:Fallback xmlns="">
          <p:pic>
            <p:nvPicPr>
              <p:cNvPr id="242" name="Entrada de lápiz 241">
                <a:extLst>
                  <a:ext uri="{FF2B5EF4-FFF2-40B4-BE49-F238E27FC236}">
                    <a16:creationId xmlns:a16="http://schemas.microsoft.com/office/drawing/2014/main" id="{14A8CBBA-FED3-9BF6-A964-69312274996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989256" y="5227707"/>
                <a:ext cx="1119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43" name="Entrada de lápiz 242">
                <a:extLst>
                  <a:ext uri="{FF2B5EF4-FFF2-40B4-BE49-F238E27FC236}">
                    <a16:creationId xmlns:a16="http://schemas.microsoft.com/office/drawing/2014/main" id="{31BFB2FD-5B17-33BF-746E-B3B65EB6748F}"/>
                  </a:ext>
                </a:extLst>
              </p14:cNvPr>
              <p14:cNvContentPartPr/>
              <p14:nvPr/>
            </p14:nvContentPartPr>
            <p14:xfrm>
              <a:off x="5104456" y="5241747"/>
              <a:ext cx="92520" cy="158400"/>
            </p14:xfrm>
          </p:contentPart>
        </mc:Choice>
        <mc:Fallback xmlns="">
          <p:pic>
            <p:nvPicPr>
              <p:cNvPr id="243" name="Entrada de lápiz 242">
                <a:extLst>
                  <a:ext uri="{FF2B5EF4-FFF2-40B4-BE49-F238E27FC236}">
                    <a16:creationId xmlns:a16="http://schemas.microsoft.com/office/drawing/2014/main" id="{31BFB2FD-5B17-33BF-746E-B3B65EB6748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095816" y="5232747"/>
                <a:ext cx="1101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44" name="Entrada de lápiz 243">
                <a:extLst>
                  <a:ext uri="{FF2B5EF4-FFF2-40B4-BE49-F238E27FC236}">
                    <a16:creationId xmlns:a16="http://schemas.microsoft.com/office/drawing/2014/main" id="{C2577ECE-589B-16BD-5A7B-EEBF36DC5925}"/>
                  </a:ext>
                </a:extLst>
              </p14:cNvPr>
              <p14:cNvContentPartPr/>
              <p14:nvPr/>
            </p14:nvContentPartPr>
            <p14:xfrm>
              <a:off x="5202016" y="5076867"/>
              <a:ext cx="241560" cy="416520"/>
            </p14:xfrm>
          </p:contentPart>
        </mc:Choice>
        <mc:Fallback xmlns="">
          <p:pic>
            <p:nvPicPr>
              <p:cNvPr id="244" name="Entrada de lápiz 243">
                <a:extLst>
                  <a:ext uri="{FF2B5EF4-FFF2-40B4-BE49-F238E27FC236}">
                    <a16:creationId xmlns:a16="http://schemas.microsoft.com/office/drawing/2014/main" id="{C2577ECE-589B-16BD-5A7B-EEBF36DC592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193376" y="5068227"/>
                <a:ext cx="2592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45" name="Entrada de lápiz 244">
                <a:extLst>
                  <a:ext uri="{FF2B5EF4-FFF2-40B4-BE49-F238E27FC236}">
                    <a16:creationId xmlns:a16="http://schemas.microsoft.com/office/drawing/2014/main" id="{4C696899-2953-7793-EBCC-82AAF276D02C}"/>
                  </a:ext>
                </a:extLst>
              </p14:cNvPr>
              <p14:cNvContentPartPr/>
              <p14:nvPr/>
            </p14:nvContentPartPr>
            <p14:xfrm>
              <a:off x="4594696" y="5541267"/>
              <a:ext cx="247320" cy="351000"/>
            </p14:xfrm>
          </p:contentPart>
        </mc:Choice>
        <mc:Fallback xmlns="">
          <p:pic>
            <p:nvPicPr>
              <p:cNvPr id="245" name="Entrada de lápiz 244">
                <a:extLst>
                  <a:ext uri="{FF2B5EF4-FFF2-40B4-BE49-F238E27FC236}">
                    <a16:creationId xmlns:a16="http://schemas.microsoft.com/office/drawing/2014/main" id="{4C696899-2953-7793-EBCC-82AAF276D02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585696" y="5532627"/>
                <a:ext cx="2649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46" name="Entrada de lápiz 245">
                <a:extLst>
                  <a:ext uri="{FF2B5EF4-FFF2-40B4-BE49-F238E27FC236}">
                    <a16:creationId xmlns:a16="http://schemas.microsoft.com/office/drawing/2014/main" id="{F933207E-049C-1152-3466-573440840B12}"/>
                  </a:ext>
                </a:extLst>
              </p14:cNvPr>
              <p14:cNvContentPartPr/>
              <p14:nvPr/>
            </p14:nvContentPartPr>
            <p14:xfrm>
              <a:off x="4879456" y="5706507"/>
              <a:ext cx="51120" cy="205200"/>
            </p14:xfrm>
          </p:contentPart>
        </mc:Choice>
        <mc:Fallback xmlns="">
          <p:pic>
            <p:nvPicPr>
              <p:cNvPr id="246" name="Entrada de lápiz 245">
                <a:extLst>
                  <a:ext uri="{FF2B5EF4-FFF2-40B4-BE49-F238E27FC236}">
                    <a16:creationId xmlns:a16="http://schemas.microsoft.com/office/drawing/2014/main" id="{F933207E-049C-1152-3466-573440840B1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870456" y="5697867"/>
                <a:ext cx="687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47" name="Entrada de lápiz 246">
                <a:extLst>
                  <a:ext uri="{FF2B5EF4-FFF2-40B4-BE49-F238E27FC236}">
                    <a16:creationId xmlns:a16="http://schemas.microsoft.com/office/drawing/2014/main" id="{77504ED2-3EEA-75A5-370A-09943965CB60}"/>
                  </a:ext>
                </a:extLst>
              </p14:cNvPr>
              <p14:cNvContentPartPr/>
              <p14:nvPr/>
            </p14:nvContentPartPr>
            <p14:xfrm>
              <a:off x="4992496" y="5738547"/>
              <a:ext cx="108360" cy="119520"/>
            </p14:xfrm>
          </p:contentPart>
        </mc:Choice>
        <mc:Fallback xmlns="">
          <p:pic>
            <p:nvPicPr>
              <p:cNvPr id="247" name="Entrada de lápiz 246">
                <a:extLst>
                  <a:ext uri="{FF2B5EF4-FFF2-40B4-BE49-F238E27FC236}">
                    <a16:creationId xmlns:a16="http://schemas.microsoft.com/office/drawing/2014/main" id="{77504ED2-3EEA-75A5-370A-09943965CB6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983856" y="5729907"/>
                <a:ext cx="1260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48" name="Entrada de lápiz 247">
                <a:extLst>
                  <a:ext uri="{FF2B5EF4-FFF2-40B4-BE49-F238E27FC236}">
                    <a16:creationId xmlns:a16="http://schemas.microsoft.com/office/drawing/2014/main" id="{6486004E-70F9-B439-45F1-D17B07BBC1D8}"/>
                  </a:ext>
                </a:extLst>
              </p14:cNvPr>
              <p14:cNvContentPartPr/>
              <p14:nvPr/>
            </p14:nvContentPartPr>
            <p14:xfrm>
              <a:off x="5112736" y="5729187"/>
              <a:ext cx="64800" cy="161640"/>
            </p14:xfrm>
          </p:contentPart>
        </mc:Choice>
        <mc:Fallback xmlns="">
          <p:pic>
            <p:nvPicPr>
              <p:cNvPr id="248" name="Entrada de lápiz 247">
                <a:extLst>
                  <a:ext uri="{FF2B5EF4-FFF2-40B4-BE49-F238E27FC236}">
                    <a16:creationId xmlns:a16="http://schemas.microsoft.com/office/drawing/2014/main" id="{6486004E-70F9-B439-45F1-D17B07BBC1D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103736" y="5720187"/>
                <a:ext cx="824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49" name="Entrada de lápiz 248">
                <a:extLst>
                  <a:ext uri="{FF2B5EF4-FFF2-40B4-BE49-F238E27FC236}">
                    <a16:creationId xmlns:a16="http://schemas.microsoft.com/office/drawing/2014/main" id="{0A46BA13-C354-47D9-E45A-253B90401AD4}"/>
                  </a:ext>
                </a:extLst>
              </p14:cNvPr>
              <p14:cNvContentPartPr/>
              <p14:nvPr/>
            </p14:nvContentPartPr>
            <p14:xfrm>
              <a:off x="5191216" y="5513187"/>
              <a:ext cx="101160" cy="359280"/>
            </p14:xfrm>
          </p:contentPart>
        </mc:Choice>
        <mc:Fallback xmlns="">
          <p:pic>
            <p:nvPicPr>
              <p:cNvPr id="249" name="Entrada de lápiz 248">
                <a:extLst>
                  <a:ext uri="{FF2B5EF4-FFF2-40B4-BE49-F238E27FC236}">
                    <a16:creationId xmlns:a16="http://schemas.microsoft.com/office/drawing/2014/main" id="{0A46BA13-C354-47D9-E45A-253B90401AD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182576" y="5504187"/>
                <a:ext cx="1188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50" name="Entrada de lápiz 249">
                <a:extLst>
                  <a:ext uri="{FF2B5EF4-FFF2-40B4-BE49-F238E27FC236}">
                    <a16:creationId xmlns:a16="http://schemas.microsoft.com/office/drawing/2014/main" id="{0570B84E-FC79-3CF4-E3BC-3DBEC1646B3B}"/>
                  </a:ext>
                </a:extLst>
              </p14:cNvPr>
              <p14:cNvContentPartPr/>
              <p14:nvPr/>
            </p14:nvContentPartPr>
            <p14:xfrm>
              <a:off x="5317936" y="5768427"/>
              <a:ext cx="165960" cy="167400"/>
            </p14:xfrm>
          </p:contentPart>
        </mc:Choice>
        <mc:Fallback xmlns="">
          <p:pic>
            <p:nvPicPr>
              <p:cNvPr id="250" name="Entrada de lápiz 249">
                <a:extLst>
                  <a:ext uri="{FF2B5EF4-FFF2-40B4-BE49-F238E27FC236}">
                    <a16:creationId xmlns:a16="http://schemas.microsoft.com/office/drawing/2014/main" id="{0570B84E-FC79-3CF4-E3BC-3DBEC1646B3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308936" y="5759427"/>
                <a:ext cx="183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66CB542F-1DC0-5900-E10D-3E7A3CD98324}"/>
                  </a:ext>
                </a:extLst>
              </p14:cNvPr>
              <p14:cNvContentPartPr/>
              <p14:nvPr/>
            </p14:nvContentPartPr>
            <p14:xfrm>
              <a:off x="5472736" y="5468547"/>
              <a:ext cx="272160" cy="42192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66CB542F-1DC0-5900-E10D-3E7A3CD9832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464096" y="5459907"/>
                <a:ext cx="2898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38F5F694-5B1A-C3F2-4283-157B2806FF13}"/>
                  </a:ext>
                </a:extLst>
              </p14:cNvPr>
              <p14:cNvContentPartPr/>
              <p14:nvPr/>
            </p14:nvContentPartPr>
            <p14:xfrm>
              <a:off x="6588736" y="3841707"/>
              <a:ext cx="7560" cy="9360"/>
            </p14:xfrm>
          </p:contentPart>
        </mc:Choice>
        <mc:Fallback xmlns=""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38F5F694-5B1A-C3F2-4283-157B2806FF1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580096" y="3832707"/>
                <a:ext cx="252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upo 266">
            <a:extLst>
              <a:ext uri="{FF2B5EF4-FFF2-40B4-BE49-F238E27FC236}">
                <a16:creationId xmlns:a16="http://schemas.microsoft.com/office/drawing/2014/main" id="{699F58E6-C0CA-84AE-1896-5D1E1FAF15F5}"/>
              </a:ext>
            </a:extLst>
          </p:cNvPr>
          <p:cNvGrpSpPr/>
          <p:nvPr/>
        </p:nvGrpSpPr>
        <p:grpSpPr>
          <a:xfrm>
            <a:off x="680776" y="109227"/>
            <a:ext cx="1255320" cy="3249360"/>
            <a:chOff x="680776" y="109227"/>
            <a:chExt cx="1255320" cy="32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4769A429-0770-131F-E9CE-61B8AB8849E0}"/>
                    </a:ext>
                  </a:extLst>
                </p14:cNvPr>
                <p14:cNvContentPartPr/>
                <p14:nvPr/>
              </p14:nvContentPartPr>
              <p14:xfrm>
                <a:off x="989656" y="768387"/>
                <a:ext cx="186120" cy="208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4769A429-0770-131F-E9CE-61B8AB8849E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0656" y="759747"/>
                  <a:ext cx="203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7A19A556-814A-D201-726E-E640B0773BCA}"/>
                    </a:ext>
                  </a:extLst>
                </p14:cNvPr>
                <p14:cNvContentPartPr/>
                <p14:nvPr/>
              </p14:nvContentPartPr>
              <p14:xfrm>
                <a:off x="1024576" y="753627"/>
                <a:ext cx="177840" cy="25113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7A19A556-814A-D201-726E-E640B0773B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15936" y="744987"/>
                  <a:ext cx="195480" cy="25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4FDB65A9-9C2B-ACA8-ECCB-B84EDC3CCB58}"/>
                    </a:ext>
                  </a:extLst>
                </p14:cNvPr>
                <p14:cNvContentPartPr/>
                <p14:nvPr/>
              </p14:nvContentPartPr>
              <p14:xfrm>
                <a:off x="1161376" y="785667"/>
                <a:ext cx="255240" cy="25729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4FDB65A9-9C2B-ACA8-ECCB-B84EDC3CCB5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2376" y="776667"/>
                  <a:ext cx="272880" cy="25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67370148-7A3D-A392-41ED-D10113E55B63}"/>
                    </a:ext>
                  </a:extLst>
                </p14:cNvPr>
                <p14:cNvContentPartPr/>
                <p14:nvPr/>
              </p14:nvContentPartPr>
              <p14:xfrm>
                <a:off x="768616" y="522147"/>
                <a:ext cx="116640" cy="158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67370148-7A3D-A392-41ED-D10113E55B6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59976" y="513507"/>
                  <a:ext cx="134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66D18BD-D211-A2BE-F865-F104C2054F63}"/>
                    </a:ext>
                  </a:extLst>
                </p14:cNvPr>
                <p14:cNvContentPartPr/>
                <p14:nvPr/>
              </p14:nvContentPartPr>
              <p14:xfrm>
                <a:off x="833416" y="426027"/>
                <a:ext cx="14760" cy="1958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66D18BD-D211-A2BE-F865-F104C2054F6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24416" y="417027"/>
                  <a:ext cx="32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28B1B436-E27A-0346-CF89-E5E574F2EAC7}"/>
                    </a:ext>
                  </a:extLst>
                </p14:cNvPr>
                <p14:cNvContentPartPr/>
                <p14:nvPr/>
              </p14:nvContentPartPr>
              <p14:xfrm>
                <a:off x="953296" y="359787"/>
                <a:ext cx="183600" cy="251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28B1B436-E27A-0346-CF89-E5E574F2EAC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4296" y="350787"/>
                  <a:ext cx="201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6F40D80C-BDDD-79D8-F3F3-B0B6B642A5D8}"/>
                    </a:ext>
                  </a:extLst>
                </p14:cNvPr>
                <p14:cNvContentPartPr/>
                <p14:nvPr/>
              </p14:nvContentPartPr>
              <p14:xfrm>
                <a:off x="1008016" y="448707"/>
                <a:ext cx="159840" cy="1728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6F40D80C-BDDD-79D8-F3F3-B0B6B642A5D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9376" y="439707"/>
                  <a:ext cx="177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B30F38E-BDB4-1A17-7B75-62AC13162C21}"/>
                    </a:ext>
                  </a:extLst>
                </p14:cNvPr>
                <p14:cNvContentPartPr/>
                <p14:nvPr/>
              </p14:nvContentPartPr>
              <p14:xfrm>
                <a:off x="761056" y="2935947"/>
                <a:ext cx="180000" cy="2455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B30F38E-BDB4-1A17-7B75-62AC13162C2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2416" y="2926947"/>
                  <a:ext cx="197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85B4E9E-5A05-C6FC-957D-E7A2792D1C1D}"/>
                    </a:ext>
                  </a:extLst>
                </p14:cNvPr>
                <p14:cNvContentPartPr/>
                <p14:nvPr/>
              </p14:nvContentPartPr>
              <p14:xfrm>
                <a:off x="761056" y="2979867"/>
                <a:ext cx="186480" cy="486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85B4E9E-5A05-C6FC-957D-E7A2792D1C1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2416" y="2971227"/>
                  <a:ext cx="204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1BAF2D8F-CE5B-353D-A41B-D363BBE43399}"/>
                    </a:ext>
                  </a:extLst>
                </p14:cNvPr>
                <p14:cNvContentPartPr/>
                <p14:nvPr/>
              </p14:nvContentPartPr>
              <p14:xfrm>
                <a:off x="1034656" y="809427"/>
                <a:ext cx="131760" cy="164340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1BAF2D8F-CE5B-353D-A41B-D363BBE4339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5656" y="800427"/>
                  <a:ext cx="149400" cy="16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08BDE81-F493-3F44-8275-E98EE6AB2C12}"/>
                    </a:ext>
                  </a:extLst>
                </p14:cNvPr>
                <p14:cNvContentPartPr/>
                <p14:nvPr/>
              </p14:nvContentPartPr>
              <p14:xfrm>
                <a:off x="1107016" y="2258427"/>
                <a:ext cx="129600" cy="62892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08BDE81-F493-3F44-8275-E98EE6AB2C1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8016" y="2249427"/>
                  <a:ext cx="14724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740AB98B-C8DF-F855-CFD9-D48016775143}"/>
                    </a:ext>
                  </a:extLst>
                </p14:cNvPr>
                <p14:cNvContentPartPr/>
                <p14:nvPr/>
              </p14:nvContentPartPr>
              <p14:xfrm>
                <a:off x="1914136" y="1395507"/>
                <a:ext cx="21960" cy="104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740AB98B-C8DF-F855-CFD9-D480167751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05136" y="1386867"/>
                  <a:ext cx="39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D0F8D027-AFF8-A3BF-EC0B-3E1D134B85F9}"/>
                    </a:ext>
                  </a:extLst>
                </p14:cNvPr>
                <p14:cNvContentPartPr/>
                <p14:nvPr/>
              </p14:nvContentPartPr>
              <p14:xfrm>
                <a:off x="1908736" y="1403067"/>
                <a:ext cx="5760" cy="187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D0F8D027-AFF8-A3BF-EC0B-3E1D134B85F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99736" y="1394067"/>
                  <a:ext cx="23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03BF9BA6-8137-7BB2-E95C-6CEB0A15C9F1}"/>
                    </a:ext>
                  </a:extLst>
                </p14:cNvPr>
                <p14:cNvContentPartPr/>
                <p14:nvPr/>
              </p14:nvContentPartPr>
              <p14:xfrm>
                <a:off x="680776" y="109227"/>
                <a:ext cx="956880" cy="85680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03BF9BA6-8137-7BB2-E95C-6CEB0A15C9F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71776" y="100227"/>
                  <a:ext cx="974520" cy="87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FD8E1C42-BBDA-8EC2-E5B9-E20B8E754E3F}"/>
              </a:ext>
            </a:extLst>
          </p:cNvPr>
          <p:cNvGrpSpPr/>
          <p:nvPr/>
        </p:nvGrpSpPr>
        <p:grpSpPr>
          <a:xfrm>
            <a:off x="5416216" y="278787"/>
            <a:ext cx="939960" cy="3118320"/>
            <a:chOff x="5416216" y="278787"/>
            <a:chExt cx="939960" cy="31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EA55C50-E52D-AA81-3D0B-C423D6290D12}"/>
                    </a:ext>
                  </a:extLst>
                </p14:cNvPr>
                <p14:cNvContentPartPr/>
                <p14:nvPr/>
              </p14:nvContentPartPr>
              <p14:xfrm>
                <a:off x="5784496" y="723027"/>
                <a:ext cx="237600" cy="26305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EA55C50-E52D-AA81-3D0B-C423D6290D1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75856" y="714027"/>
                  <a:ext cx="255240" cy="26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3063F3D-B423-8FB3-BF8C-284A0D1C936F}"/>
                    </a:ext>
                  </a:extLst>
                </p14:cNvPr>
                <p14:cNvContentPartPr/>
                <p14:nvPr/>
              </p14:nvContentPartPr>
              <p14:xfrm>
                <a:off x="5807176" y="711147"/>
                <a:ext cx="163440" cy="2685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3063F3D-B423-8FB3-BF8C-284A0D1C936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798536" y="702507"/>
                  <a:ext cx="181080" cy="270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D4C4EFF-F618-11E4-314B-572BFBD39E0C}"/>
                    </a:ext>
                  </a:extLst>
                </p14:cNvPr>
                <p14:cNvContentPartPr/>
                <p14:nvPr/>
              </p14:nvContentPartPr>
              <p14:xfrm>
                <a:off x="5561656" y="591267"/>
                <a:ext cx="142560" cy="14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D4C4EFF-F618-11E4-314B-572BFBD39E0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552656" y="582627"/>
                  <a:ext cx="160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97C9C88-A1DE-CE4C-1157-8CBEBEB2FACD}"/>
                    </a:ext>
                  </a:extLst>
                </p14:cNvPr>
                <p14:cNvContentPartPr/>
                <p14:nvPr/>
              </p14:nvContentPartPr>
              <p14:xfrm>
                <a:off x="5812576" y="324147"/>
                <a:ext cx="196560" cy="2656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97C9C88-A1DE-CE4C-1157-8CBEBEB2FAC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803576" y="315507"/>
                  <a:ext cx="214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A210E24A-6BF5-C877-DD45-32674781F963}"/>
                    </a:ext>
                  </a:extLst>
                </p14:cNvPr>
                <p14:cNvContentPartPr/>
                <p14:nvPr/>
              </p14:nvContentPartPr>
              <p14:xfrm>
                <a:off x="5904016" y="426027"/>
                <a:ext cx="120240" cy="1429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A210E24A-6BF5-C877-DD45-32674781F96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895376" y="417027"/>
                  <a:ext cx="137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26C691D-61E0-6FED-632A-7C4ED59E58CB}"/>
                    </a:ext>
                  </a:extLst>
                </p14:cNvPr>
                <p14:cNvContentPartPr/>
                <p14:nvPr/>
              </p14:nvContentPartPr>
              <p14:xfrm>
                <a:off x="6181576" y="2772507"/>
                <a:ext cx="136800" cy="2520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26C691D-61E0-6FED-632A-7C4ED59E58C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172576" y="2763867"/>
                  <a:ext cx="1544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242E487-1759-D880-79CD-7FF22F16D6D3}"/>
                    </a:ext>
                  </a:extLst>
                </p14:cNvPr>
                <p14:cNvContentPartPr/>
                <p14:nvPr/>
              </p14:nvContentPartPr>
              <p14:xfrm>
                <a:off x="6200656" y="2840547"/>
                <a:ext cx="155520" cy="482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242E487-1759-D880-79CD-7FF22F16D6D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192016" y="2831907"/>
                  <a:ext cx="173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E6370EF6-7B7A-1743-4EBB-FEF0EF7F0CE9}"/>
                    </a:ext>
                  </a:extLst>
                </p14:cNvPr>
                <p14:cNvContentPartPr/>
                <p14:nvPr/>
              </p14:nvContentPartPr>
              <p14:xfrm>
                <a:off x="5416216" y="278787"/>
                <a:ext cx="336600" cy="74952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E6370EF6-7B7A-1743-4EBB-FEF0EF7F0CE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407576" y="270147"/>
                  <a:ext cx="354240" cy="767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70" name="Picture 2" descr="Electroforesis | NHGRI">
            <a:extLst>
              <a:ext uri="{FF2B5EF4-FFF2-40B4-BE49-F238E27FC236}">
                <a16:creationId xmlns:a16="http://schemas.microsoft.com/office/drawing/2014/main" id="{6692A787-844A-C735-AA29-06A28DB49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05904">
            <a:off x="5617720" y="3672947"/>
            <a:ext cx="2805685" cy="21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4ET3OK2012G8: Capacitores">
            <a:extLst>
              <a:ext uri="{FF2B5EF4-FFF2-40B4-BE49-F238E27FC236}">
                <a16:creationId xmlns:a16="http://schemas.microsoft.com/office/drawing/2014/main" id="{A95D3587-D504-53B7-A12F-B39F3347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58" y="3094119"/>
            <a:ext cx="3137581" cy="97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pacitores - Blog do Tutorduino">
            <a:extLst>
              <a:ext uri="{FF2B5EF4-FFF2-40B4-BE49-F238E27FC236}">
                <a16:creationId xmlns:a16="http://schemas.microsoft.com/office/drawing/2014/main" id="{285BD637-B21F-5716-C36F-143DAE82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7" y="4684499"/>
            <a:ext cx="2521665" cy="184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097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36AC28BA-6063-BF4B-CE47-50F94A4A5F53}"/>
              </a:ext>
            </a:extLst>
          </p:cNvPr>
          <p:cNvGrpSpPr/>
          <p:nvPr/>
        </p:nvGrpSpPr>
        <p:grpSpPr>
          <a:xfrm>
            <a:off x="1405456" y="287787"/>
            <a:ext cx="496080" cy="3817080"/>
            <a:chOff x="1405456" y="287787"/>
            <a:chExt cx="496080" cy="38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DD651B93-B431-0942-B975-BBC9160A898A}"/>
                    </a:ext>
                  </a:extLst>
                </p14:cNvPr>
                <p14:cNvContentPartPr/>
                <p14:nvPr/>
              </p14:nvContentPartPr>
              <p14:xfrm>
                <a:off x="1405456" y="548067"/>
                <a:ext cx="408240" cy="355680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DD651B93-B431-0942-B975-BBC9160A89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96456" y="539067"/>
                  <a:ext cx="425880" cy="35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152D992-EF73-726E-A272-29DB6AC580E3}"/>
                    </a:ext>
                  </a:extLst>
                </p14:cNvPr>
                <p14:cNvContentPartPr/>
                <p14:nvPr/>
              </p14:nvContentPartPr>
              <p14:xfrm>
                <a:off x="1423816" y="564627"/>
                <a:ext cx="205920" cy="1620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152D992-EF73-726E-A272-29DB6AC580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15176" y="555987"/>
                  <a:ext cx="223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19C0624-33A0-3BD7-3263-AE1369D223C5}"/>
                    </a:ext>
                  </a:extLst>
                </p14:cNvPr>
                <p14:cNvContentPartPr/>
                <p14:nvPr/>
              </p14:nvContentPartPr>
              <p14:xfrm>
                <a:off x="1530736" y="351507"/>
                <a:ext cx="295920" cy="3628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19C0624-33A0-3BD7-3263-AE1369D223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1736" y="342867"/>
                  <a:ext cx="3135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1A0363B-A3CC-14F2-3DC1-C002ABE01E76}"/>
                    </a:ext>
                  </a:extLst>
                </p14:cNvPr>
                <p14:cNvContentPartPr/>
                <p14:nvPr/>
              </p14:nvContentPartPr>
              <p14:xfrm>
                <a:off x="1812616" y="287787"/>
                <a:ext cx="19440" cy="2653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1A0363B-A3CC-14F2-3DC1-C002ABE01E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03616" y="279147"/>
                  <a:ext cx="37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D34DCBF-E2BE-D6B7-4788-9C6DF426BF1C}"/>
                    </a:ext>
                  </a:extLst>
                </p14:cNvPr>
                <p14:cNvContentPartPr/>
                <p14:nvPr/>
              </p14:nvContentPartPr>
              <p14:xfrm>
                <a:off x="1839256" y="353667"/>
                <a:ext cx="18720" cy="140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D34DCBF-E2BE-D6B7-4788-9C6DF426BF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30256" y="344667"/>
                  <a:ext cx="36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AEB7FD7-D5A7-D7B3-A04B-59B5FC32E6AA}"/>
                    </a:ext>
                  </a:extLst>
                </p14:cNvPr>
                <p14:cNvContentPartPr/>
                <p14:nvPr/>
              </p14:nvContentPartPr>
              <p14:xfrm>
                <a:off x="1889656" y="366267"/>
                <a:ext cx="11880" cy="123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AEB7FD7-D5A7-D7B3-A04B-59B5FC32E6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1016" y="357627"/>
                  <a:ext cx="29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A5FA5D9-C8C7-1690-B6AA-BE21D6143F19}"/>
                    </a:ext>
                  </a:extLst>
                </p14:cNvPr>
                <p14:cNvContentPartPr/>
                <p14:nvPr/>
              </p14:nvContentPartPr>
              <p14:xfrm>
                <a:off x="1526056" y="500907"/>
                <a:ext cx="6840" cy="208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A5FA5D9-C8C7-1690-B6AA-BE21D6143F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17056" y="491907"/>
                  <a:ext cx="244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A44396AF-BCD1-7FDC-D1C9-71348311047E}"/>
                  </a:ext>
                </a:extLst>
              </p14:cNvPr>
              <p14:cNvContentPartPr/>
              <p14:nvPr/>
            </p14:nvContentPartPr>
            <p14:xfrm>
              <a:off x="1047976" y="4123947"/>
              <a:ext cx="181440" cy="72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A44396AF-BCD1-7FDC-D1C9-7134831104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9336" y="4115307"/>
                <a:ext cx="1990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D3323448-1586-3933-A972-698A77956458}"/>
                  </a:ext>
                </a:extLst>
              </p14:cNvPr>
              <p14:cNvContentPartPr/>
              <p14:nvPr/>
            </p14:nvContentPartPr>
            <p14:xfrm>
              <a:off x="867616" y="499467"/>
              <a:ext cx="187560" cy="3384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D3323448-1586-3933-A972-698A779564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616" y="490827"/>
                <a:ext cx="205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40F0E8FB-AF0E-C5BF-8FC7-69A6DC473D4B}"/>
                  </a:ext>
                </a:extLst>
              </p14:cNvPr>
              <p14:cNvContentPartPr/>
              <p14:nvPr/>
            </p14:nvContentPartPr>
            <p14:xfrm>
              <a:off x="86056" y="491187"/>
              <a:ext cx="655560" cy="43376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40F0E8FB-AF0E-C5BF-8FC7-69A6DC473D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416" y="482187"/>
                <a:ext cx="673200" cy="435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o 22">
            <a:extLst>
              <a:ext uri="{FF2B5EF4-FFF2-40B4-BE49-F238E27FC236}">
                <a16:creationId xmlns:a16="http://schemas.microsoft.com/office/drawing/2014/main" id="{327BA34F-5F56-A041-0B14-33F7EB659460}"/>
              </a:ext>
            </a:extLst>
          </p:cNvPr>
          <p:cNvGrpSpPr/>
          <p:nvPr/>
        </p:nvGrpSpPr>
        <p:grpSpPr>
          <a:xfrm>
            <a:off x="2459176" y="1129467"/>
            <a:ext cx="601560" cy="2431080"/>
            <a:chOff x="2459176" y="1129467"/>
            <a:chExt cx="601560" cy="24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FAD42F51-2567-1391-6E98-D9189C234C6B}"/>
                    </a:ext>
                  </a:extLst>
                </p14:cNvPr>
                <p14:cNvContentPartPr/>
                <p14:nvPr/>
              </p14:nvContentPartPr>
              <p14:xfrm>
                <a:off x="2459176" y="1129467"/>
                <a:ext cx="258840" cy="24310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FAD42F51-2567-1391-6E98-D9189C234C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50536" y="1120827"/>
                  <a:ext cx="276480" cy="24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A1ABC35-1477-C6AF-56A6-4F12E364A6D6}"/>
                    </a:ext>
                  </a:extLst>
                </p14:cNvPr>
                <p14:cNvContentPartPr/>
                <p14:nvPr/>
              </p14:nvContentPartPr>
              <p14:xfrm>
                <a:off x="2795776" y="1215147"/>
                <a:ext cx="264960" cy="20894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A1ABC35-1477-C6AF-56A6-4F12E364A6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6776" y="1206507"/>
                  <a:ext cx="282600" cy="21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04785FCB-5D7B-DE43-AFBD-8CFFB90028B9}"/>
              </a:ext>
            </a:extLst>
          </p:cNvPr>
          <p:cNvGrpSpPr/>
          <p:nvPr/>
        </p:nvGrpSpPr>
        <p:grpSpPr>
          <a:xfrm>
            <a:off x="3441256" y="1332147"/>
            <a:ext cx="514440" cy="1826280"/>
            <a:chOff x="3441256" y="1332147"/>
            <a:chExt cx="514440" cy="18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D7BDB94-65BB-ADE4-1214-AA7B81D03B19}"/>
                    </a:ext>
                  </a:extLst>
                </p14:cNvPr>
                <p14:cNvContentPartPr/>
                <p14:nvPr/>
              </p14:nvContentPartPr>
              <p14:xfrm>
                <a:off x="3441256" y="1332147"/>
                <a:ext cx="187200" cy="18262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D7BDB94-65BB-ADE4-1214-AA7B81D03B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32256" y="1323147"/>
                  <a:ext cx="204840" cy="18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AC1EF199-955F-D36B-E619-675C28FCBCAC}"/>
                    </a:ext>
                  </a:extLst>
                </p14:cNvPr>
                <p14:cNvContentPartPr/>
                <p14:nvPr/>
              </p14:nvContentPartPr>
              <p14:xfrm>
                <a:off x="3745816" y="1389387"/>
                <a:ext cx="209880" cy="15714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AC1EF199-955F-D36B-E619-675C28FCBC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7176" y="1380387"/>
                  <a:ext cx="227520" cy="158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8CE4A2E-AF18-C966-AD23-80F952CEC72C}"/>
              </a:ext>
            </a:extLst>
          </p:cNvPr>
          <p:cNvGrpSpPr/>
          <p:nvPr/>
        </p:nvGrpSpPr>
        <p:grpSpPr>
          <a:xfrm>
            <a:off x="4370056" y="1463547"/>
            <a:ext cx="611280" cy="1617480"/>
            <a:chOff x="4370056" y="1463547"/>
            <a:chExt cx="61128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97F5FEF-CE79-1D31-E9BE-319ECF2EBD0C}"/>
                    </a:ext>
                  </a:extLst>
                </p14:cNvPr>
                <p14:cNvContentPartPr/>
                <p14:nvPr/>
              </p14:nvContentPartPr>
              <p14:xfrm>
                <a:off x="4370056" y="1536987"/>
                <a:ext cx="212400" cy="1543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97F5FEF-CE79-1D31-E9BE-319ECF2EBD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61056" y="1527987"/>
                  <a:ext cx="230040" cy="15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DE4747A-251E-34CA-93BD-C52A6FF9CECB}"/>
                    </a:ext>
                  </a:extLst>
                </p14:cNvPr>
                <p14:cNvContentPartPr/>
                <p14:nvPr/>
              </p14:nvContentPartPr>
              <p14:xfrm>
                <a:off x="4745176" y="1463547"/>
                <a:ext cx="236160" cy="16174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DE4747A-251E-34CA-93BD-C52A6FF9CE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6536" y="1454907"/>
                  <a:ext cx="253800" cy="163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501FA87A-284D-033A-48C8-B3CBC1098613}"/>
                  </a:ext>
                </a:extLst>
              </p14:cNvPr>
              <p14:cNvContentPartPr/>
              <p14:nvPr/>
            </p14:nvContentPartPr>
            <p14:xfrm>
              <a:off x="5341696" y="1287507"/>
              <a:ext cx="205560" cy="173088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501FA87A-284D-033A-48C8-B3CBC10986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33056" y="1278867"/>
                <a:ext cx="223200" cy="17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A52208FB-4737-C11A-4EA4-DD017A4D50AE}"/>
                  </a:ext>
                </a:extLst>
              </p14:cNvPr>
              <p14:cNvContentPartPr/>
              <p14:nvPr/>
            </p14:nvContentPartPr>
            <p14:xfrm>
              <a:off x="5788096" y="1566147"/>
              <a:ext cx="106920" cy="129420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A52208FB-4737-C11A-4EA4-DD017A4D50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79456" y="1557507"/>
                <a:ext cx="124560" cy="131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o 78">
            <a:extLst>
              <a:ext uri="{FF2B5EF4-FFF2-40B4-BE49-F238E27FC236}">
                <a16:creationId xmlns:a16="http://schemas.microsoft.com/office/drawing/2014/main" id="{520508CF-D7EB-B4D0-D67A-A785A0E46D26}"/>
              </a:ext>
            </a:extLst>
          </p:cNvPr>
          <p:cNvGrpSpPr/>
          <p:nvPr/>
        </p:nvGrpSpPr>
        <p:grpSpPr>
          <a:xfrm>
            <a:off x="1292056" y="4280187"/>
            <a:ext cx="1177560" cy="1909800"/>
            <a:chOff x="1292056" y="4280187"/>
            <a:chExt cx="1177560" cy="19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836CAF6-F477-32A4-DDBF-DF00A5B99183}"/>
                    </a:ext>
                  </a:extLst>
                </p14:cNvPr>
                <p14:cNvContentPartPr/>
                <p14:nvPr/>
              </p14:nvContentPartPr>
              <p14:xfrm>
                <a:off x="1570336" y="4506987"/>
                <a:ext cx="173880" cy="140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836CAF6-F477-32A4-DDBF-DF00A5B991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61336" y="4498347"/>
                  <a:ext cx="191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868A2C3-E4A4-A8D4-FA53-24BD1E496199}"/>
                    </a:ext>
                  </a:extLst>
                </p14:cNvPr>
                <p14:cNvContentPartPr/>
                <p14:nvPr/>
              </p14:nvContentPartPr>
              <p14:xfrm>
                <a:off x="1655656" y="4449387"/>
                <a:ext cx="31680" cy="113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868A2C3-E4A4-A8D4-FA53-24BD1E4961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47016" y="4440387"/>
                  <a:ext cx="49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572CEAC-6C1D-E172-0934-86374B080FED}"/>
                    </a:ext>
                  </a:extLst>
                </p14:cNvPr>
                <p14:cNvContentPartPr/>
                <p14:nvPr/>
              </p14:nvContentPartPr>
              <p14:xfrm>
                <a:off x="1741696" y="4280187"/>
                <a:ext cx="166320" cy="348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572CEAC-6C1D-E172-0934-86374B080F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33056" y="4271187"/>
                  <a:ext cx="183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09F25EA3-4346-BFC5-67E8-48FED2740BFA}"/>
                    </a:ext>
                  </a:extLst>
                </p14:cNvPr>
                <p14:cNvContentPartPr/>
                <p14:nvPr/>
              </p14:nvContentPartPr>
              <p14:xfrm>
                <a:off x="1855096" y="4699947"/>
                <a:ext cx="225360" cy="11023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09F25EA3-4346-BFC5-67E8-48FED2740B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46096" y="4690947"/>
                  <a:ext cx="243000" cy="11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1B15483D-32AB-4383-E5B8-7945F0DD13E1}"/>
                    </a:ext>
                  </a:extLst>
                </p14:cNvPr>
                <p14:cNvContentPartPr/>
                <p14:nvPr/>
              </p14:nvContentPartPr>
              <p14:xfrm>
                <a:off x="1551616" y="5898027"/>
                <a:ext cx="95040" cy="2566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1B15483D-32AB-4383-E5B8-7945F0DD13E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42976" y="5889027"/>
                  <a:ext cx="112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478518F8-D00C-53E1-6D31-390414638744}"/>
                    </a:ext>
                  </a:extLst>
                </p14:cNvPr>
                <p14:cNvContentPartPr/>
                <p14:nvPr/>
              </p14:nvContentPartPr>
              <p14:xfrm>
                <a:off x="1688776" y="6000627"/>
                <a:ext cx="119160" cy="1098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478518F8-D00C-53E1-6D31-39041463874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79776" y="5991987"/>
                  <a:ext cx="136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8FDD3A9B-95B5-A113-E5FB-DBF3ECF49146}"/>
                    </a:ext>
                  </a:extLst>
                </p14:cNvPr>
                <p14:cNvContentPartPr/>
                <p14:nvPr/>
              </p14:nvContentPartPr>
              <p14:xfrm>
                <a:off x="1842496" y="5862747"/>
                <a:ext cx="15840" cy="3272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8FDD3A9B-95B5-A113-E5FB-DBF3ECF4914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33496" y="5853747"/>
                  <a:ext cx="33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C3FEA4D2-2E32-305F-BAAE-A5C847F04A1E}"/>
                    </a:ext>
                  </a:extLst>
                </p14:cNvPr>
                <p14:cNvContentPartPr/>
                <p14:nvPr/>
              </p14:nvContentPartPr>
              <p14:xfrm>
                <a:off x="1358296" y="5247867"/>
                <a:ext cx="1026000" cy="3985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3FEA4D2-2E32-305F-BAAE-A5C847F04A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49296" y="5239227"/>
                  <a:ext cx="10436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95033594-B45A-B9E0-55CC-1BB6ED05192F}"/>
                    </a:ext>
                  </a:extLst>
                </p14:cNvPr>
                <p14:cNvContentPartPr/>
                <p14:nvPr/>
              </p14:nvContentPartPr>
              <p14:xfrm>
                <a:off x="1292056" y="5320947"/>
                <a:ext cx="1177560" cy="3898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95033594-B45A-B9E0-55CC-1BB6ED0519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3056" y="5311947"/>
                  <a:ext cx="119520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837A6BF1-9434-0926-E66D-BFE90E988C5F}"/>
              </a:ext>
            </a:extLst>
          </p:cNvPr>
          <p:cNvGrpSpPr/>
          <p:nvPr/>
        </p:nvGrpSpPr>
        <p:grpSpPr>
          <a:xfrm>
            <a:off x="6738496" y="2334387"/>
            <a:ext cx="3425040" cy="3033360"/>
            <a:chOff x="6738496" y="2334387"/>
            <a:chExt cx="3425040" cy="30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3707B4C8-7110-693E-F549-D4BFAFBFB81F}"/>
                    </a:ext>
                  </a:extLst>
                </p14:cNvPr>
                <p14:cNvContentPartPr/>
                <p14:nvPr/>
              </p14:nvContentPartPr>
              <p14:xfrm>
                <a:off x="7601776" y="4886787"/>
                <a:ext cx="138240" cy="4809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3707B4C8-7110-693E-F549-D4BFAFBFB81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92776" y="4877787"/>
                  <a:ext cx="1558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D21EBA7F-F63F-FB52-C505-8D9C130AA298}"/>
                    </a:ext>
                  </a:extLst>
                </p14:cNvPr>
                <p14:cNvContentPartPr/>
                <p14:nvPr/>
              </p14:nvContentPartPr>
              <p14:xfrm>
                <a:off x="6738496" y="5102787"/>
                <a:ext cx="12960" cy="21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D21EBA7F-F63F-FB52-C505-8D9C130AA2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29496" y="5093787"/>
                  <a:ext cx="30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1B73D7F1-6F0A-15D4-1F2B-322313DEA7AA}"/>
                    </a:ext>
                  </a:extLst>
                </p14:cNvPr>
                <p14:cNvContentPartPr/>
                <p14:nvPr/>
              </p14:nvContentPartPr>
              <p14:xfrm>
                <a:off x="7509256" y="3784467"/>
                <a:ext cx="808920" cy="843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1B73D7F1-6F0A-15D4-1F2B-322313DEA7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00256" y="3775827"/>
                  <a:ext cx="82656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24C5DBC9-7A6B-2CC1-FD8C-68F18B15179B}"/>
                    </a:ext>
                  </a:extLst>
                </p14:cNvPr>
                <p14:cNvContentPartPr/>
                <p14:nvPr/>
              </p14:nvContentPartPr>
              <p14:xfrm>
                <a:off x="8043136" y="3858987"/>
                <a:ext cx="382320" cy="7369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24C5DBC9-7A6B-2CC1-FD8C-68F18B151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34496" y="3850347"/>
                  <a:ext cx="39996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9C1DFA63-F764-E16C-B618-348CB26CF425}"/>
                    </a:ext>
                  </a:extLst>
                </p14:cNvPr>
                <p14:cNvContentPartPr/>
                <p14:nvPr/>
              </p14:nvContentPartPr>
              <p14:xfrm>
                <a:off x="8437696" y="4039707"/>
                <a:ext cx="555840" cy="1501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9C1DFA63-F764-E16C-B618-348CB26CF4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9056" y="4030707"/>
                  <a:ext cx="573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BD8F894-68CB-7511-C5EC-78A4B98116A3}"/>
                    </a:ext>
                  </a:extLst>
                </p14:cNvPr>
                <p14:cNvContentPartPr/>
                <p14:nvPr/>
              </p14:nvContentPartPr>
              <p14:xfrm>
                <a:off x="8309176" y="3616707"/>
                <a:ext cx="664200" cy="4485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BD8F894-68CB-7511-C5EC-78A4B98116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00176" y="3608067"/>
                  <a:ext cx="6818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B614B67C-9767-26B9-E4A4-306E3B63CA32}"/>
                    </a:ext>
                  </a:extLst>
                </p14:cNvPr>
                <p14:cNvContentPartPr/>
                <p14:nvPr/>
              </p14:nvContentPartPr>
              <p14:xfrm>
                <a:off x="7977256" y="3330147"/>
                <a:ext cx="823680" cy="4564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B614B67C-9767-26B9-E4A4-306E3B63CA3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68256" y="3321507"/>
                  <a:ext cx="8413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06478F0D-881F-69A6-DD22-2D7AC1A423F9}"/>
                    </a:ext>
                  </a:extLst>
                </p14:cNvPr>
                <p14:cNvContentPartPr/>
                <p14:nvPr/>
              </p14:nvContentPartPr>
              <p14:xfrm>
                <a:off x="7940896" y="3311427"/>
                <a:ext cx="36720" cy="45108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06478F0D-881F-69A6-DD22-2D7AC1A423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31896" y="3302427"/>
                  <a:ext cx="543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8DAC4D4-A2E5-7FCE-2E9D-509B3939834F}"/>
                    </a:ext>
                  </a:extLst>
                </p14:cNvPr>
                <p14:cNvContentPartPr/>
                <p14:nvPr/>
              </p14:nvContentPartPr>
              <p14:xfrm>
                <a:off x="7766296" y="4290267"/>
                <a:ext cx="70200" cy="4572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8DAC4D4-A2E5-7FCE-2E9D-509B393983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57296" y="4281267"/>
                  <a:ext cx="878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DE7705B-6702-0E9F-9A0C-AB42E8F39D5E}"/>
                    </a:ext>
                  </a:extLst>
                </p14:cNvPr>
                <p14:cNvContentPartPr/>
                <p14:nvPr/>
              </p14:nvContentPartPr>
              <p14:xfrm>
                <a:off x="7540936" y="4107747"/>
                <a:ext cx="363240" cy="60300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DE7705B-6702-0E9F-9A0C-AB42E8F39D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32296" y="4099107"/>
                  <a:ext cx="3808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E3FF9C87-54C1-21E7-568C-AC4F40A6A7B0}"/>
                    </a:ext>
                  </a:extLst>
                </p14:cNvPr>
                <p14:cNvContentPartPr/>
                <p14:nvPr/>
              </p14:nvContentPartPr>
              <p14:xfrm>
                <a:off x="8377936" y="3141867"/>
                <a:ext cx="827640" cy="4287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E3FF9C87-54C1-21E7-568C-AC4F40A6A7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69296" y="3132867"/>
                  <a:ext cx="8452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5BEDE6A-2E77-91DA-5C07-5660A8E6339E}"/>
                    </a:ext>
                  </a:extLst>
                </p14:cNvPr>
                <p14:cNvContentPartPr/>
                <p14:nvPr/>
              </p14:nvContentPartPr>
              <p14:xfrm>
                <a:off x="8346256" y="2835507"/>
                <a:ext cx="1415160" cy="7059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5BEDE6A-2E77-91DA-5C07-5660A8E6339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37256" y="2826507"/>
                  <a:ext cx="143280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942660A-822D-8C41-96B2-9F0C5ED754D8}"/>
                    </a:ext>
                  </a:extLst>
                </p14:cNvPr>
                <p14:cNvContentPartPr/>
                <p14:nvPr/>
              </p14:nvContentPartPr>
              <p14:xfrm>
                <a:off x="9102616" y="2334387"/>
                <a:ext cx="1060920" cy="9075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942660A-822D-8C41-96B2-9F0C5ED754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93616" y="2325747"/>
                  <a:ext cx="107856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A7DBB4FE-7D4A-09B2-BA53-C2125D987687}"/>
                    </a:ext>
                  </a:extLst>
                </p14:cNvPr>
                <p14:cNvContentPartPr/>
                <p14:nvPr/>
              </p14:nvContentPartPr>
              <p14:xfrm>
                <a:off x="8613736" y="3146187"/>
                <a:ext cx="355680" cy="5342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A7DBB4FE-7D4A-09B2-BA53-C2125D9876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05096" y="3137187"/>
                  <a:ext cx="3733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DD024AAA-3FC0-05C7-BCDE-5F2E2F971C12}"/>
                    </a:ext>
                  </a:extLst>
                </p14:cNvPr>
                <p14:cNvContentPartPr/>
                <p14:nvPr/>
              </p14:nvContentPartPr>
              <p14:xfrm>
                <a:off x="8959336" y="2481627"/>
                <a:ext cx="275040" cy="11260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DD024AAA-3FC0-05C7-BCDE-5F2E2F971C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50336" y="2472627"/>
                  <a:ext cx="29268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D8928992-C261-641E-444A-93D79579FA34}"/>
                    </a:ext>
                  </a:extLst>
                </p14:cNvPr>
                <p14:cNvContentPartPr/>
                <p14:nvPr/>
              </p14:nvContentPartPr>
              <p14:xfrm>
                <a:off x="9447136" y="2415387"/>
                <a:ext cx="189720" cy="8456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D8928992-C261-641E-444A-93D79579FA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38496" y="2406387"/>
                  <a:ext cx="20736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668102FE-FBEF-5EE0-3CF5-7435285E5084}"/>
                    </a:ext>
                  </a:extLst>
                </p14:cNvPr>
                <p14:cNvContentPartPr/>
                <p14:nvPr/>
              </p14:nvContentPartPr>
              <p14:xfrm>
                <a:off x="6878536" y="4253907"/>
                <a:ext cx="466560" cy="3045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668102FE-FBEF-5EE0-3CF5-7435285E508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69536" y="4244907"/>
                  <a:ext cx="48420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95172503-8B27-CA38-2B4A-F84FBD5AB7EF}"/>
              </a:ext>
            </a:extLst>
          </p:cNvPr>
          <p:cNvGrpSpPr/>
          <p:nvPr/>
        </p:nvGrpSpPr>
        <p:grpSpPr>
          <a:xfrm>
            <a:off x="1837816" y="1539867"/>
            <a:ext cx="4527720" cy="2090520"/>
            <a:chOff x="1837816" y="1539867"/>
            <a:chExt cx="4527720" cy="20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E813F050-7FE2-B23D-F280-6EFE614759D2}"/>
                    </a:ext>
                  </a:extLst>
                </p14:cNvPr>
                <p14:cNvContentPartPr/>
                <p14:nvPr/>
              </p14:nvContentPartPr>
              <p14:xfrm>
                <a:off x="2355496" y="2555067"/>
                <a:ext cx="48600" cy="10753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E813F050-7FE2-B23D-F280-6EFE614759D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46856" y="2546427"/>
                  <a:ext cx="6624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5BA2173-4584-34E9-5C8E-3EB156981934}"/>
                    </a:ext>
                  </a:extLst>
                </p14:cNvPr>
                <p14:cNvContentPartPr/>
                <p14:nvPr/>
              </p14:nvContentPartPr>
              <p14:xfrm>
                <a:off x="2883256" y="2037387"/>
                <a:ext cx="3960" cy="176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5BA2173-4584-34E9-5C8E-3EB15698193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74616" y="2028747"/>
                  <a:ext cx="21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179775F1-AB54-2650-3ED6-0CEF9CA9EECC}"/>
                    </a:ext>
                  </a:extLst>
                </p14:cNvPr>
                <p14:cNvContentPartPr/>
                <p14:nvPr/>
              </p14:nvContentPartPr>
              <p14:xfrm>
                <a:off x="1837816" y="1539867"/>
                <a:ext cx="4527720" cy="16682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179775F1-AB54-2650-3ED6-0CEF9CA9EE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28816" y="1531227"/>
                  <a:ext cx="4545360" cy="168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3266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54476-B4D0-FC81-99C5-75528FC4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Todo Electro en ecuaciones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CBB0CE-B514-4EB2-43A8-9ED04EA2E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136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E614B-4081-0D57-0224-2A9AE736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9558B8-4FEB-9DA4-5416-995A025E1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/>
              <a:t>Imagina por un momento, que cada átomo atrae y aleja a otros sin necesidad de tocarlos. Tan similar como al soltar una manzana en la superficie de la Tierra, esta cae hacia el centro de masa de la Tierra y la Tierra también se aproxima a ella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326A122-44AC-2077-87B9-F85CB4B9A766}"/>
              </a:ext>
            </a:extLst>
          </p:cNvPr>
          <p:cNvGrpSpPr/>
          <p:nvPr/>
        </p:nvGrpSpPr>
        <p:grpSpPr>
          <a:xfrm>
            <a:off x="3072976" y="3849987"/>
            <a:ext cx="974880" cy="933120"/>
            <a:chOff x="3072976" y="3849987"/>
            <a:chExt cx="974880" cy="933120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50099B28-96DD-9708-2315-B3B8C0A6D2C4}"/>
                </a:ext>
              </a:extLst>
            </p:cNvPr>
            <p:cNvGrpSpPr/>
            <p:nvPr/>
          </p:nvGrpSpPr>
          <p:grpSpPr>
            <a:xfrm>
              <a:off x="3072976" y="3849987"/>
              <a:ext cx="974880" cy="933120"/>
              <a:chOff x="3072976" y="3849987"/>
              <a:chExt cx="974880" cy="93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7" name="Entrada de lápiz 6">
                    <a:extLst>
                      <a:ext uri="{FF2B5EF4-FFF2-40B4-BE49-F238E27FC236}">
                        <a16:creationId xmlns:a16="http://schemas.microsoft.com/office/drawing/2014/main" id="{2118D49E-508B-CFE0-E9BC-EE83B9DB7D8A}"/>
                      </a:ext>
                    </a:extLst>
                  </p14:cNvPr>
                  <p14:cNvContentPartPr/>
                  <p14:nvPr/>
                </p14:nvContentPartPr>
                <p14:xfrm>
                  <a:off x="3072976" y="3849987"/>
                  <a:ext cx="974880" cy="933120"/>
                </p14:xfrm>
              </p:contentPart>
            </mc:Choice>
            <mc:Fallback xmlns="">
              <p:pic>
                <p:nvPicPr>
                  <p:cNvPr id="7" name="Entrada de lápiz 6">
                    <a:extLst>
                      <a:ext uri="{FF2B5EF4-FFF2-40B4-BE49-F238E27FC236}">
                        <a16:creationId xmlns:a16="http://schemas.microsoft.com/office/drawing/2014/main" id="{2118D49E-508B-CFE0-E9BC-EE83B9DB7D8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63976" y="3841347"/>
                    <a:ext cx="992520" cy="9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Entrada de lápiz 7">
                    <a:extLst>
                      <a:ext uri="{FF2B5EF4-FFF2-40B4-BE49-F238E27FC236}">
                        <a16:creationId xmlns:a16="http://schemas.microsoft.com/office/drawing/2014/main" id="{55F2BC2D-3C2A-7E36-21E2-6D32F2678C6D}"/>
                      </a:ext>
                    </a:extLst>
                  </p14:cNvPr>
                  <p14:cNvContentPartPr/>
                  <p14:nvPr/>
                </p14:nvContentPartPr>
                <p14:xfrm>
                  <a:off x="3084856" y="4104147"/>
                  <a:ext cx="205560" cy="538200"/>
                </p14:xfrm>
              </p:contentPart>
            </mc:Choice>
            <mc:Fallback xmlns="">
              <p:pic>
                <p:nvPicPr>
                  <p:cNvPr id="8" name="Entrada de lápiz 7">
                    <a:extLst>
                      <a:ext uri="{FF2B5EF4-FFF2-40B4-BE49-F238E27FC236}">
                        <a16:creationId xmlns:a16="http://schemas.microsoft.com/office/drawing/2014/main" id="{55F2BC2D-3C2A-7E36-21E2-6D32F2678C6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075856" y="4095147"/>
                    <a:ext cx="223200" cy="55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0" name="Entrada de lápiz 9">
                    <a:extLst>
                      <a:ext uri="{FF2B5EF4-FFF2-40B4-BE49-F238E27FC236}">
                        <a16:creationId xmlns:a16="http://schemas.microsoft.com/office/drawing/2014/main" id="{312B66D0-D604-03E0-92EE-610173F0F958}"/>
                      </a:ext>
                    </a:extLst>
                  </p14:cNvPr>
                  <p14:cNvContentPartPr/>
                  <p14:nvPr/>
                </p14:nvContentPartPr>
                <p14:xfrm>
                  <a:off x="3374296" y="3898587"/>
                  <a:ext cx="591480" cy="435960"/>
                </p14:xfrm>
              </p:contentPart>
            </mc:Choice>
            <mc:Fallback xmlns="">
              <p:pic>
                <p:nvPicPr>
                  <p:cNvPr id="10" name="Entrada de lápiz 9">
                    <a:extLst>
                      <a:ext uri="{FF2B5EF4-FFF2-40B4-BE49-F238E27FC236}">
                        <a16:creationId xmlns:a16="http://schemas.microsoft.com/office/drawing/2014/main" id="{312B66D0-D604-03E0-92EE-610173F0F95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365656" y="3889947"/>
                    <a:ext cx="609120" cy="4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Entrada de lápiz 10">
                    <a:extLst>
                      <a:ext uri="{FF2B5EF4-FFF2-40B4-BE49-F238E27FC236}">
                        <a16:creationId xmlns:a16="http://schemas.microsoft.com/office/drawing/2014/main" id="{44FF5DDD-2222-D5FB-56D8-6E0004E757CC}"/>
                      </a:ext>
                    </a:extLst>
                  </p14:cNvPr>
                  <p14:cNvContentPartPr/>
                  <p14:nvPr/>
                </p14:nvContentPartPr>
                <p14:xfrm>
                  <a:off x="3352336" y="4654587"/>
                  <a:ext cx="322200" cy="78480"/>
                </p14:xfrm>
              </p:contentPart>
            </mc:Choice>
            <mc:Fallback xmlns="">
              <p:pic>
                <p:nvPicPr>
                  <p:cNvPr id="11" name="Entrada de lápiz 10">
                    <a:extLst>
                      <a:ext uri="{FF2B5EF4-FFF2-40B4-BE49-F238E27FC236}">
                        <a16:creationId xmlns:a16="http://schemas.microsoft.com/office/drawing/2014/main" id="{44FF5DDD-2222-D5FB-56D8-6E0004E757C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343696" y="4645587"/>
                    <a:ext cx="339840" cy="96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BC7541F-63AD-45B7-E343-74ADFF31B384}"/>
                    </a:ext>
                  </a:extLst>
                </p14:cNvPr>
                <p14:cNvContentPartPr/>
                <p14:nvPr/>
              </p14:nvContentPartPr>
              <p14:xfrm>
                <a:off x="3199696" y="3968787"/>
                <a:ext cx="757440" cy="671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BC7541F-63AD-45B7-E343-74ADFF31B3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64056" y="3896787"/>
                  <a:ext cx="829080" cy="8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93C01D5-8C6F-86DF-4C54-229182F78E8A}"/>
                    </a:ext>
                  </a:extLst>
                </p14:cNvPr>
                <p14:cNvContentPartPr/>
                <p14:nvPr/>
              </p14:nvContentPartPr>
              <p14:xfrm>
                <a:off x="3179176" y="4357227"/>
                <a:ext cx="360" cy="5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93C01D5-8C6F-86DF-4C54-229182F78E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43176" y="4285587"/>
                  <a:ext cx="72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63D0719-2D7F-CB24-6DEF-7F4B887C9EAD}"/>
                    </a:ext>
                  </a:extLst>
                </p14:cNvPr>
                <p14:cNvContentPartPr/>
                <p14:nvPr/>
              </p14:nvContentPartPr>
              <p14:xfrm>
                <a:off x="3155056" y="4317267"/>
                <a:ext cx="5400" cy="18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63D0719-2D7F-CB24-6DEF-7F4B887C9E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19056" y="4245627"/>
                  <a:ext cx="77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2F423D62-3608-5EB8-FC4A-CF53DD176111}"/>
                    </a:ext>
                  </a:extLst>
                </p14:cNvPr>
                <p14:cNvContentPartPr/>
                <p14:nvPr/>
              </p14:nvContentPartPr>
              <p14:xfrm>
                <a:off x="3481936" y="3944307"/>
                <a:ext cx="36720" cy="774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2F423D62-3608-5EB8-FC4A-CF53DD1761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46296" y="3872307"/>
                  <a:ext cx="108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B234E95-94CC-C392-7FA3-FE9830EE8896}"/>
                    </a:ext>
                  </a:extLst>
                </p14:cNvPr>
                <p14:cNvContentPartPr/>
                <p14:nvPr/>
              </p14:nvContentPartPr>
              <p14:xfrm>
                <a:off x="3493816" y="4032147"/>
                <a:ext cx="7560" cy="266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B234E95-94CC-C392-7FA3-FE9830EE88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57816" y="3960507"/>
                  <a:ext cx="79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413A933-68F8-B30A-14A6-7D59F3E0ECC5}"/>
                    </a:ext>
                  </a:extLst>
                </p14:cNvPr>
                <p14:cNvContentPartPr/>
                <p14:nvPr/>
              </p14:nvContentPartPr>
              <p14:xfrm>
                <a:off x="3544216" y="3981387"/>
                <a:ext cx="31320" cy="78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413A933-68F8-B30A-14A6-7D59F3E0EC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08576" y="3909747"/>
                  <a:ext cx="102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0C12FD7-F194-1E77-9C0E-EFF2CF2B863C}"/>
                    </a:ext>
                  </a:extLst>
                </p14:cNvPr>
                <p14:cNvContentPartPr/>
                <p14:nvPr/>
              </p14:nvContentPartPr>
              <p14:xfrm>
                <a:off x="3557176" y="4033227"/>
                <a:ext cx="232560" cy="1321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0C12FD7-F194-1E77-9C0E-EFF2CF2B86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1536" y="3961227"/>
                  <a:ext cx="304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2F7D7AA-719F-9A75-B489-503BB02A537E}"/>
                    </a:ext>
                  </a:extLst>
                </p14:cNvPr>
                <p14:cNvContentPartPr/>
                <p14:nvPr/>
              </p14:nvContentPartPr>
              <p14:xfrm>
                <a:off x="3148216" y="4211067"/>
                <a:ext cx="66600" cy="676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2F7D7AA-719F-9A75-B489-503BB02A53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2216" y="4139427"/>
                  <a:ext cx="138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9812447-B13B-F813-32D2-E5E1EB5F56A0}"/>
                    </a:ext>
                  </a:extLst>
                </p14:cNvPr>
                <p14:cNvContentPartPr/>
                <p14:nvPr/>
              </p14:nvContentPartPr>
              <p14:xfrm>
                <a:off x="3210136" y="4197387"/>
                <a:ext cx="27360" cy="1414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9812447-B13B-F813-32D2-E5E1EB5F56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4136" y="4125747"/>
                  <a:ext cx="99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3BB0B555-4D28-2F3F-F04E-36B618251C87}"/>
                    </a:ext>
                  </a:extLst>
                </p14:cNvPr>
                <p14:cNvContentPartPr/>
                <p14:nvPr/>
              </p14:nvContentPartPr>
              <p14:xfrm>
                <a:off x="3176296" y="4148067"/>
                <a:ext cx="53280" cy="2984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3BB0B555-4D28-2F3F-F04E-36B618251C8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0296" y="4076067"/>
                  <a:ext cx="1249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4A9872B-F290-86BE-A7C8-21F3E4CBF3C3}"/>
                    </a:ext>
                  </a:extLst>
                </p14:cNvPr>
                <p14:cNvContentPartPr/>
                <p14:nvPr/>
              </p14:nvContentPartPr>
              <p14:xfrm>
                <a:off x="3413536" y="3927027"/>
                <a:ext cx="33120" cy="950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4A9872B-F290-86BE-A7C8-21F3E4CBF3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7896" y="3855027"/>
                  <a:ext cx="104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698B9D65-252A-8182-49E1-C3E4DFE68041}"/>
                    </a:ext>
                  </a:extLst>
                </p14:cNvPr>
                <p14:cNvContentPartPr/>
                <p14:nvPr/>
              </p14:nvContentPartPr>
              <p14:xfrm>
                <a:off x="3457456" y="3936027"/>
                <a:ext cx="68400" cy="892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698B9D65-252A-8182-49E1-C3E4DFE680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21456" y="3864387"/>
                  <a:ext cx="140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26EF6D2-B82B-BEA2-EF36-3621743D1E24}"/>
                    </a:ext>
                  </a:extLst>
                </p14:cNvPr>
                <p14:cNvContentPartPr/>
                <p14:nvPr/>
              </p14:nvContentPartPr>
              <p14:xfrm>
                <a:off x="3570856" y="3906867"/>
                <a:ext cx="25920" cy="75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26EF6D2-B82B-BEA2-EF36-3621743D1E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34856" y="3835227"/>
                  <a:ext cx="97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C7DC108-33B3-CEED-48A9-A47C1005AE50}"/>
                    </a:ext>
                  </a:extLst>
                </p14:cNvPr>
                <p14:cNvContentPartPr/>
                <p14:nvPr/>
              </p14:nvContentPartPr>
              <p14:xfrm>
                <a:off x="3627736" y="3873747"/>
                <a:ext cx="275400" cy="1756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C7DC108-33B3-CEED-48A9-A47C1005AE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92096" y="3802107"/>
                  <a:ext cx="3470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AA1E1DEC-0925-27B4-97AD-2881EC9C8F42}"/>
                    </a:ext>
                  </a:extLst>
                </p14:cNvPr>
                <p14:cNvContentPartPr/>
                <p14:nvPr/>
              </p14:nvContentPartPr>
              <p14:xfrm>
                <a:off x="3444136" y="4064907"/>
                <a:ext cx="50760" cy="21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AA1E1DEC-0925-27B4-97AD-2881EC9C8F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08496" y="3993267"/>
                  <a:ext cx="122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7FFFB5F-B8BC-AB1E-6AD9-CBFBF8F194E1}"/>
                    </a:ext>
                  </a:extLst>
                </p14:cNvPr>
                <p14:cNvContentPartPr/>
                <p14:nvPr/>
              </p14:nvContentPartPr>
              <p14:xfrm>
                <a:off x="3569776" y="4147707"/>
                <a:ext cx="6840" cy="180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7FFFB5F-B8BC-AB1E-6AD9-CBFBF8F194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33776" y="4075707"/>
                  <a:ext cx="78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45B2B784-55C2-4F52-8CAA-6BC1BEB27B5D}"/>
                    </a:ext>
                  </a:extLst>
                </p14:cNvPr>
                <p14:cNvContentPartPr/>
                <p14:nvPr/>
              </p14:nvContentPartPr>
              <p14:xfrm>
                <a:off x="3565456" y="4182267"/>
                <a:ext cx="12240" cy="61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45B2B784-55C2-4F52-8CAA-6BC1BEB27B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29456" y="4110267"/>
                  <a:ext cx="83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786A977-8A8C-4A9F-C700-1BE8F3DFF1ED}"/>
                    </a:ext>
                  </a:extLst>
                </p14:cNvPr>
                <p14:cNvContentPartPr/>
                <p14:nvPr/>
              </p14:nvContentPartPr>
              <p14:xfrm>
                <a:off x="3582376" y="4127907"/>
                <a:ext cx="149760" cy="155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786A977-8A8C-4A9F-C700-1BE8F3DFF1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46376" y="4056267"/>
                  <a:ext cx="221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0FA0CC5-0D75-98FB-0B72-1BF129971D8C}"/>
                    </a:ext>
                  </a:extLst>
                </p14:cNvPr>
                <p14:cNvContentPartPr/>
                <p14:nvPr/>
              </p14:nvContentPartPr>
              <p14:xfrm>
                <a:off x="3733576" y="3979587"/>
                <a:ext cx="50040" cy="77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0FA0CC5-0D75-98FB-0B72-1BF129971D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97576" y="3907947"/>
                  <a:ext cx="1216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37ECDB99-A9C7-8836-F714-D880DC6A6830}"/>
              </a:ext>
            </a:extLst>
          </p:cNvPr>
          <p:cNvGrpSpPr/>
          <p:nvPr/>
        </p:nvGrpSpPr>
        <p:grpSpPr>
          <a:xfrm>
            <a:off x="1090096" y="4090827"/>
            <a:ext cx="373320" cy="477360"/>
            <a:chOff x="1090096" y="4090827"/>
            <a:chExt cx="373320" cy="477360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86046A52-BA36-0DF1-30BA-10F644BC21C0}"/>
                </a:ext>
              </a:extLst>
            </p:cNvPr>
            <p:cNvGrpSpPr/>
            <p:nvPr/>
          </p:nvGrpSpPr>
          <p:grpSpPr>
            <a:xfrm>
              <a:off x="1090096" y="4090827"/>
              <a:ext cx="373320" cy="477360"/>
              <a:chOff x="1090096" y="4090827"/>
              <a:chExt cx="373320" cy="47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" name="Entrada de lápiz 3">
                    <a:extLst>
                      <a:ext uri="{FF2B5EF4-FFF2-40B4-BE49-F238E27FC236}">
                        <a16:creationId xmlns:a16="http://schemas.microsoft.com/office/drawing/2014/main" id="{3E48EFD3-C172-2E43-3360-094FAB687DF9}"/>
                      </a:ext>
                    </a:extLst>
                  </p14:cNvPr>
                  <p14:cNvContentPartPr/>
                  <p14:nvPr/>
                </p14:nvContentPartPr>
                <p14:xfrm>
                  <a:off x="1090096" y="4233387"/>
                  <a:ext cx="373320" cy="334800"/>
                </p14:xfrm>
              </p:contentPart>
            </mc:Choice>
            <mc:Fallback xmlns="">
              <p:pic>
                <p:nvPicPr>
                  <p:cNvPr id="4" name="Entrada de lápiz 3">
                    <a:extLst>
                      <a:ext uri="{FF2B5EF4-FFF2-40B4-BE49-F238E27FC236}">
                        <a16:creationId xmlns:a16="http://schemas.microsoft.com/office/drawing/2014/main" id="{3E48EFD3-C172-2E43-3360-094FAB687DF9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081456" y="4224747"/>
                    <a:ext cx="390960" cy="35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" name="Entrada de lápiz 4">
                    <a:extLst>
                      <a:ext uri="{FF2B5EF4-FFF2-40B4-BE49-F238E27FC236}">
                        <a16:creationId xmlns:a16="http://schemas.microsoft.com/office/drawing/2014/main" id="{17D1D1C8-6318-9126-B28F-86053F8189AC}"/>
                      </a:ext>
                    </a:extLst>
                  </p14:cNvPr>
                  <p14:cNvContentPartPr/>
                  <p14:nvPr/>
                </p14:nvContentPartPr>
                <p14:xfrm>
                  <a:off x="1244896" y="4090827"/>
                  <a:ext cx="103680" cy="230760"/>
                </p14:xfrm>
              </p:contentPart>
            </mc:Choice>
            <mc:Fallback xmlns="">
              <p:pic>
                <p:nvPicPr>
                  <p:cNvPr id="5" name="Entrada de lápiz 4">
                    <a:extLst>
                      <a:ext uri="{FF2B5EF4-FFF2-40B4-BE49-F238E27FC236}">
                        <a16:creationId xmlns:a16="http://schemas.microsoft.com/office/drawing/2014/main" id="{17D1D1C8-6318-9126-B28F-86053F8189AC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235896" y="4081827"/>
                    <a:ext cx="12132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8E60E2A6-35A2-B6CE-F27B-A85C8946351C}"/>
                    </a:ext>
                  </a:extLst>
                </p14:cNvPr>
                <p14:cNvContentPartPr/>
                <p14:nvPr/>
              </p14:nvContentPartPr>
              <p14:xfrm>
                <a:off x="1143736" y="4296387"/>
                <a:ext cx="261720" cy="1994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8E60E2A6-35A2-B6CE-F27B-A85C894635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8096" y="4224747"/>
                  <a:ext cx="333360" cy="34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072340E5-9540-2138-7FEF-2C6DE77CD6DE}"/>
                  </a:ext>
                </a:extLst>
              </p14:cNvPr>
              <p14:cNvContentPartPr/>
              <p14:nvPr/>
            </p14:nvContentPartPr>
            <p14:xfrm>
              <a:off x="1298176" y="4276587"/>
              <a:ext cx="539640" cy="17496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072340E5-9540-2138-7FEF-2C6DE77CD6D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89536" y="4267587"/>
                <a:ext cx="55728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upo 38">
            <a:extLst>
              <a:ext uri="{FF2B5EF4-FFF2-40B4-BE49-F238E27FC236}">
                <a16:creationId xmlns:a16="http://schemas.microsoft.com/office/drawing/2014/main" id="{34E9A13B-880B-9562-7292-1AACDD9FE00E}"/>
              </a:ext>
            </a:extLst>
          </p:cNvPr>
          <p:cNvGrpSpPr/>
          <p:nvPr/>
        </p:nvGrpSpPr>
        <p:grpSpPr>
          <a:xfrm>
            <a:off x="2603536" y="4224027"/>
            <a:ext cx="823320" cy="205560"/>
            <a:chOff x="2603536" y="4224027"/>
            <a:chExt cx="82332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D6E257B-C9CE-D7D4-666A-320737581510}"/>
                    </a:ext>
                  </a:extLst>
                </p14:cNvPr>
                <p14:cNvContentPartPr/>
                <p14:nvPr/>
              </p14:nvContentPartPr>
              <p14:xfrm>
                <a:off x="2603536" y="4224027"/>
                <a:ext cx="139320" cy="205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D6E257B-C9CE-D7D4-666A-3207375815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94896" y="4215027"/>
                  <a:ext cx="156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9C04E4D-FDD5-CD43-5443-0FCB60F2E5AF}"/>
                    </a:ext>
                  </a:extLst>
                </p14:cNvPr>
                <p14:cNvContentPartPr/>
                <p14:nvPr/>
              </p14:nvContentPartPr>
              <p14:xfrm>
                <a:off x="2619016" y="4333107"/>
                <a:ext cx="807840" cy="21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9C04E4D-FDD5-CD43-5443-0FCB60F2E5A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10376" y="4324467"/>
                  <a:ext cx="82548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4E8C2F49-8DCD-77A0-3933-B7BD95BB6A13}"/>
              </a:ext>
            </a:extLst>
          </p:cNvPr>
          <p:cNvGrpSpPr/>
          <p:nvPr/>
        </p:nvGrpSpPr>
        <p:grpSpPr>
          <a:xfrm>
            <a:off x="4587496" y="3169947"/>
            <a:ext cx="525600" cy="238680"/>
            <a:chOff x="4587496" y="3169947"/>
            <a:chExt cx="52560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4CCC602-4FF2-3AFB-43A9-6476993E1483}"/>
                    </a:ext>
                  </a:extLst>
                </p14:cNvPr>
                <p14:cNvContentPartPr/>
                <p14:nvPr/>
              </p14:nvContentPartPr>
              <p14:xfrm>
                <a:off x="4587496" y="3169947"/>
                <a:ext cx="188640" cy="2386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4CCC602-4FF2-3AFB-43A9-6476993E14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78496" y="3161307"/>
                  <a:ext cx="206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1BEB119-3F26-E3C5-846E-77A440973D9C}"/>
                    </a:ext>
                  </a:extLst>
                </p14:cNvPr>
                <p14:cNvContentPartPr/>
                <p14:nvPr/>
              </p14:nvContentPartPr>
              <p14:xfrm>
                <a:off x="4881976" y="3205947"/>
                <a:ext cx="178920" cy="86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1BEB119-3F26-E3C5-846E-77A440973D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73336" y="3197307"/>
                  <a:ext cx="196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F72ABC5-6096-8411-3A90-385DA0926120}"/>
                    </a:ext>
                  </a:extLst>
                </p14:cNvPr>
                <p14:cNvContentPartPr/>
                <p14:nvPr/>
              </p14:nvContentPartPr>
              <p14:xfrm>
                <a:off x="4937776" y="3262467"/>
                <a:ext cx="175320" cy="248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F72ABC5-6096-8411-3A90-385DA09261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28776" y="3253467"/>
                  <a:ext cx="19296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B8D51C07-56F6-6123-9FDF-A241D2D708B3}"/>
              </a:ext>
            </a:extLst>
          </p:cNvPr>
          <p:cNvGrpSpPr/>
          <p:nvPr/>
        </p:nvGrpSpPr>
        <p:grpSpPr>
          <a:xfrm>
            <a:off x="4570936" y="3596547"/>
            <a:ext cx="612360" cy="322920"/>
            <a:chOff x="4570936" y="3596547"/>
            <a:chExt cx="61236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274E589-B235-3BDE-C079-EACBFB98E215}"/>
                    </a:ext>
                  </a:extLst>
                </p14:cNvPr>
                <p14:cNvContentPartPr/>
                <p14:nvPr/>
              </p14:nvContentPartPr>
              <p14:xfrm>
                <a:off x="4570936" y="3596547"/>
                <a:ext cx="259560" cy="3229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274E589-B235-3BDE-C079-EACBFB98E2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62296" y="3587547"/>
                  <a:ext cx="2772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164595E-B68B-A931-8612-446348C9AE1D}"/>
                    </a:ext>
                  </a:extLst>
                </p14:cNvPr>
                <p14:cNvContentPartPr/>
                <p14:nvPr/>
              </p14:nvContentPartPr>
              <p14:xfrm>
                <a:off x="4995016" y="3750627"/>
                <a:ext cx="155880" cy="118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164595E-B68B-A931-8612-446348C9AE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86016" y="3741627"/>
                  <a:ext cx="173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247A459E-71F6-C2A2-AC5C-0A78EADC738C}"/>
                    </a:ext>
                  </a:extLst>
                </p14:cNvPr>
                <p14:cNvContentPartPr/>
                <p14:nvPr/>
              </p14:nvContentPartPr>
              <p14:xfrm>
                <a:off x="5033536" y="3810747"/>
                <a:ext cx="149760" cy="259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247A459E-71F6-C2A2-AC5C-0A78EADC73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4536" y="3802107"/>
                  <a:ext cx="167400" cy="4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E3F75467-9C53-619D-A0E5-E44CF3D1FD1D}"/>
                  </a:ext>
                </a:extLst>
              </p14:cNvPr>
              <p14:cNvContentPartPr/>
              <p14:nvPr/>
            </p14:nvContentPartPr>
            <p14:xfrm>
              <a:off x="5338096" y="3040347"/>
              <a:ext cx="116640" cy="22500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E3F75467-9C53-619D-A0E5-E44CF3D1FD1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29456" y="3031707"/>
                <a:ext cx="134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02ED7469-7CE3-99C0-D66D-CFEC53CD43A5}"/>
                  </a:ext>
                </a:extLst>
              </p14:cNvPr>
              <p14:cNvContentPartPr/>
              <p14:nvPr/>
            </p14:nvContentPartPr>
            <p14:xfrm>
              <a:off x="5468776" y="3245187"/>
              <a:ext cx="23040" cy="93600"/>
            </p14:xfrm>
          </p:contentPart>
        </mc:Choice>
        <mc:Fallback xmlns=""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02ED7469-7CE3-99C0-D66D-CFEC53CD43A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59776" y="3236547"/>
                <a:ext cx="406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3721A76F-5358-0090-F946-F66DD5D06544}"/>
                  </a:ext>
                </a:extLst>
              </p14:cNvPr>
              <p14:cNvContentPartPr/>
              <p14:nvPr/>
            </p14:nvContentPartPr>
            <p14:xfrm>
              <a:off x="5536816" y="3052227"/>
              <a:ext cx="148320" cy="207360"/>
            </p14:xfrm>
          </p:contentPart>
        </mc:Choice>
        <mc:Fallback xmlns=""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3721A76F-5358-0090-F946-F66DD5D0654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28176" y="3043227"/>
                <a:ext cx="165960" cy="22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o 56">
            <a:extLst>
              <a:ext uri="{FF2B5EF4-FFF2-40B4-BE49-F238E27FC236}">
                <a16:creationId xmlns:a16="http://schemas.microsoft.com/office/drawing/2014/main" id="{2DF1E8F7-8F10-0264-468B-2E35F7791F04}"/>
              </a:ext>
            </a:extLst>
          </p:cNvPr>
          <p:cNvGrpSpPr/>
          <p:nvPr/>
        </p:nvGrpSpPr>
        <p:grpSpPr>
          <a:xfrm>
            <a:off x="5886736" y="3036747"/>
            <a:ext cx="473400" cy="358560"/>
            <a:chOff x="5886736" y="3036747"/>
            <a:chExt cx="47340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C395379-3B5B-7616-B152-A7FF6E90AD04}"/>
                    </a:ext>
                  </a:extLst>
                </p14:cNvPr>
                <p14:cNvContentPartPr/>
                <p14:nvPr/>
              </p14:nvContentPartPr>
              <p14:xfrm>
                <a:off x="5886736" y="3036747"/>
                <a:ext cx="60480" cy="2354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C395379-3B5B-7616-B152-A7FF6E90AD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77736" y="3028107"/>
                  <a:ext cx="78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03A029A-1028-943D-6A99-60CEFF83D886}"/>
                    </a:ext>
                  </a:extLst>
                </p14:cNvPr>
                <p14:cNvContentPartPr/>
                <p14:nvPr/>
              </p14:nvContentPartPr>
              <p14:xfrm>
                <a:off x="6013816" y="3101187"/>
                <a:ext cx="82800" cy="1861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03A029A-1028-943D-6A99-60CEFF83D8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05176" y="3092547"/>
                  <a:ext cx="100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122A528-F91E-F895-0B64-7CA44C073C34}"/>
                    </a:ext>
                  </a:extLst>
                </p14:cNvPr>
                <p14:cNvContentPartPr/>
                <p14:nvPr/>
              </p14:nvContentPartPr>
              <p14:xfrm>
                <a:off x="6038296" y="3123147"/>
                <a:ext cx="96840" cy="990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122A528-F91E-F895-0B64-7CA44C073C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29656" y="3114147"/>
                  <a:ext cx="114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D3CD7D7-60BD-77DD-CD86-496F4752F803}"/>
                    </a:ext>
                  </a:extLst>
                </p14:cNvPr>
                <p14:cNvContentPartPr/>
                <p14:nvPr/>
              </p14:nvContentPartPr>
              <p14:xfrm>
                <a:off x="6149536" y="3135387"/>
                <a:ext cx="88920" cy="2599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D3CD7D7-60BD-77DD-CD86-496F4752F8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40536" y="3126387"/>
                  <a:ext cx="106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126B754D-E04D-372E-4E43-A09DD681AED1}"/>
                    </a:ext>
                  </a:extLst>
                </p14:cNvPr>
                <p14:cNvContentPartPr/>
                <p14:nvPr/>
              </p14:nvContentPartPr>
              <p14:xfrm>
                <a:off x="6314416" y="3065907"/>
                <a:ext cx="45720" cy="2134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126B754D-E04D-372E-4E43-A09DD681AE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05416" y="3056907"/>
                  <a:ext cx="6336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0F9A94CA-7B72-04A5-64AD-F94F81FA93C3}"/>
              </a:ext>
            </a:extLst>
          </p:cNvPr>
          <p:cNvGrpSpPr/>
          <p:nvPr/>
        </p:nvGrpSpPr>
        <p:grpSpPr>
          <a:xfrm>
            <a:off x="5391016" y="3473067"/>
            <a:ext cx="1349280" cy="337680"/>
            <a:chOff x="5391016" y="3473067"/>
            <a:chExt cx="134928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8547AA52-7912-76B5-70A9-97F3C904CAE5}"/>
                    </a:ext>
                  </a:extLst>
                </p14:cNvPr>
                <p14:cNvContentPartPr/>
                <p14:nvPr/>
              </p14:nvContentPartPr>
              <p14:xfrm>
                <a:off x="5391016" y="3657387"/>
                <a:ext cx="171360" cy="1393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8547AA52-7912-76B5-70A9-97F3C904CA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82016" y="3648387"/>
                  <a:ext cx="189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B425D49-A797-9AB6-932E-B16138D0CE9D}"/>
                    </a:ext>
                  </a:extLst>
                </p14:cNvPr>
                <p14:cNvContentPartPr/>
                <p14:nvPr/>
              </p14:nvContentPartPr>
              <p14:xfrm>
                <a:off x="5595136" y="3684387"/>
                <a:ext cx="96480" cy="1263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B425D49-A797-9AB6-932E-B16138D0CE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86136" y="3675747"/>
                  <a:ext cx="114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0DEB84E-DE34-2130-9CFE-EF7CD64FDB30}"/>
                    </a:ext>
                  </a:extLst>
                </p14:cNvPr>
                <p14:cNvContentPartPr/>
                <p14:nvPr/>
              </p14:nvContentPartPr>
              <p14:xfrm>
                <a:off x="5711056" y="3681507"/>
                <a:ext cx="42120" cy="1213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0DEB84E-DE34-2130-9CFE-EF7CD64FDB3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02056" y="3672507"/>
                  <a:ext cx="59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A8001EDB-6C55-3A7D-BE8E-A8B522FF7AA9}"/>
                    </a:ext>
                  </a:extLst>
                </p14:cNvPr>
                <p14:cNvContentPartPr/>
                <p14:nvPr/>
              </p14:nvContentPartPr>
              <p14:xfrm>
                <a:off x="5771536" y="3703467"/>
                <a:ext cx="141120" cy="853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A8001EDB-6C55-3A7D-BE8E-A8B522FF7A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62536" y="3694467"/>
                  <a:ext cx="158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8F3F47F-DE8E-24C4-EFC0-9C3A9285EFD1}"/>
                    </a:ext>
                  </a:extLst>
                </p14:cNvPr>
                <p14:cNvContentPartPr/>
                <p14:nvPr/>
              </p14:nvContentPartPr>
              <p14:xfrm>
                <a:off x="6141616" y="3538227"/>
                <a:ext cx="23040" cy="2556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8F3F47F-DE8E-24C4-EFC0-9C3A9285EF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32976" y="3529587"/>
                  <a:ext cx="40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CAEA8654-62C5-A099-8607-5DCBAFAB84CA}"/>
                    </a:ext>
                  </a:extLst>
                </p14:cNvPr>
                <p14:cNvContentPartPr/>
                <p14:nvPr/>
              </p14:nvContentPartPr>
              <p14:xfrm>
                <a:off x="6195256" y="3642627"/>
                <a:ext cx="20160" cy="1224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CAEA8654-62C5-A099-8607-5DCBAFAB84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86256" y="3633987"/>
                  <a:ext cx="37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EF3BE91-C41D-87EA-4517-0712250A6D59}"/>
                    </a:ext>
                  </a:extLst>
                </p14:cNvPr>
                <p14:cNvContentPartPr/>
                <p14:nvPr/>
              </p14:nvContentPartPr>
              <p14:xfrm>
                <a:off x="6285976" y="3647307"/>
                <a:ext cx="88200" cy="1328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EF3BE91-C41D-87EA-4517-0712250A6D5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76976" y="3638667"/>
                  <a:ext cx="105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65344DF-73DA-C48E-A42E-0EF1F116122B}"/>
                    </a:ext>
                  </a:extLst>
                </p14:cNvPr>
                <p14:cNvContentPartPr/>
                <p14:nvPr/>
              </p14:nvContentPartPr>
              <p14:xfrm>
                <a:off x="6410176" y="3619587"/>
                <a:ext cx="60120" cy="1569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65344DF-73DA-C48E-A42E-0EF1F116122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01176" y="3610587"/>
                  <a:ext cx="77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F30176B-5DF2-575D-7C05-82E9CC148BCE}"/>
                    </a:ext>
                  </a:extLst>
                </p14:cNvPr>
                <p14:cNvContentPartPr/>
                <p14:nvPr/>
              </p14:nvContentPartPr>
              <p14:xfrm>
                <a:off x="6507016" y="3633627"/>
                <a:ext cx="64800" cy="1310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F30176B-5DF2-575D-7C05-82E9CC148BC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98376" y="3624987"/>
                  <a:ext cx="82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0581BDBD-5D8C-A97B-677D-C0C41C0BB23B}"/>
                    </a:ext>
                  </a:extLst>
                </p14:cNvPr>
                <p14:cNvContentPartPr/>
                <p14:nvPr/>
              </p14:nvContentPartPr>
              <p14:xfrm>
                <a:off x="6609616" y="3640107"/>
                <a:ext cx="130680" cy="1256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0581BDBD-5D8C-A97B-677D-C0C41C0BB2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00616" y="3631467"/>
                  <a:ext cx="148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7EF7135D-0F84-A5B4-DFC9-31035F8D96A3}"/>
                    </a:ext>
                  </a:extLst>
                </p14:cNvPr>
                <p14:cNvContentPartPr/>
                <p14:nvPr/>
              </p14:nvContentPartPr>
              <p14:xfrm>
                <a:off x="6048016" y="3473067"/>
                <a:ext cx="288000" cy="975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7EF7135D-0F84-A5B4-DFC9-31035F8D96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39376" y="3464067"/>
                  <a:ext cx="3056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1D10C3CE-30C9-EB8F-F5AC-69B0A05EC15A}"/>
              </a:ext>
            </a:extLst>
          </p:cNvPr>
          <p:cNvGrpSpPr/>
          <p:nvPr/>
        </p:nvGrpSpPr>
        <p:grpSpPr>
          <a:xfrm>
            <a:off x="1743496" y="3819747"/>
            <a:ext cx="192600" cy="480240"/>
            <a:chOff x="1743496" y="3819747"/>
            <a:chExt cx="19260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7163682-6997-713E-085F-F069B18B79C2}"/>
                    </a:ext>
                  </a:extLst>
                </p14:cNvPr>
                <p14:cNvContentPartPr/>
                <p14:nvPr/>
              </p14:nvContentPartPr>
              <p14:xfrm>
                <a:off x="1782016" y="3854667"/>
                <a:ext cx="21600" cy="2185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7163682-6997-713E-085F-F069B18B79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73376" y="3845667"/>
                  <a:ext cx="39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3873787C-91C7-913F-2343-4395B0CDF873}"/>
                    </a:ext>
                  </a:extLst>
                </p14:cNvPr>
                <p14:cNvContentPartPr/>
                <p14:nvPr/>
              </p14:nvContentPartPr>
              <p14:xfrm>
                <a:off x="1743496" y="3819747"/>
                <a:ext cx="159480" cy="838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3873787C-91C7-913F-2343-4395B0CDF87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34856" y="3811107"/>
                  <a:ext cx="177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CB776195-0369-44BF-AD2C-D5541729C17C}"/>
                    </a:ext>
                  </a:extLst>
                </p14:cNvPr>
                <p14:cNvContentPartPr/>
                <p14:nvPr/>
              </p14:nvContentPartPr>
              <p14:xfrm>
                <a:off x="1768336" y="3984987"/>
                <a:ext cx="120960" cy="201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CB776195-0369-44BF-AD2C-D5541729C17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59336" y="3976347"/>
                  <a:ext cx="138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3B50E666-5D42-450D-6019-EB3AF0763541}"/>
                    </a:ext>
                  </a:extLst>
                </p14:cNvPr>
                <p14:cNvContentPartPr/>
                <p14:nvPr/>
              </p14:nvContentPartPr>
              <p14:xfrm>
                <a:off x="1865896" y="4101627"/>
                <a:ext cx="70200" cy="1983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3B50E666-5D42-450D-6019-EB3AF076354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57256" y="4092627"/>
                  <a:ext cx="8784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176CFB65-C869-353E-17E9-278CD2260AA7}"/>
              </a:ext>
            </a:extLst>
          </p:cNvPr>
          <p:cNvGrpSpPr/>
          <p:nvPr/>
        </p:nvGrpSpPr>
        <p:grpSpPr>
          <a:xfrm>
            <a:off x="4592896" y="4229427"/>
            <a:ext cx="189720" cy="567000"/>
            <a:chOff x="4592896" y="4229427"/>
            <a:chExt cx="18972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AD6F1E5-AEF8-199A-C233-6BD30CE191DC}"/>
                    </a:ext>
                  </a:extLst>
                </p14:cNvPr>
                <p14:cNvContentPartPr/>
                <p14:nvPr/>
              </p14:nvContentPartPr>
              <p14:xfrm>
                <a:off x="4613776" y="4257507"/>
                <a:ext cx="56520" cy="2674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AD6F1E5-AEF8-199A-C233-6BD30CE191D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5136" y="4248507"/>
                  <a:ext cx="74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5FE2FDB0-DF46-07CA-1121-3FFDBD23C65E}"/>
                    </a:ext>
                  </a:extLst>
                </p14:cNvPr>
                <p14:cNvContentPartPr/>
                <p14:nvPr/>
              </p14:nvContentPartPr>
              <p14:xfrm>
                <a:off x="4592896" y="4229427"/>
                <a:ext cx="189720" cy="612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5FE2FDB0-DF46-07CA-1121-3FFDBD23C6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83896" y="4220427"/>
                  <a:ext cx="207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D013BB6E-1DE8-07B5-1FD6-8E4F57EAE892}"/>
                    </a:ext>
                  </a:extLst>
                </p14:cNvPr>
                <p14:cNvContentPartPr/>
                <p14:nvPr/>
              </p14:nvContentPartPr>
              <p14:xfrm>
                <a:off x="4598296" y="4432107"/>
                <a:ext cx="102600" cy="252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D013BB6E-1DE8-07B5-1FD6-8E4F57EAE8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89296" y="4423107"/>
                  <a:ext cx="120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70D95405-4CCC-7EBF-C2EB-0D97A5B9E957}"/>
                    </a:ext>
                  </a:extLst>
                </p14:cNvPr>
                <p14:cNvContentPartPr/>
                <p14:nvPr/>
              </p14:nvContentPartPr>
              <p14:xfrm>
                <a:off x="4676776" y="4506987"/>
                <a:ext cx="88920" cy="2894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70D95405-4CCC-7EBF-C2EB-0D97A5B9E9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67776" y="4498347"/>
                  <a:ext cx="10656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B73BE0B9-BE2F-3AFD-809D-39AEA6C0933C}"/>
              </a:ext>
            </a:extLst>
          </p:cNvPr>
          <p:cNvGrpSpPr/>
          <p:nvPr/>
        </p:nvGrpSpPr>
        <p:grpSpPr>
          <a:xfrm>
            <a:off x="4961536" y="4353267"/>
            <a:ext cx="131040" cy="105120"/>
            <a:chOff x="4961536" y="4353267"/>
            <a:chExt cx="13104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C342551-4DF0-0327-F747-14F556CD4DCD}"/>
                    </a:ext>
                  </a:extLst>
                </p14:cNvPr>
                <p14:cNvContentPartPr/>
                <p14:nvPr/>
              </p14:nvContentPartPr>
              <p14:xfrm>
                <a:off x="4961536" y="4353267"/>
                <a:ext cx="131040" cy="118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C342551-4DF0-0327-F747-14F556CD4DC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52536" y="4344267"/>
                  <a:ext cx="148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98622FA-36E2-55CD-0C2A-B91A16CA2564}"/>
                    </a:ext>
                  </a:extLst>
                </p14:cNvPr>
                <p14:cNvContentPartPr/>
                <p14:nvPr/>
              </p14:nvContentPartPr>
              <p14:xfrm>
                <a:off x="4986376" y="4446147"/>
                <a:ext cx="97560" cy="1224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98622FA-36E2-55CD-0C2A-B91A16CA256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77376" y="4437507"/>
                  <a:ext cx="1152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6F7756D7-7431-149E-50AC-39F44680E4BD}"/>
              </a:ext>
            </a:extLst>
          </p:cNvPr>
          <p:cNvGrpSpPr/>
          <p:nvPr/>
        </p:nvGrpSpPr>
        <p:grpSpPr>
          <a:xfrm>
            <a:off x="5332336" y="4218267"/>
            <a:ext cx="971280" cy="531720"/>
            <a:chOff x="5332336" y="4218267"/>
            <a:chExt cx="97128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AE4E12B-82DC-A22C-3F77-04969305FC50}"/>
                    </a:ext>
                  </a:extLst>
                </p14:cNvPr>
                <p14:cNvContentPartPr/>
                <p14:nvPr/>
              </p14:nvContentPartPr>
              <p14:xfrm>
                <a:off x="5332336" y="4218267"/>
                <a:ext cx="261360" cy="2610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AE4E12B-82DC-A22C-3F77-04969305FC5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23336" y="4209627"/>
                  <a:ext cx="279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413C3905-5F00-FDBB-35AD-B9F3CEE98DF4}"/>
                    </a:ext>
                  </a:extLst>
                </p14:cNvPr>
                <p14:cNvContentPartPr/>
                <p14:nvPr/>
              </p14:nvContentPartPr>
              <p14:xfrm>
                <a:off x="5828776" y="4612827"/>
                <a:ext cx="104040" cy="1371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413C3905-5F00-FDBB-35AD-B9F3CEE98DF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20136" y="4604187"/>
                  <a:ext cx="121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DB742BE-FE21-0542-874E-63EF34EF7120}"/>
                    </a:ext>
                  </a:extLst>
                </p14:cNvPr>
                <p14:cNvContentPartPr/>
                <p14:nvPr/>
              </p14:nvContentPartPr>
              <p14:xfrm>
                <a:off x="5934616" y="4548387"/>
                <a:ext cx="117360" cy="997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DB742BE-FE21-0542-874E-63EF34EF71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25976" y="4539387"/>
                  <a:ext cx="135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6301963-DF2C-2970-6EFA-8D6362EFC577}"/>
                    </a:ext>
                  </a:extLst>
                </p14:cNvPr>
                <p14:cNvContentPartPr/>
                <p14:nvPr/>
              </p14:nvContentPartPr>
              <p14:xfrm>
                <a:off x="5686216" y="4415187"/>
                <a:ext cx="617400" cy="471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6301963-DF2C-2970-6EFA-8D6362EFC5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77576" y="4406187"/>
                  <a:ext cx="6350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95175581-583F-478B-0EB5-3C147390A5F6}"/>
              </a:ext>
            </a:extLst>
          </p:cNvPr>
          <p:cNvGrpSpPr/>
          <p:nvPr/>
        </p:nvGrpSpPr>
        <p:grpSpPr>
          <a:xfrm>
            <a:off x="6635536" y="4263987"/>
            <a:ext cx="101880" cy="222120"/>
            <a:chOff x="6635536" y="4263987"/>
            <a:chExt cx="10188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2FF836FB-87E0-5D35-EB1D-882DE814CC65}"/>
                    </a:ext>
                  </a:extLst>
                </p14:cNvPr>
                <p14:cNvContentPartPr/>
                <p14:nvPr/>
              </p14:nvContentPartPr>
              <p14:xfrm>
                <a:off x="6635536" y="4370907"/>
                <a:ext cx="99720" cy="1152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2FF836FB-87E0-5D35-EB1D-882DE814CC6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26536" y="4362267"/>
                  <a:ext cx="117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975D8D1-A60B-DF2A-905E-1FC3C685C922}"/>
                    </a:ext>
                  </a:extLst>
                </p14:cNvPr>
                <p14:cNvContentPartPr/>
                <p14:nvPr/>
              </p14:nvContentPartPr>
              <p14:xfrm>
                <a:off x="6651736" y="4263987"/>
                <a:ext cx="85680" cy="730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975D8D1-A60B-DF2A-905E-1FC3C685C92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43096" y="4254987"/>
                  <a:ext cx="1033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4B88BE3F-78AD-A8CA-4600-E78147DF86DE}"/>
              </a:ext>
            </a:extLst>
          </p:cNvPr>
          <p:cNvGrpSpPr/>
          <p:nvPr/>
        </p:nvGrpSpPr>
        <p:grpSpPr>
          <a:xfrm>
            <a:off x="5750296" y="4104147"/>
            <a:ext cx="410760" cy="272160"/>
            <a:chOff x="5750296" y="4104147"/>
            <a:chExt cx="4107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4031991-374F-54FD-68BC-DA65774CEEF6}"/>
                    </a:ext>
                  </a:extLst>
                </p14:cNvPr>
                <p14:cNvContentPartPr/>
                <p14:nvPr/>
              </p14:nvContentPartPr>
              <p14:xfrm>
                <a:off x="5750296" y="4104147"/>
                <a:ext cx="131400" cy="2721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4031991-374F-54FD-68BC-DA65774CEE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41656" y="4095147"/>
                  <a:ext cx="149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B537557E-61D3-A5C0-8B3E-66E9285FA7BE}"/>
                    </a:ext>
                  </a:extLst>
                </p14:cNvPr>
                <p14:cNvContentPartPr/>
                <p14:nvPr/>
              </p14:nvContentPartPr>
              <p14:xfrm>
                <a:off x="5972776" y="4183347"/>
                <a:ext cx="188280" cy="1303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B537557E-61D3-A5C0-8B3E-66E9285FA7B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64136" y="4174707"/>
                  <a:ext cx="2059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38CED9C8-A854-37AE-F303-1065336B32BF}"/>
              </a:ext>
            </a:extLst>
          </p:cNvPr>
          <p:cNvGrpSpPr/>
          <p:nvPr/>
        </p:nvGrpSpPr>
        <p:grpSpPr>
          <a:xfrm>
            <a:off x="6899776" y="4343907"/>
            <a:ext cx="151560" cy="129960"/>
            <a:chOff x="6899776" y="4343907"/>
            <a:chExt cx="1515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C391707D-B365-8546-9613-BF69DCB266FD}"/>
                    </a:ext>
                  </a:extLst>
                </p14:cNvPr>
                <p14:cNvContentPartPr/>
                <p14:nvPr/>
              </p14:nvContentPartPr>
              <p14:xfrm>
                <a:off x="6899776" y="4343907"/>
                <a:ext cx="151560" cy="439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C391707D-B365-8546-9613-BF69DCB266F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90776" y="4334907"/>
                  <a:ext cx="169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8B27CE9D-46DB-1883-DB90-7882F11C0D42}"/>
                    </a:ext>
                  </a:extLst>
                </p14:cNvPr>
                <p14:cNvContentPartPr/>
                <p14:nvPr/>
              </p14:nvContentPartPr>
              <p14:xfrm>
                <a:off x="6912016" y="4459107"/>
                <a:ext cx="130680" cy="147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8B27CE9D-46DB-1883-DB90-7882F11C0D4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03016" y="4450107"/>
                  <a:ext cx="14832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06033FC4-3620-C78E-00B5-198C766D4D47}"/>
                  </a:ext>
                </a:extLst>
              </p14:cNvPr>
              <p14:cNvContentPartPr/>
              <p14:nvPr/>
            </p14:nvContentPartPr>
            <p14:xfrm>
              <a:off x="7362376" y="4245627"/>
              <a:ext cx="229680" cy="22968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06033FC4-3620-C78E-00B5-198C766D4D4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353736" y="4236987"/>
                <a:ext cx="24732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upo 108">
            <a:extLst>
              <a:ext uri="{FF2B5EF4-FFF2-40B4-BE49-F238E27FC236}">
                <a16:creationId xmlns:a16="http://schemas.microsoft.com/office/drawing/2014/main" id="{7997EC62-AE68-AC97-FD08-767DAA671EBF}"/>
              </a:ext>
            </a:extLst>
          </p:cNvPr>
          <p:cNvGrpSpPr/>
          <p:nvPr/>
        </p:nvGrpSpPr>
        <p:grpSpPr>
          <a:xfrm>
            <a:off x="8162296" y="4701027"/>
            <a:ext cx="293040" cy="225000"/>
            <a:chOff x="8162296" y="4701027"/>
            <a:chExt cx="2930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B8FC32E2-78E8-51AA-0948-211BE4771459}"/>
                    </a:ext>
                  </a:extLst>
                </p14:cNvPr>
                <p14:cNvContentPartPr/>
                <p14:nvPr/>
              </p14:nvContentPartPr>
              <p14:xfrm>
                <a:off x="8162296" y="4783107"/>
                <a:ext cx="100080" cy="14292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B8FC32E2-78E8-51AA-0948-211BE477145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53296" y="4774467"/>
                  <a:ext cx="117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BA47D18E-64B4-BA72-68BE-5CF165C0DC3F}"/>
                    </a:ext>
                  </a:extLst>
                </p14:cNvPr>
                <p14:cNvContentPartPr/>
                <p14:nvPr/>
              </p14:nvContentPartPr>
              <p14:xfrm>
                <a:off x="8321776" y="4701027"/>
                <a:ext cx="133560" cy="7776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BA47D18E-64B4-BA72-68BE-5CF165C0DC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12776" y="4692027"/>
                  <a:ext cx="1512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6A07DC1E-8E49-C579-DDD7-904FE1A8A9D3}"/>
              </a:ext>
            </a:extLst>
          </p:cNvPr>
          <p:cNvGrpSpPr/>
          <p:nvPr/>
        </p:nvGrpSpPr>
        <p:grpSpPr>
          <a:xfrm>
            <a:off x="7921816" y="4091907"/>
            <a:ext cx="753840" cy="491760"/>
            <a:chOff x="7921816" y="4091907"/>
            <a:chExt cx="7538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E6C114AF-2E82-F5B8-6FEF-06C5362714D0}"/>
                    </a:ext>
                  </a:extLst>
                </p14:cNvPr>
                <p14:cNvContentPartPr/>
                <p14:nvPr/>
              </p14:nvContentPartPr>
              <p14:xfrm>
                <a:off x="7928656" y="4108467"/>
                <a:ext cx="207000" cy="31572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E6C114AF-2E82-F5B8-6FEF-06C5362714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20016" y="4099827"/>
                  <a:ext cx="224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74D8ABF-7377-BFE9-1F28-01F8DEC7A96B}"/>
                    </a:ext>
                  </a:extLst>
                </p14:cNvPr>
                <p14:cNvContentPartPr/>
                <p14:nvPr/>
              </p14:nvContentPartPr>
              <p14:xfrm>
                <a:off x="8186776" y="4091907"/>
                <a:ext cx="214200" cy="34956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74D8ABF-7377-BFE9-1F28-01F8DEC7A9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77776" y="4082907"/>
                  <a:ext cx="231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12BA11A2-855C-F01F-15DA-505D75393640}"/>
                    </a:ext>
                  </a:extLst>
                </p14:cNvPr>
                <p14:cNvContentPartPr/>
                <p14:nvPr/>
              </p14:nvContentPartPr>
              <p14:xfrm>
                <a:off x="7921816" y="4553067"/>
                <a:ext cx="494640" cy="306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12BA11A2-855C-F01F-15DA-505D7539364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13176" y="4544427"/>
                  <a:ext cx="512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AC6555F3-1B40-1C21-0904-472721F96F2D}"/>
                    </a:ext>
                  </a:extLst>
                </p14:cNvPr>
                <p14:cNvContentPartPr/>
                <p14:nvPr/>
              </p14:nvContentPartPr>
              <p14:xfrm>
                <a:off x="8531296" y="4408707"/>
                <a:ext cx="144360" cy="1389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AC6555F3-1B40-1C21-0904-472721F96F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22296" y="4399707"/>
                  <a:ext cx="162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D7BB0B8-FE59-93F0-62EA-8FFA00B6C4A4}"/>
                    </a:ext>
                  </a:extLst>
                </p14:cNvPr>
                <p14:cNvContentPartPr/>
                <p14:nvPr/>
              </p14:nvContentPartPr>
              <p14:xfrm>
                <a:off x="8580256" y="4238067"/>
                <a:ext cx="64800" cy="734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D7BB0B8-FE59-93F0-62EA-8FFA00B6C4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71256" y="4229427"/>
                  <a:ext cx="8244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0" name="Entrada de lápiz 109">
                <a:extLst>
                  <a:ext uri="{FF2B5EF4-FFF2-40B4-BE49-F238E27FC236}">
                    <a16:creationId xmlns:a16="http://schemas.microsoft.com/office/drawing/2014/main" id="{6958C94D-FF0F-FE9A-0B32-2351FAF0CACC}"/>
                  </a:ext>
                </a:extLst>
              </p14:cNvPr>
              <p14:cNvContentPartPr/>
              <p14:nvPr/>
            </p14:nvContentPartPr>
            <p14:xfrm>
              <a:off x="8883016" y="4379187"/>
              <a:ext cx="137880" cy="5040"/>
            </p14:xfrm>
          </p:contentPart>
        </mc:Choice>
        <mc:Fallback xmlns="">
          <p:pic>
            <p:nvPicPr>
              <p:cNvPr id="110" name="Entrada de lápiz 109">
                <a:extLst>
                  <a:ext uri="{FF2B5EF4-FFF2-40B4-BE49-F238E27FC236}">
                    <a16:creationId xmlns:a16="http://schemas.microsoft.com/office/drawing/2014/main" id="{6958C94D-FF0F-FE9A-0B32-2351FAF0CAC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874376" y="4370187"/>
                <a:ext cx="155520" cy="2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upo 113">
            <a:extLst>
              <a:ext uri="{FF2B5EF4-FFF2-40B4-BE49-F238E27FC236}">
                <a16:creationId xmlns:a16="http://schemas.microsoft.com/office/drawing/2014/main" id="{F68814BE-0015-3E1A-832F-5B01FD866770}"/>
              </a:ext>
            </a:extLst>
          </p:cNvPr>
          <p:cNvGrpSpPr/>
          <p:nvPr/>
        </p:nvGrpSpPr>
        <p:grpSpPr>
          <a:xfrm>
            <a:off x="1567096" y="4456227"/>
            <a:ext cx="90000" cy="153360"/>
            <a:chOff x="1567096" y="4456227"/>
            <a:chExt cx="9000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4F68637A-8EBA-5BF9-9787-0E7B33D7F948}"/>
                    </a:ext>
                  </a:extLst>
                </p14:cNvPr>
                <p14:cNvContentPartPr/>
                <p14:nvPr/>
              </p14:nvContentPartPr>
              <p14:xfrm>
                <a:off x="1586536" y="4518147"/>
                <a:ext cx="70560" cy="914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4F68637A-8EBA-5BF9-9787-0E7B33D7F94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77536" y="4509147"/>
                  <a:ext cx="8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24550211-9BFC-AC86-1A9B-6CCE7A5F0E84}"/>
                    </a:ext>
                  </a:extLst>
                </p14:cNvPr>
                <p14:cNvContentPartPr/>
                <p14:nvPr/>
              </p14:nvContentPartPr>
              <p14:xfrm>
                <a:off x="1567096" y="4456227"/>
                <a:ext cx="86760" cy="338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24550211-9BFC-AC86-1A9B-6CCE7A5F0E8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58456" y="4447587"/>
                  <a:ext cx="104400" cy="5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5" name="Entrada de lápiz 114">
                <a:extLst>
                  <a:ext uri="{FF2B5EF4-FFF2-40B4-BE49-F238E27FC236}">
                    <a16:creationId xmlns:a16="http://schemas.microsoft.com/office/drawing/2014/main" id="{619DBAED-DEDC-35C2-F0C7-FD4E7B437424}"/>
                  </a:ext>
                </a:extLst>
              </p14:cNvPr>
              <p14:cNvContentPartPr/>
              <p14:nvPr/>
            </p14:nvContentPartPr>
            <p14:xfrm>
              <a:off x="8905696" y="4429227"/>
              <a:ext cx="162000" cy="20880"/>
            </p14:xfrm>
          </p:contentPart>
        </mc:Choice>
        <mc:Fallback xmlns="">
          <p:pic>
            <p:nvPicPr>
              <p:cNvPr id="115" name="Entrada de lápiz 114">
                <a:extLst>
                  <a:ext uri="{FF2B5EF4-FFF2-40B4-BE49-F238E27FC236}">
                    <a16:creationId xmlns:a16="http://schemas.microsoft.com/office/drawing/2014/main" id="{619DBAED-DEDC-35C2-F0C7-FD4E7B43742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896696" y="4420587"/>
                <a:ext cx="17964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upo 117">
            <a:extLst>
              <a:ext uri="{FF2B5EF4-FFF2-40B4-BE49-F238E27FC236}">
                <a16:creationId xmlns:a16="http://schemas.microsoft.com/office/drawing/2014/main" id="{8A79CA4B-2F13-B941-13B9-A93CB556EF59}"/>
              </a:ext>
            </a:extLst>
          </p:cNvPr>
          <p:cNvGrpSpPr/>
          <p:nvPr/>
        </p:nvGrpSpPr>
        <p:grpSpPr>
          <a:xfrm>
            <a:off x="9274696" y="4229427"/>
            <a:ext cx="554760" cy="571320"/>
            <a:chOff x="9274696" y="4229427"/>
            <a:chExt cx="55476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52258F6-1B6E-C751-1277-8850F98334C0}"/>
                    </a:ext>
                  </a:extLst>
                </p14:cNvPr>
                <p14:cNvContentPartPr/>
                <p14:nvPr/>
              </p14:nvContentPartPr>
              <p14:xfrm>
                <a:off x="9274696" y="4267587"/>
                <a:ext cx="274320" cy="1810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52258F6-1B6E-C751-1277-8850F98334C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66056" y="4258587"/>
                  <a:ext cx="291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4F79DE3E-ACEC-BCB9-C124-7F1D229EBA62}"/>
                    </a:ext>
                  </a:extLst>
                </p14:cNvPr>
                <p14:cNvContentPartPr/>
                <p14:nvPr/>
              </p14:nvContentPartPr>
              <p14:xfrm>
                <a:off x="9619936" y="4229427"/>
                <a:ext cx="209520" cy="5713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4F79DE3E-ACEC-BCB9-C124-7F1D229EBA6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10936" y="4220427"/>
                  <a:ext cx="227160" cy="58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A106444F-5EEA-EBBA-FA2E-1324923D70A8}"/>
                  </a:ext>
                </a:extLst>
              </p14:cNvPr>
              <p14:cNvContentPartPr/>
              <p14:nvPr/>
            </p14:nvContentPartPr>
            <p14:xfrm>
              <a:off x="9661336" y="4018467"/>
              <a:ext cx="176040" cy="11592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A106444F-5EEA-EBBA-FA2E-1324923D70A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652336" y="4009827"/>
                <a:ext cx="193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8F1BBDAA-F094-5F62-E8CB-9A4B38051D99}"/>
                  </a:ext>
                </a:extLst>
              </p14:cNvPr>
              <p14:cNvContentPartPr/>
              <p14:nvPr/>
            </p14:nvContentPartPr>
            <p14:xfrm>
              <a:off x="1701376" y="5679147"/>
              <a:ext cx="156240" cy="53388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8F1BBDAA-F094-5F62-E8CB-9A4B38051D9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692376" y="5670147"/>
                <a:ext cx="17388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5A716568-5522-58B9-E286-E5365F9CB18F}"/>
                  </a:ext>
                </a:extLst>
              </p14:cNvPr>
              <p14:cNvContentPartPr/>
              <p14:nvPr/>
            </p14:nvContentPartPr>
            <p14:xfrm>
              <a:off x="1663576" y="5400507"/>
              <a:ext cx="209160" cy="17568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5A716568-5522-58B9-E286-E5365F9CB18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654936" y="5391867"/>
                <a:ext cx="22680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upo 123">
            <a:extLst>
              <a:ext uri="{FF2B5EF4-FFF2-40B4-BE49-F238E27FC236}">
                <a16:creationId xmlns:a16="http://schemas.microsoft.com/office/drawing/2014/main" id="{98C0128C-80A0-3537-277E-02E53D527726}"/>
              </a:ext>
            </a:extLst>
          </p:cNvPr>
          <p:cNvGrpSpPr/>
          <p:nvPr/>
        </p:nvGrpSpPr>
        <p:grpSpPr>
          <a:xfrm>
            <a:off x="2081536" y="5685267"/>
            <a:ext cx="171000" cy="123120"/>
            <a:chOff x="2081536" y="5685267"/>
            <a:chExt cx="17100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2D6C66BB-63AD-5DB6-D0EE-561AD1078CD2}"/>
                    </a:ext>
                  </a:extLst>
                </p14:cNvPr>
                <p14:cNvContentPartPr/>
                <p14:nvPr/>
              </p14:nvContentPartPr>
              <p14:xfrm>
                <a:off x="2081536" y="5685267"/>
                <a:ext cx="169560" cy="4716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2D6C66BB-63AD-5DB6-D0EE-561AD1078CD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72896" y="5676267"/>
                  <a:ext cx="187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7A4233E7-4E77-5157-249D-932D00F6CF67}"/>
                    </a:ext>
                  </a:extLst>
                </p14:cNvPr>
                <p14:cNvContentPartPr/>
                <p14:nvPr/>
              </p14:nvContentPartPr>
              <p14:xfrm>
                <a:off x="2144176" y="5772747"/>
                <a:ext cx="108360" cy="3564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7A4233E7-4E77-5157-249D-932D00F6CF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35536" y="5764107"/>
                  <a:ext cx="12600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3A55D222-195D-4B8A-6597-8495209CE680}"/>
              </a:ext>
            </a:extLst>
          </p:cNvPr>
          <p:cNvGrpSpPr/>
          <p:nvPr/>
        </p:nvGrpSpPr>
        <p:grpSpPr>
          <a:xfrm>
            <a:off x="2444776" y="5702907"/>
            <a:ext cx="218880" cy="199080"/>
            <a:chOff x="2444776" y="5702907"/>
            <a:chExt cx="21888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45C32377-8946-A7ED-82DE-A34669AEE387}"/>
                    </a:ext>
                  </a:extLst>
                </p14:cNvPr>
                <p14:cNvContentPartPr/>
                <p14:nvPr/>
              </p14:nvContentPartPr>
              <p14:xfrm>
                <a:off x="2444776" y="5702907"/>
                <a:ext cx="115200" cy="1990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45C32377-8946-A7ED-82DE-A34669AEE3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36136" y="5694267"/>
                  <a:ext cx="132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24835161-1834-F0DE-09F0-22E0B60CFBFB}"/>
                    </a:ext>
                  </a:extLst>
                </p14:cNvPr>
                <p14:cNvContentPartPr/>
                <p14:nvPr/>
              </p14:nvContentPartPr>
              <p14:xfrm>
                <a:off x="2611096" y="5715507"/>
                <a:ext cx="52560" cy="13140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24835161-1834-F0DE-09F0-22E0B60CFBF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02096" y="5706507"/>
                  <a:ext cx="7020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A3886AF4-88F6-8541-5929-F7559EF4EBD9}"/>
              </a:ext>
            </a:extLst>
          </p:cNvPr>
          <p:cNvGrpSpPr/>
          <p:nvPr/>
        </p:nvGrpSpPr>
        <p:grpSpPr>
          <a:xfrm>
            <a:off x="2930416" y="5690307"/>
            <a:ext cx="204840" cy="128880"/>
            <a:chOff x="2930416" y="5690307"/>
            <a:chExt cx="20484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7295FBBA-2837-2544-E177-5C293BD908EB}"/>
                    </a:ext>
                  </a:extLst>
                </p14:cNvPr>
                <p14:cNvContentPartPr/>
                <p14:nvPr/>
              </p14:nvContentPartPr>
              <p14:xfrm>
                <a:off x="2930416" y="5690307"/>
                <a:ext cx="62280" cy="1188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7295FBBA-2837-2544-E177-5C293BD908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21776" y="5681307"/>
                  <a:ext cx="79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A2C4D40-130B-2484-70F0-9F7EF48628C7}"/>
                    </a:ext>
                  </a:extLst>
                </p14:cNvPr>
                <p14:cNvContentPartPr/>
                <p14:nvPr/>
              </p14:nvContentPartPr>
              <p14:xfrm>
                <a:off x="3024736" y="5692107"/>
                <a:ext cx="110520" cy="1270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A2C4D40-130B-2484-70F0-9F7EF48628C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016096" y="5683107"/>
                  <a:ext cx="1281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o 142">
            <a:extLst>
              <a:ext uri="{FF2B5EF4-FFF2-40B4-BE49-F238E27FC236}">
                <a16:creationId xmlns:a16="http://schemas.microsoft.com/office/drawing/2014/main" id="{60D048A0-34B9-32AF-AC3B-2F46C2BA84CD}"/>
              </a:ext>
            </a:extLst>
          </p:cNvPr>
          <p:cNvGrpSpPr/>
          <p:nvPr/>
        </p:nvGrpSpPr>
        <p:grpSpPr>
          <a:xfrm>
            <a:off x="3377536" y="5661867"/>
            <a:ext cx="601560" cy="375480"/>
            <a:chOff x="3377536" y="5661867"/>
            <a:chExt cx="60156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AEC1B47-46AC-3A41-28CC-8E8DC44AC634}"/>
                    </a:ext>
                  </a:extLst>
                </p14:cNvPr>
                <p14:cNvContentPartPr/>
                <p14:nvPr/>
              </p14:nvContentPartPr>
              <p14:xfrm>
                <a:off x="3377536" y="5685627"/>
                <a:ext cx="59400" cy="16092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AEC1B47-46AC-3A41-28CC-8E8DC44AC6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68896" y="5676987"/>
                  <a:ext cx="77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D955A1AA-D57A-0C8C-A476-EF55FD18A192}"/>
                    </a:ext>
                  </a:extLst>
                </p14:cNvPr>
                <p14:cNvContentPartPr/>
                <p14:nvPr/>
              </p14:nvContentPartPr>
              <p14:xfrm>
                <a:off x="3470416" y="5723427"/>
                <a:ext cx="83520" cy="15660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D955A1AA-D57A-0C8C-A476-EF55FD18A1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61776" y="5714787"/>
                  <a:ext cx="101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ABCF8A4D-7F1B-7EB8-522D-5A5835E53C77}"/>
                    </a:ext>
                  </a:extLst>
                </p14:cNvPr>
                <p14:cNvContentPartPr/>
                <p14:nvPr/>
              </p14:nvContentPartPr>
              <p14:xfrm>
                <a:off x="3586336" y="5698227"/>
                <a:ext cx="164520" cy="1857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ABCF8A4D-7F1B-7EB8-522D-5A5835E53C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77336" y="5689587"/>
                  <a:ext cx="182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6A39CDB-C47A-4C7A-82FD-ED1E777FFC8D}"/>
                    </a:ext>
                  </a:extLst>
                </p14:cNvPr>
                <p14:cNvContentPartPr/>
                <p14:nvPr/>
              </p14:nvContentPartPr>
              <p14:xfrm>
                <a:off x="3772096" y="5661867"/>
                <a:ext cx="74520" cy="3754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6A39CDB-C47A-4C7A-82FD-ED1E777FFC8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63456" y="5653227"/>
                  <a:ext cx="92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F483C464-46EF-8364-EB3C-81A51B596636}"/>
                    </a:ext>
                  </a:extLst>
                </p14:cNvPr>
                <p14:cNvContentPartPr/>
                <p14:nvPr/>
              </p14:nvContentPartPr>
              <p14:xfrm>
                <a:off x="3863896" y="5685267"/>
                <a:ext cx="115200" cy="1249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F483C464-46EF-8364-EB3C-81A51B59663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54896" y="5676627"/>
                  <a:ext cx="13284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B44D6262-B226-8832-34E0-441AEB6A15B6}"/>
              </a:ext>
            </a:extLst>
          </p:cNvPr>
          <p:cNvGrpSpPr/>
          <p:nvPr/>
        </p:nvGrpSpPr>
        <p:grpSpPr>
          <a:xfrm>
            <a:off x="4515856" y="5626587"/>
            <a:ext cx="369360" cy="314640"/>
            <a:chOff x="4515856" y="5626587"/>
            <a:chExt cx="36936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0564802-D2D2-D01D-37E4-975415324C92}"/>
                    </a:ext>
                  </a:extLst>
                </p14:cNvPr>
                <p14:cNvContentPartPr/>
                <p14:nvPr/>
              </p14:nvContentPartPr>
              <p14:xfrm>
                <a:off x="4515856" y="5626587"/>
                <a:ext cx="142560" cy="3146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0564802-D2D2-D01D-37E4-975415324C9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06856" y="5617947"/>
                  <a:ext cx="1602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0C090F54-ABF2-9C32-698D-0BA2AD3BF0B0}"/>
                    </a:ext>
                  </a:extLst>
                </p14:cNvPr>
                <p14:cNvContentPartPr/>
                <p14:nvPr/>
              </p14:nvContentPartPr>
              <p14:xfrm>
                <a:off x="4559776" y="5857707"/>
                <a:ext cx="95760" cy="3816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0C090F54-ABF2-9C32-698D-0BA2AD3BF0B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51136" y="5848707"/>
                  <a:ext cx="113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672F91B1-345F-B09C-2014-2ABAE4E291FB}"/>
                    </a:ext>
                  </a:extLst>
                </p14:cNvPr>
                <p14:cNvContentPartPr/>
                <p14:nvPr/>
              </p14:nvContentPartPr>
              <p14:xfrm>
                <a:off x="4646176" y="5698227"/>
                <a:ext cx="239040" cy="14400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672F91B1-345F-B09C-2014-2ABAE4E291F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37176" y="5689227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37A2D247-54AB-43E2-F50A-8D3F6A6983BC}"/>
              </a:ext>
            </a:extLst>
          </p:cNvPr>
          <p:cNvGrpSpPr/>
          <p:nvPr/>
        </p:nvGrpSpPr>
        <p:grpSpPr>
          <a:xfrm>
            <a:off x="5170336" y="5562147"/>
            <a:ext cx="689040" cy="325440"/>
            <a:chOff x="5170336" y="5562147"/>
            <a:chExt cx="6890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7554E731-3788-7741-4660-5E52AA8F566D}"/>
                    </a:ext>
                  </a:extLst>
                </p14:cNvPr>
                <p14:cNvContentPartPr/>
                <p14:nvPr/>
              </p14:nvContentPartPr>
              <p14:xfrm>
                <a:off x="5170336" y="5678427"/>
                <a:ext cx="80280" cy="1760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7554E731-3788-7741-4660-5E52AA8F56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1696" y="5669427"/>
                  <a:ext cx="97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39E96C8F-CD8D-D282-B593-439402946800}"/>
                    </a:ext>
                  </a:extLst>
                </p14:cNvPr>
                <p14:cNvContentPartPr/>
                <p14:nvPr/>
              </p14:nvContentPartPr>
              <p14:xfrm>
                <a:off x="5269696" y="5684547"/>
                <a:ext cx="114840" cy="1566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39E96C8F-CD8D-D282-B593-43940294680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261056" y="5675907"/>
                  <a:ext cx="132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DDF6DFB-DC9D-6CFF-F38A-4FFC28E711CA}"/>
                    </a:ext>
                  </a:extLst>
                </p14:cNvPr>
                <p14:cNvContentPartPr/>
                <p14:nvPr/>
              </p14:nvContentPartPr>
              <p14:xfrm>
                <a:off x="5396056" y="5562147"/>
                <a:ext cx="233640" cy="3254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DDF6DFB-DC9D-6CFF-F38A-4FFC28E711C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87416" y="5553507"/>
                  <a:ext cx="2512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08F0E080-C3F7-32AD-94BF-B83DCA83AA30}"/>
                    </a:ext>
                  </a:extLst>
                </p14:cNvPr>
                <p14:cNvContentPartPr/>
                <p14:nvPr/>
              </p14:nvContentPartPr>
              <p14:xfrm>
                <a:off x="5684056" y="5702187"/>
                <a:ext cx="175320" cy="1789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08F0E080-C3F7-32AD-94BF-B83DCA83AA3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75056" y="5693187"/>
                  <a:ext cx="19296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779277A5-CF30-C73E-2263-B6034BD0047D}"/>
                  </a:ext>
                </a:extLst>
              </p14:cNvPr>
              <p14:cNvContentPartPr/>
              <p14:nvPr/>
            </p14:nvContentPartPr>
            <p14:xfrm>
              <a:off x="6119296" y="5766627"/>
              <a:ext cx="100440" cy="128160"/>
            </p14:xfrm>
          </p:contentPart>
        </mc:Choice>
        <mc:Fallback xmlns=""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779277A5-CF30-C73E-2263-B6034BD0047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110296" y="5757627"/>
                <a:ext cx="11808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upo 155">
            <a:extLst>
              <a:ext uri="{FF2B5EF4-FFF2-40B4-BE49-F238E27FC236}">
                <a16:creationId xmlns:a16="http://schemas.microsoft.com/office/drawing/2014/main" id="{7C686D32-6FF1-9942-79BF-7C4C529FBB4E}"/>
              </a:ext>
            </a:extLst>
          </p:cNvPr>
          <p:cNvGrpSpPr/>
          <p:nvPr/>
        </p:nvGrpSpPr>
        <p:grpSpPr>
          <a:xfrm>
            <a:off x="6418816" y="5493027"/>
            <a:ext cx="1332360" cy="420840"/>
            <a:chOff x="6418816" y="5493027"/>
            <a:chExt cx="133236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58832858-3D8E-8580-21D9-F30A6B0947BC}"/>
                    </a:ext>
                  </a:extLst>
                </p14:cNvPr>
                <p14:cNvContentPartPr/>
                <p14:nvPr/>
              </p14:nvContentPartPr>
              <p14:xfrm>
                <a:off x="6418816" y="5493027"/>
                <a:ext cx="21240" cy="3708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58832858-3D8E-8580-21D9-F30A6B0947B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09816" y="5484387"/>
                  <a:ext cx="388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225FBF3C-1DB7-0EE7-CF91-A8E0B47C2E0E}"/>
                    </a:ext>
                  </a:extLst>
                </p14:cNvPr>
                <p14:cNvContentPartPr/>
                <p14:nvPr/>
              </p14:nvContentPartPr>
              <p14:xfrm>
                <a:off x="6490816" y="5749347"/>
                <a:ext cx="120600" cy="13176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225FBF3C-1DB7-0EE7-CF91-A8E0B47C2E0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82176" y="5740347"/>
                  <a:ext cx="138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9F849EDA-0264-550C-32D0-52B2B9F0F933}"/>
                    </a:ext>
                  </a:extLst>
                </p14:cNvPr>
                <p14:cNvContentPartPr/>
                <p14:nvPr/>
              </p14:nvContentPartPr>
              <p14:xfrm>
                <a:off x="6761536" y="5550987"/>
                <a:ext cx="245160" cy="2448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9F849EDA-0264-550C-32D0-52B2B9F0F93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52896" y="5541987"/>
                  <a:ext cx="262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A15C043-9821-0548-BF2A-3A9225B424F6}"/>
                    </a:ext>
                  </a:extLst>
                </p14:cNvPr>
                <p14:cNvContentPartPr/>
                <p14:nvPr/>
              </p14:nvContentPartPr>
              <p14:xfrm>
                <a:off x="6945496" y="5570427"/>
                <a:ext cx="19080" cy="2674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A15C043-9821-0548-BF2A-3A9225B424F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36496" y="5561427"/>
                  <a:ext cx="36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BF4EB25B-A817-33CD-5836-96DC2D72EBE9}"/>
                    </a:ext>
                  </a:extLst>
                </p14:cNvPr>
                <p14:cNvContentPartPr/>
                <p14:nvPr/>
              </p14:nvContentPartPr>
              <p14:xfrm>
                <a:off x="7016056" y="5678427"/>
                <a:ext cx="32040" cy="1861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BF4EB25B-A817-33CD-5836-96DC2D72EBE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07056" y="5669427"/>
                  <a:ext cx="49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B7B1C2EA-9AC4-1359-62DA-47038F924766}"/>
                    </a:ext>
                  </a:extLst>
                </p14:cNvPr>
                <p14:cNvContentPartPr/>
                <p14:nvPr/>
              </p14:nvContentPartPr>
              <p14:xfrm>
                <a:off x="7138456" y="5702187"/>
                <a:ext cx="116280" cy="2077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B7B1C2EA-9AC4-1359-62DA-47038F92476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29456" y="5693187"/>
                  <a:ext cx="133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08C957A-444A-530F-DB6D-99CEF379B2F0}"/>
                    </a:ext>
                  </a:extLst>
                </p14:cNvPr>
                <p14:cNvContentPartPr/>
                <p14:nvPr/>
              </p14:nvContentPartPr>
              <p14:xfrm>
                <a:off x="7285336" y="5677347"/>
                <a:ext cx="82080" cy="20160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08C957A-444A-530F-DB6D-99CEF379B2F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76336" y="5668707"/>
                  <a:ext cx="99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211319F5-397A-75B0-7007-B2EF9E6CD192}"/>
                    </a:ext>
                  </a:extLst>
                </p14:cNvPr>
                <p14:cNvContentPartPr/>
                <p14:nvPr/>
              </p14:nvContentPartPr>
              <p14:xfrm>
                <a:off x="7418536" y="5676627"/>
                <a:ext cx="50400" cy="18756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211319F5-397A-75B0-7007-B2EF9E6CD1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09896" y="5667627"/>
                  <a:ext cx="68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24230B21-B71A-A488-F752-F77B883A69A1}"/>
                    </a:ext>
                  </a:extLst>
                </p14:cNvPr>
                <p14:cNvContentPartPr/>
                <p14:nvPr/>
              </p14:nvContentPartPr>
              <p14:xfrm>
                <a:off x="7524376" y="5675187"/>
                <a:ext cx="226800" cy="23868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24230B21-B71A-A488-F752-F77B883A69A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15736" y="5666547"/>
                  <a:ext cx="244440" cy="25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9845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1047B9-DF24-8B33-A44A-5F0204A96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842" y="118138"/>
            <a:ext cx="2640316" cy="6308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CDB95332-2F47-BF79-2A3A-2F999D8F8A2F}"/>
                  </a:ext>
                </a:extLst>
              </p14:cNvPr>
              <p14:cNvContentPartPr/>
              <p14:nvPr/>
            </p14:nvContentPartPr>
            <p14:xfrm>
              <a:off x="4244416" y="585147"/>
              <a:ext cx="345240" cy="3051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CDB95332-2F47-BF79-2A3A-2F999D8F8A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776" y="576147"/>
                <a:ext cx="362880" cy="306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34E24527-348B-51C6-DAD3-81E73F9CDD41}"/>
              </a:ext>
            </a:extLst>
          </p:cNvPr>
          <p:cNvGrpSpPr/>
          <p:nvPr/>
        </p:nvGrpSpPr>
        <p:grpSpPr>
          <a:xfrm>
            <a:off x="246256" y="186627"/>
            <a:ext cx="1505880" cy="537840"/>
            <a:chOff x="246256" y="186627"/>
            <a:chExt cx="150588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9BDEB71D-FF0F-F7D3-37F6-DADE71BE1705}"/>
                    </a:ext>
                  </a:extLst>
                </p14:cNvPr>
                <p14:cNvContentPartPr/>
                <p14:nvPr/>
              </p14:nvContentPartPr>
              <p14:xfrm>
                <a:off x="309616" y="309747"/>
                <a:ext cx="9720" cy="25020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9BDEB71D-FF0F-F7D3-37F6-DADE71BE170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0616" y="301107"/>
                  <a:ext cx="27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81DB0C29-931B-16E9-7732-6CFB52DB11DA}"/>
                    </a:ext>
                  </a:extLst>
                </p14:cNvPr>
                <p14:cNvContentPartPr/>
                <p14:nvPr/>
              </p14:nvContentPartPr>
              <p14:xfrm>
                <a:off x="246256" y="306147"/>
                <a:ext cx="263520" cy="3423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81DB0C29-931B-16E9-7732-6CFB52DB11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7616" y="297147"/>
                  <a:ext cx="2811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299E28E-F366-CAA1-BA26-BB0EC56AE840}"/>
                    </a:ext>
                  </a:extLst>
                </p14:cNvPr>
                <p14:cNvContentPartPr/>
                <p14:nvPr/>
              </p14:nvContentPartPr>
              <p14:xfrm>
                <a:off x="255616" y="253947"/>
                <a:ext cx="294840" cy="597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299E28E-F366-CAA1-BA26-BB0EC56AE8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6976" y="244947"/>
                  <a:ext cx="312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FC89A63-FB84-4939-B5D3-581F991D266F}"/>
                    </a:ext>
                  </a:extLst>
                </p14:cNvPr>
                <p14:cNvContentPartPr/>
                <p14:nvPr/>
              </p14:nvContentPartPr>
              <p14:xfrm>
                <a:off x="709576" y="525027"/>
                <a:ext cx="116280" cy="28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FC89A63-FB84-4939-B5D3-581F991D26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0936" y="516027"/>
                  <a:ext cx="133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218F08F-6960-6FFA-3D12-DEAA80FE19FD}"/>
                    </a:ext>
                  </a:extLst>
                </p14:cNvPr>
                <p14:cNvContentPartPr/>
                <p14:nvPr/>
              </p14:nvContentPartPr>
              <p14:xfrm>
                <a:off x="632176" y="593067"/>
                <a:ext cx="220320" cy="198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218F08F-6960-6FFA-3D12-DEAA80FE19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3536" y="584067"/>
                  <a:ext cx="237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151811A7-2584-F739-CA20-BB85116145D7}"/>
                    </a:ext>
                  </a:extLst>
                </p14:cNvPr>
                <p14:cNvContentPartPr/>
                <p14:nvPr/>
              </p14:nvContentPartPr>
              <p14:xfrm>
                <a:off x="1068856" y="327027"/>
                <a:ext cx="182520" cy="3452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151811A7-2584-F739-CA20-BB85116145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9856" y="318027"/>
                  <a:ext cx="200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E32E52D-98D0-687E-93C5-EF92F238CBC3}"/>
                    </a:ext>
                  </a:extLst>
                </p14:cNvPr>
                <p14:cNvContentPartPr/>
                <p14:nvPr/>
              </p14:nvContentPartPr>
              <p14:xfrm>
                <a:off x="1067056" y="337827"/>
                <a:ext cx="167040" cy="68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E32E52D-98D0-687E-93C5-EF92F238CBC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8416" y="328827"/>
                  <a:ext cx="184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32A8B5D-1D5A-B785-7BB0-8B12B72CC582}"/>
                    </a:ext>
                  </a:extLst>
                </p14:cNvPr>
                <p14:cNvContentPartPr/>
                <p14:nvPr/>
              </p14:nvContentPartPr>
              <p14:xfrm>
                <a:off x="1028896" y="186627"/>
                <a:ext cx="275040" cy="828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32A8B5D-1D5A-B785-7BB0-8B12B72CC5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0256" y="177627"/>
                  <a:ext cx="292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4DD7E90B-2978-2D2D-331C-4FF5409C35F3}"/>
                    </a:ext>
                  </a:extLst>
                </p14:cNvPr>
                <p14:cNvContentPartPr/>
                <p14:nvPr/>
              </p14:nvContentPartPr>
              <p14:xfrm>
                <a:off x="1428856" y="482187"/>
                <a:ext cx="180000" cy="2422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4DD7E90B-2978-2D2D-331C-4FF5409C35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19856" y="473187"/>
                  <a:ext cx="197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B9AD9F0-1571-DFFF-A670-3787B32B728F}"/>
                    </a:ext>
                  </a:extLst>
                </p14:cNvPr>
                <p14:cNvContentPartPr/>
                <p14:nvPr/>
              </p14:nvContentPartPr>
              <p14:xfrm>
                <a:off x="1418776" y="603867"/>
                <a:ext cx="169920" cy="158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B9AD9F0-1571-DFFF-A670-3787B32B728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10136" y="595227"/>
                  <a:ext cx="187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A518D863-66E2-7425-84D3-A4B0654225D2}"/>
                    </a:ext>
                  </a:extLst>
                </p14:cNvPr>
                <p14:cNvContentPartPr/>
                <p14:nvPr/>
              </p14:nvContentPartPr>
              <p14:xfrm>
                <a:off x="1671856" y="655707"/>
                <a:ext cx="80280" cy="568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A518D863-66E2-7425-84D3-A4B0654225D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63216" y="646707"/>
                  <a:ext cx="979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6B0FDD0A-14B1-842A-B214-CA9C2EE4EE9C}"/>
              </a:ext>
            </a:extLst>
          </p:cNvPr>
          <p:cNvGrpSpPr/>
          <p:nvPr/>
        </p:nvGrpSpPr>
        <p:grpSpPr>
          <a:xfrm>
            <a:off x="375136" y="877467"/>
            <a:ext cx="569160" cy="488160"/>
            <a:chOff x="375136" y="877467"/>
            <a:chExt cx="569160" cy="4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55CED457-DA8C-669F-2324-BC2D0FE04110}"/>
                    </a:ext>
                  </a:extLst>
                </p14:cNvPr>
                <p14:cNvContentPartPr/>
                <p14:nvPr/>
              </p14:nvContentPartPr>
              <p14:xfrm>
                <a:off x="383056" y="1061067"/>
                <a:ext cx="20520" cy="304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55CED457-DA8C-669F-2324-BC2D0FE041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4416" y="1052067"/>
                  <a:ext cx="381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78E906A-93C3-6EB3-F9A2-193F3CAB5C38}"/>
                    </a:ext>
                  </a:extLst>
                </p14:cNvPr>
                <p14:cNvContentPartPr/>
                <p14:nvPr/>
              </p14:nvContentPartPr>
              <p14:xfrm>
                <a:off x="542896" y="989787"/>
                <a:ext cx="9720" cy="3661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78E906A-93C3-6EB3-F9A2-193F3CAB5C3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3896" y="980787"/>
                  <a:ext cx="273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92C6C198-3223-1FE9-FAC8-EDB4350C2FAA}"/>
                    </a:ext>
                  </a:extLst>
                </p14:cNvPr>
                <p14:cNvContentPartPr/>
                <p14:nvPr/>
              </p14:nvContentPartPr>
              <p14:xfrm>
                <a:off x="375136" y="1216947"/>
                <a:ext cx="129960" cy="277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92C6C198-3223-1FE9-FAC8-EDB4350C2FA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6136" y="1207947"/>
                  <a:ext cx="147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3C329F8-7022-2B5B-02F0-A23F8E93906B}"/>
                    </a:ext>
                  </a:extLst>
                </p14:cNvPr>
                <p14:cNvContentPartPr/>
                <p14:nvPr/>
              </p14:nvContentPartPr>
              <p14:xfrm>
                <a:off x="408256" y="877467"/>
                <a:ext cx="200520" cy="982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3C329F8-7022-2B5B-02F0-A23F8E9390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9616" y="868467"/>
                  <a:ext cx="218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43B146E-CEFD-D983-8609-ACEC09028D73}"/>
                    </a:ext>
                  </a:extLst>
                </p14:cNvPr>
                <p14:cNvContentPartPr/>
                <p14:nvPr/>
              </p14:nvContentPartPr>
              <p14:xfrm>
                <a:off x="788776" y="1128747"/>
                <a:ext cx="155520" cy="121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43B146E-CEFD-D983-8609-ACEC09028D7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9776" y="1119747"/>
                  <a:ext cx="17316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3F2F7E8-BC57-2B77-1494-212D01589282}"/>
              </a:ext>
            </a:extLst>
          </p:cNvPr>
          <p:cNvGrpSpPr/>
          <p:nvPr/>
        </p:nvGrpSpPr>
        <p:grpSpPr>
          <a:xfrm>
            <a:off x="1189816" y="896187"/>
            <a:ext cx="390240" cy="1089000"/>
            <a:chOff x="1189816" y="896187"/>
            <a:chExt cx="390240" cy="10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A65C561-14B3-E592-31A1-5B0B85CE416F}"/>
                    </a:ext>
                  </a:extLst>
                </p14:cNvPr>
                <p14:cNvContentPartPr/>
                <p14:nvPr/>
              </p14:nvContentPartPr>
              <p14:xfrm>
                <a:off x="1284496" y="1050267"/>
                <a:ext cx="219600" cy="3438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A65C561-14B3-E592-31A1-5B0B85CE416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75856" y="1041267"/>
                  <a:ext cx="237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5A7A346-B76A-7AEA-05E2-96856C95B4D4}"/>
                    </a:ext>
                  </a:extLst>
                </p14:cNvPr>
                <p14:cNvContentPartPr/>
                <p14:nvPr/>
              </p14:nvContentPartPr>
              <p14:xfrm>
                <a:off x="1289176" y="896187"/>
                <a:ext cx="223560" cy="1209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5A7A346-B76A-7AEA-05E2-96856C95B4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80536" y="887547"/>
                  <a:ext cx="241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E18AF9F-1D44-D431-0E06-9DE2F1F00C13}"/>
                    </a:ext>
                  </a:extLst>
                </p14:cNvPr>
                <p14:cNvContentPartPr/>
                <p14:nvPr/>
              </p14:nvContentPartPr>
              <p14:xfrm>
                <a:off x="1189816" y="1422867"/>
                <a:ext cx="390240" cy="597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E18AF9F-1D44-D431-0E06-9DE2F1F00C1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80816" y="1413867"/>
                  <a:ext cx="407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D4D4AAC-6A62-D62E-40E1-C23BD80BE1CE}"/>
                    </a:ext>
                  </a:extLst>
                </p14:cNvPr>
                <p14:cNvContentPartPr/>
                <p14:nvPr/>
              </p14:nvContentPartPr>
              <p14:xfrm>
                <a:off x="1247416" y="1573707"/>
                <a:ext cx="182520" cy="4114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D4D4AAC-6A62-D62E-40E1-C23BD80BE1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38776" y="1564707"/>
                  <a:ext cx="2001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EC324173-57F9-AC8D-F1E9-A3091BC02761}"/>
                    </a:ext>
                  </a:extLst>
                </p14:cNvPr>
                <p14:cNvContentPartPr/>
                <p14:nvPr/>
              </p14:nvContentPartPr>
              <p14:xfrm>
                <a:off x="1486816" y="1810587"/>
                <a:ext cx="6840" cy="25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EC324173-57F9-AC8D-F1E9-A3091BC0276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8176" y="1801947"/>
                  <a:ext cx="2448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3060409C-3D70-4EEF-1C6E-D546EDCF3834}"/>
                  </a:ext>
                </a:extLst>
              </p14:cNvPr>
              <p14:cNvContentPartPr/>
              <p14:nvPr/>
            </p14:nvContentPartPr>
            <p14:xfrm>
              <a:off x="367216" y="1626267"/>
              <a:ext cx="184320" cy="118152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3060409C-3D70-4EEF-1C6E-D546EDCF383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8576" y="1617627"/>
                <a:ext cx="201960" cy="11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o 41">
            <a:extLst>
              <a:ext uri="{FF2B5EF4-FFF2-40B4-BE49-F238E27FC236}">
                <a16:creationId xmlns:a16="http://schemas.microsoft.com/office/drawing/2014/main" id="{2B5D5E43-2B67-28ED-C60B-166531CB452D}"/>
              </a:ext>
            </a:extLst>
          </p:cNvPr>
          <p:cNvGrpSpPr/>
          <p:nvPr/>
        </p:nvGrpSpPr>
        <p:grpSpPr>
          <a:xfrm>
            <a:off x="4296976" y="4689507"/>
            <a:ext cx="591840" cy="961200"/>
            <a:chOff x="4296976" y="4689507"/>
            <a:chExt cx="591840" cy="9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184E905-5454-2144-968C-82178245CCDF}"/>
                    </a:ext>
                  </a:extLst>
                </p14:cNvPr>
                <p14:cNvContentPartPr/>
                <p14:nvPr/>
              </p14:nvContentPartPr>
              <p14:xfrm>
                <a:off x="4296976" y="5347947"/>
                <a:ext cx="591840" cy="3027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184E905-5454-2144-968C-82178245CCD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88336" y="5338947"/>
                  <a:ext cx="609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9FFACB3-0522-F4B4-2451-279E2DC80547}"/>
                    </a:ext>
                  </a:extLst>
                </p14:cNvPr>
                <p14:cNvContentPartPr/>
                <p14:nvPr/>
              </p14:nvContentPartPr>
              <p14:xfrm>
                <a:off x="4610896" y="4689507"/>
                <a:ext cx="168120" cy="7732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9FFACB3-0522-F4B4-2451-279E2DC8054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01896" y="4680867"/>
                  <a:ext cx="185760" cy="79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4526CF0F-CAE9-276B-1DAC-128E75C2275F}"/>
                  </a:ext>
                </a:extLst>
              </p14:cNvPr>
              <p14:cNvContentPartPr/>
              <p14:nvPr/>
            </p14:nvContentPartPr>
            <p14:xfrm>
              <a:off x="7250776" y="4749627"/>
              <a:ext cx="159480" cy="79020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4526CF0F-CAE9-276B-1DAC-128E75C2275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42136" y="4740987"/>
                <a:ext cx="177120" cy="80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6843ADBA-1D52-DBAD-3893-8C2E9BB82859}"/>
              </a:ext>
            </a:extLst>
          </p:cNvPr>
          <p:cNvGrpSpPr/>
          <p:nvPr/>
        </p:nvGrpSpPr>
        <p:grpSpPr>
          <a:xfrm>
            <a:off x="5818696" y="5290707"/>
            <a:ext cx="1276560" cy="125280"/>
            <a:chOff x="5818696" y="5290707"/>
            <a:chExt cx="127656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A724536D-AF6A-79C7-0F93-1FCD6A2DAB51}"/>
                    </a:ext>
                  </a:extLst>
                </p14:cNvPr>
                <p14:cNvContentPartPr/>
                <p14:nvPr/>
              </p14:nvContentPartPr>
              <p14:xfrm>
                <a:off x="5818696" y="5290707"/>
                <a:ext cx="525600" cy="936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A724536D-AF6A-79C7-0F93-1FCD6A2DAB5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10056" y="5282067"/>
                  <a:ext cx="543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09E11C05-3528-5D32-048D-F5321196D6B4}"/>
                    </a:ext>
                  </a:extLst>
                </p14:cNvPr>
                <p14:cNvContentPartPr/>
                <p14:nvPr/>
              </p14:nvContentPartPr>
              <p14:xfrm>
                <a:off x="6584056" y="5378187"/>
                <a:ext cx="511200" cy="378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09E11C05-3528-5D32-048D-F5321196D6B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75056" y="5369547"/>
                  <a:ext cx="5288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13CFED55-17CB-B923-90A8-20820BEEF366}"/>
              </a:ext>
            </a:extLst>
          </p:cNvPr>
          <p:cNvGrpSpPr/>
          <p:nvPr/>
        </p:nvGrpSpPr>
        <p:grpSpPr>
          <a:xfrm>
            <a:off x="923416" y="4223667"/>
            <a:ext cx="1639800" cy="1009440"/>
            <a:chOff x="923416" y="4223667"/>
            <a:chExt cx="1639800" cy="10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2387582-21A4-E0DD-B617-B584B58276CC}"/>
                    </a:ext>
                  </a:extLst>
                </p14:cNvPr>
                <p14:cNvContentPartPr/>
                <p14:nvPr/>
              </p14:nvContentPartPr>
              <p14:xfrm>
                <a:off x="923416" y="4223667"/>
                <a:ext cx="757080" cy="4748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2387582-21A4-E0DD-B617-B584B58276C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14416" y="4214667"/>
                  <a:ext cx="7747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B261E5AD-DF5D-BC00-5432-BB341213A25E}"/>
                    </a:ext>
                  </a:extLst>
                </p14:cNvPr>
                <p14:cNvContentPartPr/>
                <p14:nvPr/>
              </p14:nvContentPartPr>
              <p14:xfrm>
                <a:off x="1317616" y="4521747"/>
                <a:ext cx="221040" cy="183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B261E5AD-DF5D-BC00-5432-BB341213A25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08616" y="4512747"/>
                  <a:ext cx="238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4BFC54CD-D4BA-CFD3-1B3B-87A0CA95098F}"/>
                    </a:ext>
                  </a:extLst>
                </p14:cNvPr>
                <p14:cNvContentPartPr/>
                <p14:nvPr/>
              </p14:nvContentPartPr>
              <p14:xfrm>
                <a:off x="1397176" y="4408347"/>
                <a:ext cx="40320" cy="1526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4BFC54CD-D4BA-CFD3-1B3B-87A0CA95098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88176" y="4399347"/>
                  <a:ext cx="57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F1785E3-9270-F379-1A53-F60D8EBD1D03}"/>
                    </a:ext>
                  </a:extLst>
                </p14:cNvPr>
                <p14:cNvContentPartPr/>
                <p14:nvPr/>
              </p14:nvContentPartPr>
              <p14:xfrm>
                <a:off x="964456" y="4537947"/>
                <a:ext cx="203400" cy="223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F1785E3-9270-F379-1A53-F60D8EBD1D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5816" y="4529307"/>
                  <a:ext cx="221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309123C-D221-B2AD-037F-3030E81A6510}"/>
                    </a:ext>
                  </a:extLst>
                </p14:cNvPr>
                <p14:cNvContentPartPr/>
                <p14:nvPr/>
              </p14:nvContentPartPr>
              <p14:xfrm>
                <a:off x="1423456" y="4743147"/>
                <a:ext cx="701280" cy="3157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309123C-D221-B2AD-037F-3030E81A651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14816" y="4734507"/>
                  <a:ext cx="718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498346D5-D97E-0A6D-35A0-0692D9ED5127}"/>
                    </a:ext>
                  </a:extLst>
                </p14:cNvPr>
                <p14:cNvContentPartPr/>
                <p14:nvPr/>
              </p14:nvContentPartPr>
              <p14:xfrm>
                <a:off x="1867696" y="4908387"/>
                <a:ext cx="169920" cy="122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498346D5-D97E-0A6D-35A0-0692D9ED512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59056" y="4899747"/>
                  <a:ext cx="187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AEA219E-DFC8-5CF4-828B-FF80A0B85802}"/>
                    </a:ext>
                  </a:extLst>
                </p14:cNvPr>
                <p14:cNvContentPartPr/>
                <p14:nvPr/>
              </p14:nvContentPartPr>
              <p14:xfrm>
                <a:off x="1935736" y="4832787"/>
                <a:ext cx="29520" cy="1123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AEA219E-DFC8-5CF4-828B-FF80A0B8580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27096" y="4824147"/>
                  <a:ext cx="47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20DC631-275E-6EBF-4AE0-4F6F1AB79C77}"/>
                    </a:ext>
                  </a:extLst>
                </p14:cNvPr>
                <p14:cNvContentPartPr/>
                <p14:nvPr/>
              </p14:nvContentPartPr>
              <p14:xfrm>
                <a:off x="1535056" y="4877427"/>
                <a:ext cx="150480" cy="147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20DC631-275E-6EBF-4AE0-4F6F1AB79C7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26056" y="4868787"/>
                  <a:ext cx="168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AD343FB-D9DC-6B26-D9AB-1602276C9472}"/>
                    </a:ext>
                  </a:extLst>
                </p14:cNvPr>
                <p14:cNvContentPartPr/>
                <p14:nvPr/>
              </p14:nvContentPartPr>
              <p14:xfrm>
                <a:off x="1835296" y="4265787"/>
                <a:ext cx="474840" cy="4716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AD343FB-D9DC-6B26-D9AB-1602276C947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26296" y="4257147"/>
                  <a:ext cx="492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A5C949C-1DB6-3FE5-4188-D9618E5F2864}"/>
                    </a:ext>
                  </a:extLst>
                </p14:cNvPr>
                <p14:cNvContentPartPr/>
                <p14:nvPr/>
              </p14:nvContentPartPr>
              <p14:xfrm>
                <a:off x="2062816" y="4460907"/>
                <a:ext cx="145440" cy="201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A5C949C-1DB6-3FE5-4188-D9618E5F28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53816" y="4451907"/>
                  <a:ext cx="163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FCD2D45-3435-5323-B579-9ED3F301234E}"/>
                    </a:ext>
                  </a:extLst>
                </p14:cNvPr>
                <p14:cNvContentPartPr/>
                <p14:nvPr/>
              </p14:nvContentPartPr>
              <p14:xfrm>
                <a:off x="1894336" y="4371987"/>
                <a:ext cx="248400" cy="295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FCD2D45-3435-5323-B579-9ED3F301234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85696" y="4362987"/>
                  <a:ext cx="266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81F2B9A6-8B7C-5260-E230-99EB46B148EF}"/>
                    </a:ext>
                  </a:extLst>
                </p14:cNvPr>
                <p14:cNvContentPartPr/>
                <p14:nvPr/>
              </p14:nvContentPartPr>
              <p14:xfrm>
                <a:off x="2022856" y="4228347"/>
                <a:ext cx="446400" cy="453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81F2B9A6-8B7C-5260-E230-99EB46B148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13856" y="4219707"/>
                  <a:ext cx="464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40C10D8-CE65-3EE4-AA2F-B01C81C496ED}"/>
                    </a:ext>
                  </a:extLst>
                </p14:cNvPr>
                <p14:cNvContentPartPr/>
                <p14:nvPr/>
              </p14:nvContentPartPr>
              <p14:xfrm>
                <a:off x="2133376" y="4860147"/>
                <a:ext cx="429840" cy="712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40C10D8-CE65-3EE4-AA2F-B01C81C496E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24736" y="4851507"/>
                  <a:ext cx="447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6B4DD6CA-46CB-E1AF-8E2F-14F479E8EB56}"/>
                    </a:ext>
                  </a:extLst>
                </p14:cNvPr>
                <p14:cNvContentPartPr/>
                <p14:nvPr/>
              </p14:nvContentPartPr>
              <p14:xfrm>
                <a:off x="2013856" y="5158227"/>
                <a:ext cx="478800" cy="748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6B4DD6CA-46CB-E1AF-8E2F-14F479E8EB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04856" y="5149227"/>
                  <a:ext cx="49644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702BE53C-E321-8D30-D63F-4AE2A0145B85}"/>
                  </a:ext>
                </a:extLst>
              </p14:cNvPr>
              <p14:cNvContentPartPr/>
              <p14:nvPr/>
            </p14:nvContentPartPr>
            <p14:xfrm>
              <a:off x="698056" y="4227627"/>
              <a:ext cx="250560" cy="80460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702BE53C-E321-8D30-D63F-4AE2A0145B8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89056" y="4218627"/>
                <a:ext cx="268200" cy="82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AB72FBBC-ED4F-B370-B70C-D40CE8152760}"/>
              </a:ext>
            </a:extLst>
          </p:cNvPr>
          <p:cNvGrpSpPr/>
          <p:nvPr/>
        </p:nvGrpSpPr>
        <p:grpSpPr>
          <a:xfrm>
            <a:off x="246976" y="3033867"/>
            <a:ext cx="2350080" cy="1329120"/>
            <a:chOff x="246976" y="3033867"/>
            <a:chExt cx="2350080" cy="13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3A866C3-E187-BE94-E27A-620358C61510}"/>
                    </a:ext>
                  </a:extLst>
                </p14:cNvPr>
                <p14:cNvContentPartPr/>
                <p14:nvPr/>
              </p14:nvContentPartPr>
              <p14:xfrm>
                <a:off x="728296" y="3033867"/>
                <a:ext cx="224640" cy="9586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3A866C3-E187-BE94-E27A-620358C6151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9656" y="3024867"/>
                  <a:ext cx="24228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3A1A16F-3E92-B63B-D6FF-9C95B99F5EC4}"/>
                    </a:ext>
                  </a:extLst>
                </p14:cNvPr>
                <p14:cNvContentPartPr/>
                <p14:nvPr/>
              </p14:nvContentPartPr>
              <p14:xfrm>
                <a:off x="645496" y="3725067"/>
                <a:ext cx="74160" cy="154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3A1A16F-3E92-B63B-D6FF-9C95B99F5E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6496" y="3716067"/>
                  <a:ext cx="91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1EA3CE3-A4E0-AB45-3E78-61CEC84D8853}"/>
                    </a:ext>
                  </a:extLst>
                </p14:cNvPr>
                <p14:cNvContentPartPr/>
                <p14:nvPr/>
              </p14:nvContentPartPr>
              <p14:xfrm>
                <a:off x="656296" y="3615987"/>
                <a:ext cx="13680" cy="2084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1EA3CE3-A4E0-AB45-3E78-61CEC84D885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7656" y="3607347"/>
                  <a:ext cx="31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A2DB614A-87E8-49BB-3AE0-54888720AF89}"/>
                    </a:ext>
                  </a:extLst>
                </p14:cNvPr>
                <p14:cNvContentPartPr/>
                <p14:nvPr/>
              </p14:nvContentPartPr>
              <p14:xfrm>
                <a:off x="1758256" y="3070947"/>
                <a:ext cx="127080" cy="9072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A2DB614A-87E8-49BB-3AE0-54888720AF8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9256" y="3061947"/>
                  <a:ext cx="144720" cy="9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E4E5B8D-E75F-AAE8-F16F-AAB2149B6E1E}"/>
                    </a:ext>
                  </a:extLst>
                </p14:cNvPr>
                <p14:cNvContentPartPr/>
                <p14:nvPr/>
              </p14:nvContentPartPr>
              <p14:xfrm>
                <a:off x="1895776" y="3612747"/>
                <a:ext cx="85680" cy="313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E4E5B8D-E75F-AAE8-F16F-AAB2149B6E1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87136" y="3604107"/>
                  <a:ext cx="103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4862153-9C4B-4F82-57F1-D34973E21FC5}"/>
                    </a:ext>
                  </a:extLst>
                </p14:cNvPr>
                <p14:cNvContentPartPr/>
                <p14:nvPr/>
              </p14:nvContentPartPr>
              <p14:xfrm>
                <a:off x="913696" y="3243387"/>
                <a:ext cx="706680" cy="114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4862153-9C4B-4F82-57F1-D34973E21FC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05056" y="3234387"/>
                  <a:ext cx="724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8AE30D1C-CACF-E062-91B5-F844DE636A77}"/>
                    </a:ext>
                  </a:extLst>
                </p14:cNvPr>
                <p14:cNvContentPartPr/>
                <p14:nvPr/>
              </p14:nvContentPartPr>
              <p14:xfrm>
                <a:off x="1035376" y="3569907"/>
                <a:ext cx="563040" cy="856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8AE30D1C-CACF-E062-91B5-F844DE636A7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6376" y="3560907"/>
                  <a:ext cx="580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7F3013F-EAD9-F8F5-0DB0-144C9859C7C5}"/>
                    </a:ext>
                  </a:extLst>
                </p14:cNvPr>
                <p14:cNvContentPartPr/>
                <p14:nvPr/>
              </p14:nvContentPartPr>
              <p14:xfrm>
                <a:off x="994336" y="3857547"/>
                <a:ext cx="628920" cy="1101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7F3013F-EAD9-F8F5-0DB0-144C9859C7C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85696" y="3848907"/>
                  <a:ext cx="646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8C62B308-9047-206B-DE2F-4089B758C474}"/>
                    </a:ext>
                  </a:extLst>
                </p14:cNvPr>
                <p14:cNvContentPartPr/>
                <p14:nvPr/>
              </p14:nvContentPartPr>
              <p14:xfrm>
                <a:off x="1011616" y="3090747"/>
                <a:ext cx="718920" cy="421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8C62B308-9047-206B-DE2F-4089B758C47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02616" y="3082107"/>
                  <a:ext cx="736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20D4270-C5D6-9C2D-A8BA-F85500C1A826}"/>
                    </a:ext>
                  </a:extLst>
                </p14:cNvPr>
                <p14:cNvContentPartPr/>
                <p14:nvPr/>
              </p14:nvContentPartPr>
              <p14:xfrm>
                <a:off x="846016" y="4030347"/>
                <a:ext cx="905040" cy="169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20D4270-C5D6-9C2D-A8BA-F85500C1A82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7376" y="4021347"/>
                  <a:ext cx="922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C442F0BE-FD79-D87B-E41B-A24B670151F9}"/>
                    </a:ext>
                  </a:extLst>
                </p14:cNvPr>
                <p14:cNvContentPartPr/>
                <p14:nvPr/>
              </p14:nvContentPartPr>
              <p14:xfrm>
                <a:off x="1034656" y="3381987"/>
                <a:ext cx="554760" cy="1177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C442F0BE-FD79-D87B-E41B-A24B670151F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25656" y="3373347"/>
                  <a:ext cx="572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2248F22-F3AF-864E-635C-C2F488EBA643}"/>
                    </a:ext>
                  </a:extLst>
                </p14:cNvPr>
                <p14:cNvContentPartPr/>
                <p14:nvPr/>
              </p14:nvContentPartPr>
              <p14:xfrm>
                <a:off x="1143376" y="3706347"/>
                <a:ext cx="476640" cy="1519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2248F22-F3AF-864E-635C-C2F488EBA6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34376" y="3697707"/>
                  <a:ext cx="494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8A962F98-1B4E-0DF5-96EA-3C7F11AF19E7}"/>
                    </a:ext>
                  </a:extLst>
                </p14:cNvPr>
                <p14:cNvContentPartPr/>
                <p14:nvPr/>
              </p14:nvContentPartPr>
              <p14:xfrm>
                <a:off x="1056616" y="3147987"/>
                <a:ext cx="460440" cy="1044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8A962F98-1B4E-0DF5-96EA-3C7F11AF19E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47616" y="3139347"/>
                  <a:ext cx="478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4253F8F-39D7-D8B2-240D-6B05D58A7F81}"/>
                    </a:ext>
                  </a:extLst>
                </p14:cNvPr>
                <p14:cNvContentPartPr/>
                <p14:nvPr/>
              </p14:nvContentPartPr>
              <p14:xfrm>
                <a:off x="1013056" y="3866187"/>
                <a:ext cx="343080" cy="392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4253F8F-39D7-D8B2-240D-6B05D58A7F8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04416" y="3857187"/>
                  <a:ext cx="360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2117D0C2-6362-506F-2664-DCE9CAE88EED}"/>
                    </a:ext>
                  </a:extLst>
                </p14:cNvPr>
                <p14:cNvContentPartPr/>
                <p14:nvPr/>
              </p14:nvContentPartPr>
              <p14:xfrm>
                <a:off x="986416" y="3522027"/>
                <a:ext cx="327600" cy="1004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2117D0C2-6362-506F-2664-DCE9CAE88EE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77416" y="3513027"/>
                  <a:ext cx="345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60E6E23-7FA0-C2F6-A607-99F1072EE744}"/>
                    </a:ext>
                  </a:extLst>
                </p14:cNvPr>
                <p14:cNvContentPartPr/>
                <p14:nvPr/>
              </p14:nvContentPartPr>
              <p14:xfrm>
                <a:off x="910816" y="3700947"/>
                <a:ext cx="170640" cy="1602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60E6E23-7FA0-C2F6-A607-99F1072EE74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2176" y="3691947"/>
                  <a:ext cx="188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C5AF3E3-23D9-2C65-8597-08FDDDC12B57}"/>
                    </a:ext>
                  </a:extLst>
                </p14:cNvPr>
                <p14:cNvContentPartPr/>
                <p14:nvPr/>
              </p14:nvContentPartPr>
              <p14:xfrm>
                <a:off x="1460536" y="3548307"/>
                <a:ext cx="165240" cy="730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C5AF3E3-23D9-2C65-8597-08FDDDC12B5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451896" y="3539307"/>
                  <a:ext cx="182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6CD475BF-9297-0680-B782-7B9E387A2E83}"/>
                    </a:ext>
                  </a:extLst>
                </p14:cNvPr>
                <p14:cNvContentPartPr/>
                <p14:nvPr/>
              </p14:nvContentPartPr>
              <p14:xfrm>
                <a:off x="495016" y="3353547"/>
                <a:ext cx="155520" cy="219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6CD475BF-9297-0680-B782-7B9E387A2E8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6376" y="3344547"/>
                  <a:ext cx="173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8CFA7620-3B0C-038E-2F4A-26D97E39567E}"/>
                    </a:ext>
                  </a:extLst>
                </p14:cNvPr>
                <p14:cNvContentPartPr/>
                <p14:nvPr/>
              </p14:nvContentPartPr>
              <p14:xfrm>
                <a:off x="560536" y="3266787"/>
                <a:ext cx="18000" cy="2329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8CFA7620-3B0C-038E-2F4A-26D97E39567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1896" y="3257787"/>
                  <a:ext cx="35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2D36AC4-71A9-E9BB-6227-B4DE852F1E7B}"/>
                    </a:ext>
                  </a:extLst>
                </p14:cNvPr>
                <p14:cNvContentPartPr/>
                <p14:nvPr/>
              </p14:nvContentPartPr>
              <p14:xfrm>
                <a:off x="473776" y="3523827"/>
                <a:ext cx="151920" cy="1566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2D36AC4-71A9-E9BB-6227-B4DE852F1E7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5136" y="3515187"/>
                  <a:ext cx="169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83F2254-345E-5334-4634-BABAFDFD78DE}"/>
                    </a:ext>
                  </a:extLst>
                </p14:cNvPr>
                <p14:cNvContentPartPr/>
                <p14:nvPr/>
              </p14:nvContentPartPr>
              <p14:xfrm>
                <a:off x="480256" y="3834507"/>
                <a:ext cx="136440" cy="212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83F2254-345E-5334-4634-BABAFDFD78D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1616" y="3825507"/>
                  <a:ext cx="154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3D5B055-9C48-3B48-DD8B-912645C37212}"/>
                    </a:ext>
                  </a:extLst>
                </p14:cNvPr>
                <p14:cNvContentPartPr/>
                <p14:nvPr/>
              </p14:nvContentPartPr>
              <p14:xfrm>
                <a:off x="510136" y="3767187"/>
                <a:ext cx="34920" cy="2016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3D5B055-9C48-3B48-DD8B-912645C3721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1136" y="3758187"/>
                  <a:ext cx="52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87B876F-7E12-F6AA-93C6-F9CEB44B7E62}"/>
                    </a:ext>
                  </a:extLst>
                </p14:cNvPr>
                <p14:cNvContentPartPr/>
                <p14:nvPr/>
              </p14:nvContentPartPr>
              <p14:xfrm>
                <a:off x="1858696" y="3224307"/>
                <a:ext cx="97200" cy="64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87B876F-7E12-F6AA-93C6-F9CEB44B7E6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850056" y="3215667"/>
                  <a:ext cx="114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5A768A2-4E50-93B4-BA9C-955F71F09648}"/>
                    </a:ext>
                  </a:extLst>
                </p14:cNvPr>
                <p14:cNvContentPartPr/>
                <p14:nvPr/>
              </p14:nvContentPartPr>
              <p14:xfrm>
                <a:off x="1882096" y="3355347"/>
                <a:ext cx="109440" cy="147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5A768A2-4E50-93B4-BA9C-955F71F0964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73456" y="3346347"/>
                  <a:ext cx="127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D993A414-22DF-7556-68CE-35C4DD4D61A7}"/>
                    </a:ext>
                  </a:extLst>
                </p14:cNvPr>
                <p14:cNvContentPartPr/>
                <p14:nvPr/>
              </p14:nvContentPartPr>
              <p14:xfrm>
                <a:off x="1953736" y="3518067"/>
                <a:ext cx="114840" cy="12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D993A414-22DF-7556-68CE-35C4DD4D61A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945096" y="3509067"/>
                  <a:ext cx="132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59F7321A-AD75-4FE1-929C-CD4A14CCE737}"/>
                    </a:ext>
                  </a:extLst>
                </p14:cNvPr>
                <p14:cNvContentPartPr/>
                <p14:nvPr/>
              </p14:nvContentPartPr>
              <p14:xfrm>
                <a:off x="1972816" y="3883467"/>
                <a:ext cx="116280" cy="118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9F7321A-AD75-4FE1-929C-CD4A14CCE73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964176" y="3874467"/>
                  <a:ext cx="133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3E64288-16F0-1068-5BB8-2406FACF099A}"/>
                    </a:ext>
                  </a:extLst>
                </p14:cNvPr>
                <p14:cNvContentPartPr/>
                <p14:nvPr/>
              </p14:nvContentPartPr>
              <p14:xfrm>
                <a:off x="1961296" y="4029627"/>
                <a:ext cx="122760" cy="230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3E64288-16F0-1068-5BB8-2406FACF09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52296" y="4020627"/>
                  <a:ext cx="140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94689CC5-CFFA-A8E6-E72F-49542D23E49A}"/>
                    </a:ext>
                  </a:extLst>
                </p14:cNvPr>
                <p14:cNvContentPartPr/>
                <p14:nvPr/>
              </p14:nvContentPartPr>
              <p14:xfrm>
                <a:off x="1834216" y="3546507"/>
                <a:ext cx="762840" cy="816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94689CC5-CFFA-A8E6-E72F-49542D23E49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825216" y="3537867"/>
                  <a:ext cx="78048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7C4D60C-8588-60FA-E8C5-427B984BDAD4}"/>
                    </a:ext>
                  </a:extLst>
                </p14:cNvPr>
                <p14:cNvContentPartPr/>
                <p14:nvPr/>
              </p14:nvContentPartPr>
              <p14:xfrm>
                <a:off x="246976" y="3587187"/>
                <a:ext cx="353880" cy="6541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7C4D60C-8588-60FA-E8C5-427B984BDAD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37976" y="3578547"/>
                  <a:ext cx="371520" cy="67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35FCBFC4-231A-F39A-3D9D-26A2AD73184B}"/>
                  </a:ext>
                </a:extLst>
              </p14:cNvPr>
              <p14:cNvContentPartPr/>
              <p14:nvPr/>
            </p14:nvContentPartPr>
            <p14:xfrm>
              <a:off x="7467496" y="2153307"/>
              <a:ext cx="328320" cy="41292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35FCBFC4-231A-F39A-3D9D-26A2AD73184B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458856" y="2144307"/>
                <a:ext cx="3459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23" name="Entrada de lápiz 122">
                <a:extLst>
                  <a:ext uri="{FF2B5EF4-FFF2-40B4-BE49-F238E27FC236}">
                    <a16:creationId xmlns:a16="http://schemas.microsoft.com/office/drawing/2014/main" id="{B5886461-27A9-BD8F-E0CF-F85A004CDA0C}"/>
                  </a:ext>
                </a:extLst>
              </p14:cNvPr>
              <p14:cNvContentPartPr/>
              <p14:nvPr/>
            </p14:nvContentPartPr>
            <p14:xfrm>
              <a:off x="8449576" y="1992747"/>
              <a:ext cx="1620000" cy="1943640"/>
            </p14:xfrm>
          </p:contentPart>
        </mc:Choice>
        <mc:Fallback xmlns="">
          <p:pic>
            <p:nvPicPr>
              <p:cNvPr id="123" name="Entrada de lápiz 122">
                <a:extLst>
                  <a:ext uri="{FF2B5EF4-FFF2-40B4-BE49-F238E27FC236}">
                    <a16:creationId xmlns:a16="http://schemas.microsoft.com/office/drawing/2014/main" id="{B5886461-27A9-BD8F-E0CF-F85A004CDA0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440936" y="1984107"/>
                <a:ext cx="1637640" cy="19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94076327-964B-D10F-C0EC-EE326E8DD5C5}"/>
                  </a:ext>
                </a:extLst>
              </p14:cNvPr>
              <p14:cNvContentPartPr/>
              <p14:nvPr/>
            </p14:nvContentPartPr>
            <p14:xfrm>
              <a:off x="8881576" y="1993107"/>
              <a:ext cx="1040040" cy="1249560"/>
            </p14:xfrm>
          </p:contentPart>
        </mc:Choice>
        <mc:Fallback xmlns=""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94076327-964B-D10F-C0EC-EE326E8DD5C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872936" y="1984467"/>
                <a:ext cx="1057680" cy="126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20" name="Grupo 8219">
            <a:extLst>
              <a:ext uri="{FF2B5EF4-FFF2-40B4-BE49-F238E27FC236}">
                <a16:creationId xmlns:a16="http://schemas.microsoft.com/office/drawing/2014/main" id="{F9E7CD0C-4FA2-F379-F5B9-D9D2BB98F468}"/>
              </a:ext>
            </a:extLst>
          </p:cNvPr>
          <p:cNvGrpSpPr/>
          <p:nvPr/>
        </p:nvGrpSpPr>
        <p:grpSpPr>
          <a:xfrm>
            <a:off x="8380096" y="4265067"/>
            <a:ext cx="2521080" cy="1637280"/>
            <a:chOff x="8380096" y="4265067"/>
            <a:chExt cx="2521080" cy="163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208" name="Entrada de lápiz 8207">
                  <a:extLst>
                    <a:ext uri="{FF2B5EF4-FFF2-40B4-BE49-F238E27FC236}">
                      <a16:creationId xmlns:a16="http://schemas.microsoft.com/office/drawing/2014/main" id="{C5A40B46-5997-6E79-CB61-16D83B8094A7}"/>
                    </a:ext>
                  </a:extLst>
                </p14:cNvPr>
                <p14:cNvContentPartPr/>
                <p14:nvPr/>
              </p14:nvContentPartPr>
              <p14:xfrm>
                <a:off x="8813536" y="5022147"/>
                <a:ext cx="1679400" cy="698040"/>
              </p14:xfrm>
            </p:contentPart>
          </mc:Choice>
          <mc:Fallback xmlns="">
            <p:pic>
              <p:nvPicPr>
                <p:cNvPr id="8208" name="Entrada de lápiz 8207">
                  <a:extLst>
                    <a:ext uri="{FF2B5EF4-FFF2-40B4-BE49-F238E27FC236}">
                      <a16:creationId xmlns:a16="http://schemas.microsoft.com/office/drawing/2014/main" id="{C5A40B46-5997-6E79-CB61-16D83B8094A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804536" y="5013147"/>
                  <a:ext cx="169704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209" name="Entrada de lápiz 8208">
                  <a:extLst>
                    <a:ext uri="{FF2B5EF4-FFF2-40B4-BE49-F238E27FC236}">
                      <a16:creationId xmlns:a16="http://schemas.microsoft.com/office/drawing/2014/main" id="{29B4EF2B-313C-2CF9-5ACB-4B3437FF7640}"/>
                    </a:ext>
                  </a:extLst>
                </p14:cNvPr>
                <p14:cNvContentPartPr/>
                <p14:nvPr/>
              </p14:nvContentPartPr>
              <p14:xfrm>
                <a:off x="9704536" y="4430307"/>
                <a:ext cx="844560" cy="968760"/>
              </p14:xfrm>
            </p:contentPart>
          </mc:Choice>
          <mc:Fallback xmlns="">
            <p:pic>
              <p:nvPicPr>
                <p:cNvPr id="8209" name="Entrada de lápiz 8208">
                  <a:extLst>
                    <a:ext uri="{FF2B5EF4-FFF2-40B4-BE49-F238E27FC236}">
                      <a16:creationId xmlns:a16="http://schemas.microsoft.com/office/drawing/2014/main" id="{29B4EF2B-313C-2CF9-5ACB-4B3437FF764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695896" y="4421307"/>
                  <a:ext cx="862200" cy="9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210" name="Entrada de lápiz 8209">
                  <a:extLst>
                    <a:ext uri="{FF2B5EF4-FFF2-40B4-BE49-F238E27FC236}">
                      <a16:creationId xmlns:a16="http://schemas.microsoft.com/office/drawing/2014/main" id="{A29ED78C-F659-64FD-F17A-75CA732780EF}"/>
                    </a:ext>
                  </a:extLst>
                </p14:cNvPr>
                <p14:cNvContentPartPr/>
                <p14:nvPr/>
              </p14:nvContentPartPr>
              <p14:xfrm>
                <a:off x="9090016" y="4405107"/>
                <a:ext cx="445680" cy="934920"/>
              </p14:xfrm>
            </p:contentPart>
          </mc:Choice>
          <mc:Fallback xmlns="">
            <p:pic>
              <p:nvPicPr>
                <p:cNvPr id="8210" name="Entrada de lápiz 8209">
                  <a:extLst>
                    <a:ext uri="{FF2B5EF4-FFF2-40B4-BE49-F238E27FC236}">
                      <a16:creationId xmlns:a16="http://schemas.microsoft.com/office/drawing/2014/main" id="{A29ED78C-F659-64FD-F17A-75CA732780E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081016" y="4396107"/>
                  <a:ext cx="463320" cy="9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211" name="Entrada de lápiz 8210">
                  <a:extLst>
                    <a:ext uri="{FF2B5EF4-FFF2-40B4-BE49-F238E27FC236}">
                      <a16:creationId xmlns:a16="http://schemas.microsoft.com/office/drawing/2014/main" id="{5D153204-7915-5A4F-FCD0-035E2895B460}"/>
                    </a:ext>
                  </a:extLst>
                </p14:cNvPr>
                <p14:cNvContentPartPr/>
                <p14:nvPr/>
              </p14:nvContentPartPr>
              <p14:xfrm>
                <a:off x="8380096" y="4849707"/>
                <a:ext cx="873360" cy="469440"/>
              </p14:xfrm>
            </p:contentPart>
          </mc:Choice>
          <mc:Fallback xmlns="">
            <p:pic>
              <p:nvPicPr>
                <p:cNvPr id="8211" name="Entrada de lápiz 8210">
                  <a:extLst>
                    <a:ext uri="{FF2B5EF4-FFF2-40B4-BE49-F238E27FC236}">
                      <a16:creationId xmlns:a16="http://schemas.microsoft.com/office/drawing/2014/main" id="{5D153204-7915-5A4F-FCD0-035E2895B46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371096" y="4840707"/>
                  <a:ext cx="8910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212" name="Entrada de lápiz 8211">
                  <a:extLst>
                    <a:ext uri="{FF2B5EF4-FFF2-40B4-BE49-F238E27FC236}">
                      <a16:creationId xmlns:a16="http://schemas.microsoft.com/office/drawing/2014/main" id="{E0BA08A7-5624-4D2C-05D9-F45710379999}"/>
                    </a:ext>
                  </a:extLst>
                </p14:cNvPr>
                <p14:cNvContentPartPr/>
                <p14:nvPr/>
              </p14:nvContentPartPr>
              <p14:xfrm>
                <a:off x="9491416" y="4265067"/>
                <a:ext cx="727560" cy="1051200"/>
              </p14:xfrm>
            </p:contentPart>
          </mc:Choice>
          <mc:Fallback xmlns="">
            <p:pic>
              <p:nvPicPr>
                <p:cNvPr id="8212" name="Entrada de lápiz 8211">
                  <a:extLst>
                    <a:ext uri="{FF2B5EF4-FFF2-40B4-BE49-F238E27FC236}">
                      <a16:creationId xmlns:a16="http://schemas.microsoft.com/office/drawing/2014/main" id="{E0BA08A7-5624-4D2C-05D9-F457103799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482776" y="4256427"/>
                  <a:ext cx="74520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213" name="Entrada de lápiz 8212">
                  <a:extLst>
                    <a:ext uri="{FF2B5EF4-FFF2-40B4-BE49-F238E27FC236}">
                      <a16:creationId xmlns:a16="http://schemas.microsoft.com/office/drawing/2014/main" id="{ED602B16-31B1-9BDF-4769-A5F0056EF181}"/>
                    </a:ext>
                  </a:extLst>
                </p14:cNvPr>
                <p14:cNvContentPartPr/>
                <p14:nvPr/>
              </p14:nvContentPartPr>
              <p14:xfrm>
                <a:off x="9921616" y="5080827"/>
                <a:ext cx="979560" cy="258480"/>
              </p14:xfrm>
            </p:contentPart>
          </mc:Choice>
          <mc:Fallback xmlns="">
            <p:pic>
              <p:nvPicPr>
                <p:cNvPr id="8213" name="Entrada de lápiz 8212">
                  <a:extLst>
                    <a:ext uri="{FF2B5EF4-FFF2-40B4-BE49-F238E27FC236}">
                      <a16:creationId xmlns:a16="http://schemas.microsoft.com/office/drawing/2014/main" id="{ED602B16-31B1-9BDF-4769-A5F0056EF18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12616" y="5071827"/>
                  <a:ext cx="997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215" name="Entrada de lápiz 8214">
                  <a:extLst>
                    <a:ext uri="{FF2B5EF4-FFF2-40B4-BE49-F238E27FC236}">
                      <a16:creationId xmlns:a16="http://schemas.microsoft.com/office/drawing/2014/main" id="{06816ECD-482D-152C-3623-93F516CB35A6}"/>
                    </a:ext>
                  </a:extLst>
                </p14:cNvPr>
                <p14:cNvContentPartPr/>
                <p14:nvPr/>
              </p14:nvContentPartPr>
              <p14:xfrm>
                <a:off x="8833336" y="4911267"/>
                <a:ext cx="1989000" cy="991080"/>
              </p14:xfrm>
            </p:contentPart>
          </mc:Choice>
          <mc:Fallback xmlns="">
            <p:pic>
              <p:nvPicPr>
                <p:cNvPr id="8215" name="Entrada de lápiz 8214">
                  <a:extLst>
                    <a:ext uri="{FF2B5EF4-FFF2-40B4-BE49-F238E27FC236}">
                      <a16:creationId xmlns:a16="http://schemas.microsoft.com/office/drawing/2014/main" id="{06816ECD-482D-152C-3623-93F516CB35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824336" y="4902267"/>
                  <a:ext cx="200664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219" name="Entrada de lápiz 8218">
                  <a:extLst>
                    <a:ext uri="{FF2B5EF4-FFF2-40B4-BE49-F238E27FC236}">
                      <a16:creationId xmlns:a16="http://schemas.microsoft.com/office/drawing/2014/main" id="{F0F55020-CA92-2674-2B39-93E767A8407D}"/>
                    </a:ext>
                  </a:extLst>
                </p14:cNvPr>
                <p14:cNvContentPartPr/>
                <p14:nvPr/>
              </p14:nvContentPartPr>
              <p14:xfrm>
                <a:off x="8699776" y="4825947"/>
                <a:ext cx="556560" cy="515160"/>
              </p14:xfrm>
            </p:contentPart>
          </mc:Choice>
          <mc:Fallback xmlns="">
            <p:pic>
              <p:nvPicPr>
                <p:cNvPr id="8219" name="Entrada de lápiz 8218">
                  <a:extLst>
                    <a:ext uri="{FF2B5EF4-FFF2-40B4-BE49-F238E27FC236}">
                      <a16:creationId xmlns:a16="http://schemas.microsoft.com/office/drawing/2014/main" id="{F0F55020-CA92-2674-2B39-93E767A8407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691136" y="4816947"/>
                  <a:ext cx="57420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23" name="Grupo 8222">
            <a:extLst>
              <a:ext uri="{FF2B5EF4-FFF2-40B4-BE49-F238E27FC236}">
                <a16:creationId xmlns:a16="http://schemas.microsoft.com/office/drawing/2014/main" id="{489D2F81-F16F-4A3A-DA58-0207563312D7}"/>
              </a:ext>
            </a:extLst>
          </p:cNvPr>
          <p:cNvGrpSpPr/>
          <p:nvPr/>
        </p:nvGrpSpPr>
        <p:grpSpPr>
          <a:xfrm>
            <a:off x="1147336" y="2607987"/>
            <a:ext cx="312840" cy="412920"/>
            <a:chOff x="1147336" y="2607987"/>
            <a:chExt cx="31284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221" name="Entrada de lápiz 8220">
                  <a:extLst>
                    <a:ext uri="{FF2B5EF4-FFF2-40B4-BE49-F238E27FC236}">
                      <a16:creationId xmlns:a16="http://schemas.microsoft.com/office/drawing/2014/main" id="{735EB6D3-171C-7469-919E-4CB7816F686F}"/>
                    </a:ext>
                  </a:extLst>
                </p14:cNvPr>
                <p14:cNvContentPartPr/>
                <p14:nvPr/>
              </p14:nvContentPartPr>
              <p14:xfrm>
                <a:off x="1147336" y="2719227"/>
                <a:ext cx="190800" cy="301680"/>
              </p14:xfrm>
            </p:contentPart>
          </mc:Choice>
          <mc:Fallback xmlns="">
            <p:pic>
              <p:nvPicPr>
                <p:cNvPr id="8221" name="Entrada de lápiz 8220">
                  <a:extLst>
                    <a:ext uri="{FF2B5EF4-FFF2-40B4-BE49-F238E27FC236}">
                      <a16:creationId xmlns:a16="http://schemas.microsoft.com/office/drawing/2014/main" id="{735EB6D3-171C-7469-919E-4CB7816F686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38696" y="2710227"/>
                  <a:ext cx="208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222" name="Entrada de lápiz 8221">
                  <a:extLst>
                    <a:ext uri="{FF2B5EF4-FFF2-40B4-BE49-F238E27FC236}">
                      <a16:creationId xmlns:a16="http://schemas.microsoft.com/office/drawing/2014/main" id="{C2617E44-506C-1A95-25B6-BCD63967CE41}"/>
                    </a:ext>
                  </a:extLst>
                </p14:cNvPr>
                <p14:cNvContentPartPr/>
                <p14:nvPr/>
              </p14:nvContentPartPr>
              <p14:xfrm>
                <a:off x="1172896" y="2607987"/>
                <a:ext cx="287280" cy="303480"/>
              </p14:xfrm>
            </p:contentPart>
          </mc:Choice>
          <mc:Fallback xmlns="">
            <p:pic>
              <p:nvPicPr>
                <p:cNvPr id="8222" name="Entrada de lápiz 8221">
                  <a:extLst>
                    <a:ext uri="{FF2B5EF4-FFF2-40B4-BE49-F238E27FC236}">
                      <a16:creationId xmlns:a16="http://schemas.microsoft.com/office/drawing/2014/main" id="{C2617E44-506C-1A95-25B6-BCD63967CE4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64256" y="2598987"/>
                  <a:ext cx="304920" cy="32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8224" name="Entrada de lápiz 8223">
                <a:extLst>
                  <a:ext uri="{FF2B5EF4-FFF2-40B4-BE49-F238E27FC236}">
                    <a16:creationId xmlns:a16="http://schemas.microsoft.com/office/drawing/2014/main" id="{04BE023A-A5FB-D487-C26F-8B6B871A4587}"/>
                  </a:ext>
                </a:extLst>
              </p14:cNvPr>
              <p14:cNvContentPartPr/>
              <p14:nvPr/>
            </p14:nvContentPartPr>
            <p14:xfrm>
              <a:off x="10238416" y="2975187"/>
              <a:ext cx="253800" cy="423000"/>
            </p14:xfrm>
          </p:contentPart>
        </mc:Choice>
        <mc:Fallback xmlns="">
          <p:pic>
            <p:nvPicPr>
              <p:cNvPr id="8224" name="Entrada de lápiz 8223">
                <a:extLst>
                  <a:ext uri="{FF2B5EF4-FFF2-40B4-BE49-F238E27FC236}">
                    <a16:creationId xmlns:a16="http://schemas.microsoft.com/office/drawing/2014/main" id="{04BE023A-A5FB-D487-C26F-8B6B871A4587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229416" y="2966187"/>
                <a:ext cx="271440" cy="44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28" name="Grupo 8227">
            <a:extLst>
              <a:ext uri="{FF2B5EF4-FFF2-40B4-BE49-F238E27FC236}">
                <a16:creationId xmlns:a16="http://schemas.microsoft.com/office/drawing/2014/main" id="{6900522C-4601-B168-3A29-8AF75901330B}"/>
              </a:ext>
            </a:extLst>
          </p:cNvPr>
          <p:cNvGrpSpPr/>
          <p:nvPr/>
        </p:nvGrpSpPr>
        <p:grpSpPr>
          <a:xfrm>
            <a:off x="10052296" y="916347"/>
            <a:ext cx="465480" cy="393840"/>
            <a:chOff x="10052296" y="916347"/>
            <a:chExt cx="46548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225" name="Entrada de lápiz 8224">
                  <a:extLst>
                    <a:ext uri="{FF2B5EF4-FFF2-40B4-BE49-F238E27FC236}">
                      <a16:creationId xmlns:a16="http://schemas.microsoft.com/office/drawing/2014/main" id="{8241EE13-363C-78A9-1C5C-5D2F86D05AB2}"/>
                    </a:ext>
                  </a:extLst>
                </p14:cNvPr>
                <p14:cNvContentPartPr/>
                <p14:nvPr/>
              </p14:nvContentPartPr>
              <p14:xfrm>
                <a:off x="10052296" y="916347"/>
                <a:ext cx="227880" cy="393840"/>
              </p14:xfrm>
            </p:contentPart>
          </mc:Choice>
          <mc:Fallback xmlns="">
            <p:pic>
              <p:nvPicPr>
                <p:cNvPr id="8225" name="Entrada de lápiz 8224">
                  <a:extLst>
                    <a:ext uri="{FF2B5EF4-FFF2-40B4-BE49-F238E27FC236}">
                      <a16:creationId xmlns:a16="http://schemas.microsoft.com/office/drawing/2014/main" id="{8241EE13-363C-78A9-1C5C-5D2F86D05AB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043296" y="907347"/>
                  <a:ext cx="245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226" name="Entrada de lápiz 8225">
                  <a:extLst>
                    <a:ext uri="{FF2B5EF4-FFF2-40B4-BE49-F238E27FC236}">
                      <a16:creationId xmlns:a16="http://schemas.microsoft.com/office/drawing/2014/main" id="{C7449B4E-6314-523B-6EB3-0FCD0F771BC7}"/>
                    </a:ext>
                  </a:extLst>
                </p14:cNvPr>
                <p14:cNvContentPartPr/>
                <p14:nvPr/>
              </p14:nvContentPartPr>
              <p14:xfrm>
                <a:off x="10330576" y="950907"/>
                <a:ext cx="26640" cy="352440"/>
              </p14:xfrm>
            </p:contentPart>
          </mc:Choice>
          <mc:Fallback xmlns="">
            <p:pic>
              <p:nvPicPr>
                <p:cNvPr id="8226" name="Entrada de lápiz 8225">
                  <a:extLst>
                    <a:ext uri="{FF2B5EF4-FFF2-40B4-BE49-F238E27FC236}">
                      <a16:creationId xmlns:a16="http://schemas.microsoft.com/office/drawing/2014/main" id="{C7449B4E-6314-523B-6EB3-0FCD0F771BC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321576" y="941907"/>
                  <a:ext cx="442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227" name="Entrada de lápiz 8226">
                  <a:extLst>
                    <a:ext uri="{FF2B5EF4-FFF2-40B4-BE49-F238E27FC236}">
                      <a16:creationId xmlns:a16="http://schemas.microsoft.com/office/drawing/2014/main" id="{10A66713-F7E7-72D5-8EFB-AAD9F5A71048}"/>
                    </a:ext>
                  </a:extLst>
                </p14:cNvPr>
                <p14:cNvContentPartPr/>
                <p14:nvPr/>
              </p14:nvContentPartPr>
              <p14:xfrm>
                <a:off x="10327696" y="984387"/>
                <a:ext cx="190080" cy="128160"/>
              </p14:xfrm>
            </p:contentPart>
          </mc:Choice>
          <mc:Fallback xmlns="">
            <p:pic>
              <p:nvPicPr>
                <p:cNvPr id="8227" name="Entrada de lápiz 8226">
                  <a:extLst>
                    <a:ext uri="{FF2B5EF4-FFF2-40B4-BE49-F238E27FC236}">
                      <a16:creationId xmlns:a16="http://schemas.microsoft.com/office/drawing/2014/main" id="{10A66713-F7E7-72D5-8EFB-AAD9F5A7104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319056" y="975747"/>
                  <a:ext cx="20772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CEF1DA97-8368-2210-066C-530A6B34DC34}"/>
                  </a:ext>
                </a:extLst>
              </p14:cNvPr>
              <p14:cNvContentPartPr/>
              <p14:nvPr/>
            </p14:nvContentPartPr>
            <p14:xfrm>
              <a:off x="7268776" y="2163747"/>
              <a:ext cx="750960" cy="26460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CEF1DA97-8368-2210-066C-530A6B34DC34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260136" y="2155107"/>
                <a:ext cx="7686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04" name="Entrada de lápiz 103">
                <a:extLst>
                  <a:ext uri="{FF2B5EF4-FFF2-40B4-BE49-F238E27FC236}">
                    <a16:creationId xmlns:a16="http://schemas.microsoft.com/office/drawing/2014/main" id="{292EE0A7-3A2B-9BCC-51EE-65EBB1A0130E}"/>
                  </a:ext>
                </a:extLst>
              </p14:cNvPr>
              <p14:cNvContentPartPr/>
              <p14:nvPr/>
            </p14:nvContentPartPr>
            <p14:xfrm>
              <a:off x="7538416" y="2233227"/>
              <a:ext cx="246960" cy="212760"/>
            </p14:xfrm>
          </p:contentPart>
        </mc:Choice>
        <mc:Fallback xmlns="">
          <p:pic>
            <p:nvPicPr>
              <p:cNvPr id="104" name="Entrada de lápiz 103">
                <a:extLst>
                  <a:ext uri="{FF2B5EF4-FFF2-40B4-BE49-F238E27FC236}">
                    <a16:creationId xmlns:a16="http://schemas.microsoft.com/office/drawing/2014/main" id="{292EE0A7-3A2B-9BCC-51EE-65EBB1A0130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529416" y="2224587"/>
                <a:ext cx="2646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23319358-021A-703C-B81F-810307952F6C}"/>
                  </a:ext>
                </a:extLst>
              </p14:cNvPr>
              <p14:cNvContentPartPr/>
              <p14:nvPr/>
            </p14:nvContentPartPr>
            <p14:xfrm>
              <a:off x="7417816" y="3020907"/>
              <a:ext cx="657360" cy="12168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23319358-021A-703C-B81F-810307952F6C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409176" y="3011907"/>
                <a:ext cx="6750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87EAE706-C591-2E58-CB38-EEC54E99F654}"/>
                  </a:ext>
                </a:extLst>
              </p14:cNvPr>
              <p14:cNvContentPartPr/>
              <p14:nvPr/>
            </p14:nvContentPartPr>
            <p14:xfrm>
              <a:off x="7316656" y="3052587"/>
              <a:ext cx="145800" cy="16380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87EAE706-C591-2E58-CB38-EEC54E99F65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307656" y="3043587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8231" name="Entrada de lápiz 8230">
                <a:extLst>
                  <a:ext uri="{FF2B5EF4-FFF2-40B4-BE49-F238E27FC236}">
                    <a16:creationId xmlns:a16="http://schemas.microsoft.com/office/drawing/2014/main" id="{2E81ECF9-9B97-D83C-2277-2F20621D2049}"/>
                  </a:ext>
                </a:extLst>
              </p14:cNvPr>
              <p14:cNvContentPartPr/>
              <p14:nvPr/>
            </p14:nvContentPartPr>
            <p14:xfrm>
              <a:off x="6092656" y="3482067"/>
              <a:ext cx="205560" cy="235080"/>
            </p14:xfrm>
          </p:contentPart>
        </mc:Choice>
        <mc:Fallback xmlns="">
          <p:pic>
            <p:nvPicPr>
              <p:cNvPr id="8231" name="Entrada de lápiz 8230">
                <a:extLst>
                  <a:ext uri="{FF2B5EF4-FFF2-40B4-BE49-F238E27FC236}">
                    <a16:creationId xmlns:a16="http://schemas.microsoft.com/office/drawing/2014/main" id="{2E81ECF9-9B97-D83C-2277-2F20621D2049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083656" y="3473427"/>
                <a:ext cx="2232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8232" name="Entrada de lápiz 8231">
                <a:extLst>
                  <a:ext uri="{FF2B5EF4-FFF2-40B4-BE49-F238E27FC236}">
                    <a16:creationId xmlns:a16="http://schemas.microsoft.com/office/drawing/2014/main" id="{3A2E74F8-F784-2309-CAD6-92F7E71C70F3}"/>
                  </a:ext>
                </a:extLst>
              </p14:cNvPr>
              <p14:cNvContentPartPr/>
              <p14:nvPr/>
            </p14:nvContentPartPr>
            <p14:xfrm>
              <a:off x="6536176" y="2630307"/>
              <a:ext cx="436320" cy="97200"/>
            </p14:xfrm>
          </p:contentPart>
        </mc:Choice>
        <mc:Fallback xmlns="">
          <p:pic>
            <p:nvPicPr>
              <p:cNvPr id="8232" name="Entrada de lápiz 8231">
                <a:extLst>
                  <a:ext uri="{FF2B5EF4-FFF2-40B4-BE49-F238E27FC236}">
                    <a16:creationId xmlns:a16="http://schemas.microsoft.com/office/drawing/2014/main" id="{3A2E74F8-F784-2309-CAD6-92F7E71C70F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527536" y="2621667"/>
                <a:ext cx="4539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8233" name="Entrada de lápiz 8232">
                <a:extLst>
                  <a:ext uri="{FF2B5EF4-FFF2-40B4-BE49-F238E27FC236}">
                    <a16:creationId xmlns:a16="http://schemas.microsoft.com/office/drawing/2014/main" id="{674AD4E7-3AE5-BC05-F170-E5F386E027CB}"/>
                  </a:ext>
                </a:extLst>
              </p14:cNvPr>
              <p14:cNvContentPartPr/>
              <p14:nvPr/>
            </p14:nvContentPartPr>
            <p14:xfrm>
              <a:off x="5277256" y="2531307"/>
              <a:ext cx="537120" cy="134640"/>
            </p14:xfrm>
          </p:contentPart>
        </mc:Choice>
        <mc:Fallback xmlns="">
          <p:pic>
            <p:nvPicPr>
              <p:cNvPr id="8233" name="Entrada de lápiz 8232">
                <a:extLst>
                  <a:ext uri="{FF2B5EF4-FFF2-40B4-BE49-F238E27FC236}">
                    <a16:creationId xmlns:a16="http://schemas.microsoft.com/office/drawing/2014/main" id="{674AD4E7-3AE5-BC05-F170-E5F386E027CB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268256" y="2522667"/>
                <a:ext cx="5547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8234" name="Entrada de lápiz 8233">
                <a:extLst>
                  <a:ext uri="{FF2B5EF4-FFF2-40B4-BE49-F238E27FC236}">
                    <a16:creationId xmlns:a16="http://schemas.microsoft.com/office/drawing/2014/main" id="{3A683979-8D7A-5B8B-0FB9-3A67C4F86FCD}"/>
                  </a:ext>
                </a:extLst>
              </p14:cNvPr>
              <p14:cNvContentPartPr/>
              <p14:nvPr/>
            </p14:nvContentPartPr>
            <p14:xfrm>
              <a:off x="6644536" y="2681067"/>
              <a:ext cx="124200" cy="20520"/>
            </p14:xfrm>
          </p:contentPart>
        </mc:Choice>
        <mc:Fallback xmlns="">
          <p:pic>
            <p:nvPicPr>
              <p:cNvPr id="8234" name="Entrada de lápiz 8233">
                <a:extLst>
                  <a:ext uri="{FF2B5EF4-FFF2-40B4-BE49-F238E27FC236}">
                    <a16:creationId xmlns:a16="http://schemas.microsoft.com/office/drawing/2014/main" id="{3A683979-8D7A-5B8B-0FB9-3A67C4F86FCD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635536" y="2672067"/>
                <a:ext cx="1418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8236" name="Entrada de lápiz 8235">
                <a:extLst>
                  <a:ext uri="{FF2B5EF4-FFF2-40B4-BE49-F238E27FC236}">
                    <a16:creationId xmlns:a16="http://schemas.microsoft.com/office/drawing/2014/main" id="{6D5760D3-0011-C0B5-FFF9-198DCE086CAC}"/>
                  </a:ext>
                </a:extLst>
              </p14:cNvPr>
              <p14:cNvContentPartPr/>
              <p14:nvPr/>
            </p14:nvContentPartPr>
            <p14:xfrm>
              <a:off x="6788176" y="3588267"/>
              <a:ext cx="362520" cy="98640"/>
            </p14:xfrm>
          </p:contentPart>
        </mc:Choice>
        <mc:Fallback xmlns="">
          <p:pic>
            <p:nvPicPr>
              <p:cNvPr id="8236" name="Entrada de lápiz 8235">
                <a:extLst>
                  <a:ext uri="{FF2B5EF4-FFF2-40B4-BE49-F238E27FC236}">
                    <a16:creationId xmlns:a16="http://schemas.microsoft.com/office/drawing/2014/main" id="{6D5760D3-0011-C0B5-FFF9-198DCE086CA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779536" y="3579267"/>
                <a:ext cx="38016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0" name="Grupo 8239">
            <a:extLst>
              <a:ext uri="{FF2B5EF4-FFF2-40B4-BE49-F238E27FC236}">
                <a16:creationId xmlns:a16="http://schemas.microsoft.com/office/drawing/2014/main" id="{53136EC9-6D1A-0318-C760-8F3D8ECF88EA}"/>
              </a:ext>
            </a:extLst>
          </p:cNvPr>
          <p:cNvGrpSpPr/>
          <p:nvPr/>
        </p:nvGrpSpPr>
        <p:grpSpPr>
          <a:xfrm>
            <a:off x="8899216" y="2083827"/>
            <a:ext cx="668880" cy="961920"/>
            <a:chOff x="8899216" y="2083827"/>
            <a:chExt cx="668880" cy="9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237" name="Entrada de lápiz 8236">
                  <a:extLst>
                    <a:ext uri="{FF2B5EF4-FFF2-40B4-BE49-F238E27FC236}">
                      <a16:creationId xmlns:a16="http://schemas.microsoft.com/office/drawing/2014/main" id="{28B7DE19-99B7-91D4-13D4-7719DC3622F7}"/>
                    </a:ext>
                  </a:extLst>
                </p14:cNvPr>
                <p14:cNvContentPartPr/>
                <p14:nvPr/>
              </p14:nvContentPartPr>
              <p14:xfrm>
                <a:off x="8958256" y="2121987"/>
                <a:ext cx="597960" cy="359280"/>
              </p14:xfrm>
            </p:contentPart>
          </mc:Choice>
          <mc:Fallback xmlns="">
            <p:pic>
              <p:nvPicPr>
                <p:cNvPr id="8237" name="Entrada de lápiz 8236">
                  <a:extLst>
                    <a:ext uri="{FF2B5EF4-FFF2-40B4-BE49-F238E27FC236}">
                      <a16:creationId xmlns:a16="http://schemas.microsoft.com/office/drawing/2014/main" id="{28B7DE19-99B7-91D4-13D4-7719DC3622F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49616" y="2112987"/>
                  <a:ext cx="6156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238" name="Entrada de lápiz 8237">
                  <a:extLst>
                    <a:ext uri="{FF2B5EF4-FFF2-40B4-BE49-F238E27FC236}">
                      <a16:creationId xmlns:a16="http://schemas.microsoft.com/office/drawing/2014/main" id="{DBA2283B-1FFB-1FFF-DD48-22A27CCDD117}"/>
                    </a:ext>
                  </a:extLst>
                </p14:cNvPr>
                <p14:cNvContentPartPr/>
                <p14:nvPr/>
              </p14:nvContentPartPr>
              <p14:xfrm>
                <a:off x="8899216" y="2083827"/>
                <a:ext cx="668880" cy="784080"/>
              </p14:xfrm>
            </p:contentPart>
          </mc:Choice>
          <mc:Fallback xmlns="">
            <p:pic>
              <p:nvPicPr>
                <p:cNvPr id="8238" name="Entrada de lápiz 8237">
                  <a:extLst>
                    <a:ext uri="{FF2B5EF4-FFF2-40B4-BE49-F238E27FC236}">
                      <a16:creationId xmlns:a16="http://schemas.microsoft.com/office/drawing/2014/main" id="{DBA2283B-1FFB-1FFF-DD48-22A27CCDD11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90576" y="2074827"/>
                  <a:ext cx="686520" cy="80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239" name="Entrada de lápiz 8238">
                  <a:extLst>
                    <a:ext uri="{FF2B5EF4-FFF2-40B4-BE49-F238E27FC236}">
                      <a16:creationId xmlns:a16="http://schemas.microsoft.com/office/drawing/2014/main" id="{2853C52A-DA2C-3A14-201D-09038C9CF940}"/>
                    </a:ext>
                  </a:extLst>
                </p14:cNvPr>
                <p14:cNvContentPartPr/>
                <p14:nvPr/>
              </p14:nvContentPartPr>
              <p14:xfrm>
                <a:off x="9011896" y="2501427"/>
                <a:ext cx="359640" cy="544320"/>
              </p14:xfrm>
            </p:contentPart>
          </mc:Choice>
          <mc:Fallback xmlns="">
            <p:pic>
              <p:nvPicPr>
                <p:cNvPr id="8239" name="Entrada de lápiz 8238">
                  <a:extLst>
                    <a:ext uri="{FF2B5EF4-FFF2-40B4-BE49-F238E27FC236}">
                      <a16:creationId xmlns:a16="http://schemas.microsoft.com/office/drawing/2014/main" id="{2853C52A-DA2C-3A14-201D-09038C9CF94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96" y="2492787"/>
                  <a:ext cx="377280" cy="56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47" name="Grupo 8246">
            <a:extLst>
              <a:ext uri="{FF2B5EF4-FFF2-40B4-BE49-F238E27FC236}">
                <a16:creationId xmlns:a16="http://schemas.microsoft.com/office/drawing/2014/main" id="{2917AB4A-AEFA-7005-6FC9-44B2241BB935}"/>
              </a:ext>
            </a:extLst>
          </p:cNvPr>
          <p:cNvGrpSpPr/>
          <p:nvPr/>
        </p:nvGrpSpPr>
        <p:grpSpPr>
          <a:xfrm>
            <a:off x="3416416" y="2025147"/>
            <a:ext cx="1502280" cy="1599840"/>
            <a:chOff x="3416416" y="2025147"/>
            <a:chExt cx="1502280" cy="15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229" name="Entrada de lápiz 8228">
                  <a:extLst>
                    <a:ext uri="{FF2B5EF4-FFF2-40B4-BE49-F238E27FC236}">
                      <a16:creationId xmlns:a16="http://schemas.microsoft.com/office/drawing/2014/main" id="{BEC6A555-88E1-5131-C6C3-05F6F8B504EA}"/>
                    </a:ext>
                  </a:extLst>
                </p14:cNvPr>
                <p14:cNvContentPartPr/>
                <p14:nvPr/>
              </p14:nvContentPartPr>
              <p14:xfrm>
                <a:off x="4727536" y="2025147"/>
                <a:ext cx="191160" cy="437040"/>
              </p14:xfrm>
            </p:contentPart>
          </mc:Choice>
          <mc:Fallback xmlns="">
            <p:pic>
              <p:nvPicPr>
                <p:cNvPr id="8229" name="Entrada de lápiz 8228">
                  <a:extLst>
                    <a:ext uri="{FF2B5EF4-FFF2-40B4-BE49-F238E27FC236}">
                      <a16:creationId xmlns:a16="http://schemas.microsoft.com/office/drawing/2014/main" id="{BEC6A555-88E1-5131-C6C3-05F6F8B504E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718896" y="2016507"/>
                  <a:ext cx="2088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230" name="Entrada de lápiz 8229">
                  <a:extLst>
                    <a:ext uri="{FF2B5EF4-FFF2-40B4-BE49-F238E27FC236}">
                      <a16:creationId xmlns:a16="http://schemas.microsoft.com/office/drawing/2014/main" id="{F51D0023-1377-E2CD-7122-6F4F55E4153D}"/>
                    </a:ext>
                  </a:extLst>
                </p14:cNvPr>
                <p14:cNvContentPartPr/>
                <p14:nvPr/>
              </p14:nvContentPartPr>
              <p14:xfrm>
                <a:off x="4735096" y="2998227"/>
                <a:ext cx="180000" cy="428040"/>
              </p14:xfrm>
            </p:contentPart>
          </mc:Choice>
          <mc:Fallback xmlns="">
            <p:pic>
              <p:nvPicPr>
                <p:cNvPr id="8230" name="Entrada de lápiz 8229">
                  <a:extLst>
                    <a:ext uri="{FF2B5EF4-FFF2-40B4-BE49-F238E27FC236}">
                      <a16:creationId xmlns:a16="http://schemas.microsoft.com/office/drawing/2014/main" id="{F51D0023-1377-E2CD-7122-6F4F55E4153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26096" y="2989587"/>
                  <a:ext cx="1976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243" name="Entrada de lápiz 8242">
                  <a:extLst>
                    <a:ext uri="{FF2B5EF4-FFF2-40B4-BE49-F238E27FC236}">
                      <a16:creationId xmlns:a16="http://schemas.microsoft.com/office/drawing/2014/main" id="{9A04F80E-DB4B-0A38-C22A-B992B0D32052}"/>
                    </a:ext>
                  </a:extLst>
                </p14:cNvPr>
                <p14:cNvContentPartPr/>
                <p14:nvPr/>
              </p14:nvContentPartPr>
              <p14:xfrm>
                <a:off x="3967216" y="2109747"/>
                <a:ext cx="475560" cy="1515240"/>
              </p14:xfrm>
            </p:contentPart>
          </mc:Choice>
          <mc:Fallback xmlns="">
            <p:pic>
              <p:nvPicPr>
                <p:cNvPr id="8243" name="Entrada de lápiz 8242">
                  <a:extLst>
                    <a:ext uri="{FF2B5EF4-FFF2-40B4-BE49-F238E27FC236}">
                      <a16:creationId xmlns:a16="http://schemas.microsoft.com/office/drawing/2014/main" id="{9A04F80E-DB4B-0A38-C22A-B992B0D3205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58216" y="2101107"/>
                  <a:ext cx="493200" cy="15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245" name="Entrada de lápiz 8244">
                  <a:extLst>
                    <a:ext uri="{FF2B5EF4-FFF2-40B4-BE49-F238E27FC236}">
                      <a16:creationId xmlns:a16="http://schemas.microsoft.com/office/drawing/2014/main" id="{F9B2C29C-6EED-E903-1ECB-0BE2CF299860}"/>
                    </a:ext>
                  </a:extLst>
                </p14:cNvPr>
                <p14:cNvContentPartPr/>
                <p14:nvPr/>
              </p14:nvContentPartPr>
              <p14:xfrm>
                <a:off x="3416416" y="2694387"/>
                <a:ext cx="462240" cy="360720"/>
              </p14:xfrm>
            </p:contentPart>
          </mc:Choice>
          <mc:Fallback xmlns="">
            <p:pic>
              <p:nvPicPr>
                <p:cNvPr id="8245" name="Entrada de lápiz 8244">
                  <a:extLst>
                    <a:ext uri="{FF2B5EF4-FFF2-40B4-BE49-F238E27FC236}">
                      <a16:creationId xmlns:a16="http://schemas.microsoft.com/office/drawing/2014/main" id="{F9B2C29C-6EED-E903-1ECB-0BE2CF29986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07416" y="2685387"/>
                  <a:ext cx="479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246" name="Entrada de lápiz 8245">
                  <a:extLst>
                    <a:ext uri="{FF2B5EF4-FFF2-40B4-BE49-F238E27FC236}">
                      <a16:creationId xmlns:a16="http://schemas.microsoft.com/office/drawing/2014/main" id="{EAE86480-E748-65A6-A88C-DC13FE1E33F9}"/>
                    </a:ext>
                  </a:extLst>
                </p14:cNvPr>
                <p14:cNvContentPartPr/>
                <p14:nvPr/>
              </p14:nvContentPartPr>
              <p14:xfrm>
                <a:off x="3721336" y="2839467"/>
                <a:ext cx="45360" cy="173520"/>
              </p14:xfrm>
            </p:contentPart>
          </mc:Choice>
          <mc:Fallback xmlns="">
            <p:pic>
              <p:nvPicPr>
                <p:cNvPr id="8246" name="Entrada de lápiz 8245">
                  <a:extLst>
                    <a:ext uri="{FF2B5EF4-FFF2-40B4-BE49-F238E27FC236}">
                      <a16:creationId xmlns:a16="http://schemas.microsoft.com/office/drawing/2014/main" id="{EAE86480-E748-65A6-A88C-DC13FE1E33F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12696" y="2830827"/>
                  <a:ext cx="6300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8249" name="Entrada de lápiz 8248">
                <a:extLst>
                  <a:ext uri="{FF2B5EF4-FFF2-40B4-BE49-F238E27FC236}">
                    <a16:creationId xmlns:a16="http://schemas.microsoft.com/office/drawing/2014/main" id="{8DE65250-60FC-59AC-A46C-0D110F9B4A9C}"/>
                  </a:ext>
                </a:extLst>
              </p14:cNvPr>
              <p14:cNvContentPartPr/>
              <p14:nvPr/>
            </p14:nvContentPartPr>
            <p14:xfrm>
              <a:off x="4932016" y="598467"/>
              <a:ext cx="241560" cy="1186920"/>
            </p14:xfrm>
          </p:contentPart>
        </mc:Choice>
        <mc:Fallback xmlns="">
          <p:pic>
            <p:nvPicPr>
              <p:cNvPr id="8249" name="Entrada de lápiz 8248">
                <a:extLst>
                  <a:ext uri="{FF2B5EF4-FFF2-40B4-BE49-F238E27FC236}">
                    <a16:creationId xmlns:a16="http://schemas.microsoft.com/office/drawing/2014/main" id="{8DE65250-60FC-59AC-A46C-0D110F9B4A9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923376" y="589467"/>
                <a:ext cx="259200" cy="12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55" name="Grupo 8254">
            <a:extLst>
              <a:ext uri="{FF2B5EF4-FFF2-40B4-BE49-F238E27FC236}">
                <a16:creationId xmlns:a16="http://schemas.microsoft.com/office/drawing/2014/main" id="{5CDD7C73-5B5A-68B0-0EBB-427C2F32BFB7}"/>
              </a:ext>
            </a:extLst>
          </p:cNvPr>
          <p:cNvGrpSpPr/>
          <p:nvPr/>
        </p:nvGrpSpPr>
        <p:grpSpPr>
          <a:xfrm>
            <a:off x="6859456" y="342867"/>
            <a:ext cx="900000" cy="1429920"/>
            <a:chOff x="6859456" y="342867"/>
            <a:chExt cx="900000" cy="14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8248" name="Entrada de lápiz 8247">
                  <a:extLst>
                    <a:ext uri="{FF2B5EF4-FFF2-40B4-BE49-F238E27FC236}">
                      <a16:creationId xmlns:a16="http://schemas.microsoft.com/office/drawing/2014/main" id="{8E919876-C86D-7B2B-63B5-BEA1BEBEB2FF}"/>
                    </a:ext>
                  </a:extLst>
                </p14:cNvPr>
                <p14:cNvContentPartPr/>
                <p14:nvPr/>
              </p14:nvContentPartPr>
              <p14:xfrm>
                <a:off x="6859456" y="488307"/>
                <a:ext cx="272880" cy="1284480"/>
              </p14:xfrm>
            </p:contentPart>
          </mc:Choice>
          <mc:Fallback xmlns="">
            <p:pic>
              <p:nvPicPr>
                <p:cNvPr id="8248" name="Entrada de lápiz 8247">
                  <a:extLst>
                    <a:ext uri="{FF2B5EF4-FFF2-40B4-BE49-F238E27FC236}">
                      <a16:creationId xmlns:a16="http://schemas.microsoft.com/office/drawing/2014/main" id="{8E919876-C86D-7B2B-63B5-BEA1BEBEB2F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850816" y="479307"/>
                  <a:ext cx="290520" cy="13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8250" name="Entrada de lápiz 8249">
                  <a:extLst>
                    <a:ext uri="{FF2B5EF4-FFF2-40B4-BE49-F238E27FC236}">
                      <a16:creationId xmlns:a16="http://schemas.microsoft.com/office/drawing/2014/main" id="{C8DD4846-CC23-959E-B604-740F85745F22}"/>
                    </a:ext>
                  </a:extLst>
                </p14:cNvPr>
                <p14:cNvContentPartPr/>
                <p14:nvPr/>
              </p14:nvContentPartPr>
              <p14:xfrm>
                <a:off x="7045936" y="560667"/>
                <a:ext cx="100080" cy="243360"/>
              </p14:xfrm>
            </p:contentPart>
          </mc:Choice>
          <mc:Fallback xmlns="">
            <p:pic>
              <p:nvPicPr>
                <p:cNvPr id="8250" name="Entrada de lápiz 8249">
                  <a:extLst>
                    <a:ext uri="{FF2B5EF4-FFF2-40B4-BE49-F238E27FC236}">
                      <a16:creationId xmlns:a16="http://schemas.microsoft.com/office/drawing/2014/main" id="{C8DD4846-CC23-959E-B604-740F85745F2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37296" y="552027"/>
                  <a:ext cx="1177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8251" name="Entrada de lápiz 8250">
                  <a:extLst>
                    <a:ext uri="{FF2B5EF4-FFF2-40B4-BE49-F238E27FC236}">
                      <a16:creationId xmlns:a16="http://schemas.microsoft.com/office/drawing/2014/main" id="{9521FBB1-29F1-E300-895D-06D43F67D9B4}"/>
                    </a:ext>
                  </a:extLst>
                </p14:cNvPr>
                <p14:cNvContentPartPr/>
                <p14:nvPr/>
              </p14:nvContentPartPr>
              <p14:xfrm>
                <a:off x="7091656" y="617547"/>
                <a:ext cx="118080" cy="135720"/>
              </p14:xfrm>
            </p:contentPart>
          </mc:Choice>
          <mc:Fallback xmlns="">
            <p:pic>
              <p:nvPicPr>
                <p:cNvPr id="8251" name="Entrada de lápiz 8250">
                  <a:extLst>
                    <a:ext uri="{FF2B5EF4-FFF2-40B4-BE49-F238E27FC236}">
                      <a16:creationId xmlns:a16="http://schemas.microsoft.com/office/drawing/2014/main" id="{9521FBB1-29F1-E300-895D-06D43F67D9B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082656" y="608547"/>
                  <a:ext cx="135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8252" name="Entrada de lápiz 8251">
                  <a:extLst>
                    <a:ext uri="{FF2B5EF4-FFF2-40B4-BE49-F238E27FC236}">
                      <a16:creationId xmlns:a16="http://schemas.microsoft.com/office/drawing/2014/main" id="{4732DCFA-3D40-AE29-99AF-31ED56D2E004}"/>
                    </a:ext>
                  </a:extLst>
                </p14:cNvPr>
                <p14:cNvContentPartPr/>
                <p14:nvPr/>
              </p14:nvContentPartPr>
              <p14:xfrm>
                <a:off x="7234216" y="502347"/>
                <a:ext cx="163440" cy="137520"/>
              </p14:xfrm>
            </p:contentPart>
          </mc:Choice>
          <mc:Fallback xmlns="">
            <p:pic>
              <p:nvPicPr>
                <p:cNvPr id="8252" name="Entrada de lápiz 8251">
                  <a:extLst>
                    <a:ext uri="{FF2B5EF4-FFF2-40B4-BE49-F238E27FC236}">
                      <a16:creationId xmlns:a16="http://schemas.microsoft.com/office/drawing/2014/main" id="{4732DCFA-3D40-AE29-99AF-31ED56D2E00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225216" y="493347"/>
                  <a:ext cx="181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8253" name="Entrada de lápiz 8252">
                  <a:extLst>
                    <a:ext uri="{FF2B5EF4-FFF2-40B4-BE49-F238E27FC236}">
                      <a16:creationId xmlns:a16="http://schemas.microsoft.com/office/drawing/2014/main" id="{9AE3E12A-4EBD-8EDD-69F2-AF8C11787BA5}"/>
                    </a:ext>
                  </a:extLst>
                </p14:cNvPr>
                <p14:cNvContentPartPr/>
                <p14:nvPr/>
              </p14:nvContentPartPr>
              <p14:xfrm>
                <a:off x="7404856" y="503067"/>
                <a:ext cx="173520" cy="131400"/>
              </p14:xfrm>
            </p:contentPart>
          </mc:Choice>
          <mc:Fallback xmlns="">
            <p:pic>
              <p:nvPicPr>
                <p:cNvPr id="8253" name="Entrada de lápiz 8252">
                  <a:extLst>
                    <a:ext uri="{FF2B5EF4-FFF2-40B4-BE49-F238E27FC236}">
                      <a16:creationId xmlns:a16="http://schemas.microsoft.com/office/drawing/2014/main" id="{9AE3E12A-4EBD-8EDD-69F2-AF8C11787BA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396216" y="494427"/>
                  <a:ext cx="191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8254" name="Entrada de lápiz 8253">
                  <a:extLst>
                    <a:ext uri="{FF2B5EF4-FFF2-40B4-BE49-F238E27FC236}">
                      <a16:creationId xmlns:a16="http://schemas.microsoft.com/office/drawing/2014/main" id="{A6D88126-B872-950C-128F-F5B08D3E5C61}"/>
                    </a:ext>
                  </a:extLst>
                </p14:cNvPr>
                <p14:cNvContentPartPr/>
                <p14:nvPr/>
              </p14:nvContentPartPr>
              <p14:xfrm>
                <a:off x="7547416" y="342867"/>
                <a:ext cx="212040" cy="253080"/>
              </p14:xfrm>
            </p:contentPart>
          </mc:Choice>
          <mc:Fallback xmlns="">
            <p:pic>
              <p:nvPicPr>
                <p:cNvPr id="8254" name="Entrada de lápiz 8253">
                  <a:extLst>
                    <a:ext uri="{FF2B5EF4-FFF2-40B4-BE49-F238E27FC236}">
                      <a16:creationId xmlns:a16="http://schemas.microsoft.com/office/drawing/2014/main" id="{A6D88126-B872-950C-128F-F5B08D3E5C6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38416" y="334227"/>
                  <a:ext cx="22968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58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Una etiqueta RFID EPC en uso por Wal-Mart">
            <a:extLst>
              <a:ext uri="{FF2B5EF4-FFF2-40B4-BE49-F238E27FC236}">
                <a16:creationId xmlns:a16="http://schemas.microsoft.com/office/drawing/2014/main" id="{4DAB6A63-9EFB-CB32-D8FA-724E403C1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573" y="260033"/>
            <a:ext cx="22002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E6055A-7793-D9E7-E67F-0904AF46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14" y="3813962"/>
            <a:ext cx="6567115" cy="2918005"/>
          </a:xfrm>
          <a:prstGeom prst="rect">
            <a:avLst/>
          </a:prstGeom>
        </p:spPr>
      </p:pic>
      <p:pic>
        <p:nvPicPr>
          <p:cNvPr id="9220" name="Picture 4" descr="9. Magnetic field (B) around a spiral inductor | Download Scientific ...">
            <a:extLst>
              <a:ext uri="{FF2B5EF4-FFF2-40B4-BE49-F238E27FC236}">
                <a16:creationId xmlns:a16="http://schemas.microsoft.com/office/drawing/2014/main" id="{E485E87E-F5DC-184C-186D-9FB6781A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71" y="1660208"/>
            <a:ext cx="3216456" cy="19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gnetic Field Generator (BM014)">
            <a:extLst>
              <a:ext uri="{FF2B5EF4-FFF2-40B4-BE49-F238E27FC236}">
                <a16:creationId xmlns:a16="http://schemas.microsoft.com/office/drawing/2014/main" id="{F56EE6BC-387F-3108-D5DA-E056FA39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" y="551481"/>
            <a:ext cx="3534354" cy="32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9228BEF3-273B-F24E-FE46-3A0F569C7859}"/>
              </a:ext>
            </a:extLst>
          </p:cNvPr>
          <p:cNvGrpSpPr/>
          <p:nvPr/>
        </p:nvGrpSpPr>
        <p:grpSpPr>
          <a:xfrm>
            <a:off x="4937776" y="705747"/>
            <a:ext cx="2606400" cy="2637720"/>
            <a:chOff x="4937776" y="705747"/>
            <a:chExt cx="2606400" cy="26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44EAB052-226B-2372-4F0A-99D3528C83A1}"/>
                    </a:ext>
                  </a:extLst>
                </p14:cNvPr>
                <p14:cNvContentPartPr/>
                <p14:nvPr/>
              </p14:nvContentPartPr>
              <p14:xfrm>
                <a:off x="5307856" y="1031187"/>
                <a:ext cx="2236320" cy="16027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44EAB052-226B-2372-4F0A-99D3528C83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99216" y="1022547"/>
                  <a:ext cx="225396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02982287-C777-EF5B-535B-1EB4453FD68E}"/>
                    </a:ext>
                  </a:extLst>
                </p14:cNvPr>
                <p14:cNvContentPartPr/>
                <p14:nvPr/>
              </p14:nvContentPartPr>
              <p14:xfrm>
                <a:off x="4937776" y="705747"/>
                <a:ext cx="259560" cy="3945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02982287-C777-EF5B-535B-1EB4453FD6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29136" y="696747"/>
                  <a:ext cx="277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7D0B7984-6EBA-E475-466D-3B2746CEB3D8}"/>
                    </a:ext>
                  </a:extLst>
                </p14:cNvPr>
                <p14:cNvContentPartPr/>
                <p14:nvPr/>
              </p14:nvContentPartPr>
              <p14:xfrm>
                <a:off x="6419176" y="2349147"/>
                <a:ext cx="480240" cy="25488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7D0B7984-6EBA-E475-466D-3B2746CEB3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10536" y="2340147"/>
                  <a:ext cx="497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A4F3A49-076A-73B6-B7A8-C5D1479998D1}"/>
                    </a:ext>
                  </a:extLst>
                </p14:cNvPr>
                <p14:cNvContentPartPr/>
                <p14:nvPr/>
              </p14:nvContentPartPr>
              <p14:xfrm>
                <a:off x="6325216" y="2603307"/>
                <a:ext cx="412560" cy="4377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A4F3A49-076A-73B6-B7A8-C5D1479998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16216" y="2594307"/>
                  <a:ext cx="4302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9260A6A4-0848-84FA-D729-1DFCE537BB3B}"/>
                    </a:ext>
                  </a:extLst>
                </p14:cNvPr>
                <p14:cNvContentPartPr/>
                <p14:nvPr/>
              </p14:nvContentPartPr>
              <p14:xfrm>
                <a:off x="6417016" y="2962587"/>
                <a:ext cx="396000" cy="2138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9260A6A4-0848-84FA-D729-1DFCE537BB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08376" y="2953587"/>
                  <a:ext cx="413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CB40439-6C5D-13BD-859B-627CED1C2932}"/>
                    </a:ext>
                  </a:extLst>
                </p14:cNvPr>
                <p14:cNvContentPartPr/>
                <p14:nvPr/>
              </p14:nvContentPartPr>
              <p14:xfrm>
                <a:off x="6580096" y="3017307"/>
                <a:ext cx="409680" cy="2862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CB40439-6C5D-13BD-859B-627CED1C29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71456" y="3008307"/>
                  <a:ext cx="427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84B7E39-3788-B75F-D6C1-C593EDAFD6A4}"/>
                    </a:ext>
                  </a:extLst>
                </p14:cNvPr>
                <p14:cNvContentPartPr/>
                <p14:nvPr/>
              </p14:nvContentPartPr>
              <p14:xfrm>
                <a:off x="6791056" y="3092547"/>
                <a:ext cx="320400" cy="2509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84B7E39-3788-B75F-D6C1-C593EDAFD6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82056" y="3083907"/>
                  <a:ext cx="338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D4D9D666-0658-76D4-B6AB-25BC3AE8289D}"/>
                    </a:ext>
                  </a:extLst>
                </p14:cNvPr>
                <p14:cNvContentPartPr/>
                <p14:nvPr/>
              </p14:nvContentPartPr>
              <p14:xfrm>
                <a:off x="6954856" y="2620587"/>
                <a:ext cx="528480" cy="322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D4D9D666-0658-76D4-B6AB-25BC3AE828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45856" y="2611947"/>
                  <a:ext cx="5461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DBFCEED-6419-95DE-7F9C-066507264EE5}"/>
                    </a:ext>
                  </a:extLst>
                </p14:cNvPr>
                <p14:cNvContentPartPr/>
                <p14:nvPr/>
              </p14:nvContentPartPr>
              <p14:xfrm>
                <a:off x="7118656" y="3264987"/>
                <a:ext cx="396000" cy="608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DBFCEED-6419-95DE-7F9C-066507264E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09656" y="3256347"/>
                  <a:ext cx="413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2FC21D38-F070-B02B-A302-0BBE7B77CDDD}"/>
                    </a:ext>
                  </a:extLst>
                </p14:cNvPr>
                <p14:cNvContentPartPr/>
                <p14:nvPr/>
              </p14:nvContentPartPr>
              <p14:xfrm>
                <a:off x="6534736" y="2962227"/>
                <a:ext cx="230400" cy="1004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2FC21D38-F070-B02B-A302-0BBE7B77CD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5736" y="2953587"/>
                  <a:ext cx="248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14E9278-23FC-EC9A-9489-E762704295B1}"/>
                    </a:ext>
                  </a:extLst>
                </p14:cNvPr>
                <p14:cNvContentPartPr/>
                <p14:nvPr/>
              </p14:nvContentPartPr>
              <p14:xfrm>
                <a:off x="6595936" y="2762427"/>
                <a:ext cx="59400" cy="117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14E9278-23FC-EC9A-9489-E762704295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87296" y="2753787"/>
                  <a:ext cx="77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3AFD7E3-B849-F4B5-C0F8-AB3B36BFAB81}"/>
                    </a:ext>
                  </a:extLst>
                </p14:cNvPr>
                <p14:cNvContentPartPr/>
                <p14:nvPr/>
              </p14:nvContentPartPr>
              <p14:xfrm>
                <a:off x="5723656" y="1189947"/>
                <a:ext cx="765000" cy="10188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3AFD7E3-B849-F4B5-C0F8-AB3B36BFAB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14656" y="1180947"/>
                  <a:ext cx="782640" cy="10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158A711-FCA8-3187-DAC4-2B6A7AA7CB13}"/>
                    </a:ext>
                  </a:extLst>
                </p14:cNvPr>
                <p14:cNvContentPartPr/>
                <p14:nvPr/>
              </p14:nvContentPartPr>
              <p14:xfrm>
                <a:off x="5419816" y="2115507"/>
                <a:ext cx="177120" cy="3067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158A711-FCA8-3187-DAC4-2B6A7AA7CB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11176" y="2106507"/>
                  <a:ext cx="194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2497D41-03A3-AA95-2C79-924A4E1072E4}"/>
                    </a:ext>
                  </a:extLst>
                </p14:cNvPr>
                <p14:cNvContentPartPr/>
                <p14:nvPr/>
              </p14:nvContentPartPr>
              <p14:xfrm>
                <a:off x="5515576" y="1902747"/>
                <a:ext cx="172440" cy="1206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2497D41-03A3-AA95-2C79-924A4E1072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06576" y="1893747"/>
                  <a:ext cx="19008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3D25D5FF-F4F6-46C3-8116-28D65471DB3A}"/>
                  </a:ext>
                </a:extLst>
              </p14:cNvPr>
              <p14:cNvContentPartPr/>
              <p14:nvPr/>
            </p14:nvContentPartPr>
            <p14:xfrm>
              <a:off x="9868696" y="2039547"/>
              <a:ext cx="1091160" cy="76788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3D25D5FF-F4F6-46C3-8116-28D65471DB3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60056" y="2030547"/>
                <a:ext cx="1108800" cy="7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656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DD9137-77B1-7F3E-6CF9-EB19B5B5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60" y="2109603"/>
            <a:ext cx="3429479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32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B8C3370-F859-65FA-79A8-24FA3F7F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63" y="566064"/>
            <a:ext cx="3200923" cy="19363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27AA08-FB76-8884-0B64-904660C3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53" y="4119066"/>
            <a:ext cx="4144287" cy="2477562"/>
          </a:xfrm>
          <a:prstGeom prst="rect">
            <a:avLst/>
          </a:prstGeom>
        </p:spPr>
      </p:pic>
      <p:pic>
        <p:nvPicPr>
          <p:cNvPr id="2" name="Picture 2" descr="[Math] Which matrix transforms the vector field $F(r,\theta,\phi)$ from ...">
            <a:extLst>
              <a:ext uri="{FF2B5EF4-FFF2-40B4-BE49-F238E27FC236}">
                <a16:creationId xmlns:a16="http://schemas.microsoft.com/office/drawing/2014/main" id="{05001B44-E5CA-DB2F-C647-D372C8C4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62" y="67620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A399691-E5EB-1B7F-D885-2BDE25DFF4AB}"/>
                  </a:ext>
                </a:extLst>
              </p14:cNvPr>
              <p14:cNvContentPartPr/>
              <p14:nvPr/>
            </p14:nvContentPartPr>
            <p14:xfrm>
              <a:off x="3467536" y="657147"/>
              <a:ext cx="1246680" cy="57492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A399691-E5EB-1B7F-D885-2BDE25DFF4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8536" y="648507"/>
                <a:ext cx="12643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60883A3-5412-32B3-7481-94FDAA0C284E}"/>
                  </a:ext>
                </a:extLst>
              </p14:cNvPr>
              <p14:cNvContentPartPr/>
              <p14:nvPr/>
            </p14:nvContentPartPr>
            <p14:xfrm>
              <a:off x="5468056" y="1337907"/>
              <a:ext cx="19440" cy="1404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60883A3-5412-32B3-7481-94FDAA0C28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59056" y="1329267"/>
                <a:ext cx="370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8B7A5157-22AE-D7E7-D9FB-B6F823E25874}"/>
                  </a:ext>
                </a:extLst>
              </p14:cNvPr>
              <p14:cNvContentPartPr/>
              <p14:nvPr/>
            </p14:nvContentPartPr>
            <p14:xfrm>
              <a:off x="4532416" y="1279947"/>
              <a:ext cx="282960" cy="1494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8B7A5157-22AE-D7E7-D9FB-B6F823E258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23776" y="1271307"/>
                <a:ext cx="3006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AB9E22F7-B74B-5BD0-06F3-073ED40D78D8}"/>
                  </a:ext>
                </a:extLst>
              </p14:cNvPr>
              <p14:cNvContentPartPr/>
              <p14:nvPr/>
            </p14:nvContentPartPr>
            <p14:xfrm>
              <a:off x="4610896" y="2085627"/>
              <a:ext cx="376560" cy="15804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AB9E22F7-B74B-5BD0-06F3-073ED40D78D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02256" y="2076627"/>
                <a:ext cx="3942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8B8B5A02-3667-FCA7-79D1-2E7272A5B107}"/>
                  </a:ext>
                </a:extLst>
              </p14:cNvPr>
              <p14:cNvContentPartPr/>
              <p14:nvPr/>
            </p14:nvContentPartPr>
            <p14:xfrm>
              <a:off x="10244176" y="3046467"/>
              <a:ext cx="135360" cy="410040"/>
            </p14:xfrm>
          </p:contentPart>
        </mc:Choice>
        <mc:Fallback xmlns=""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8B8B5A02-3667-FCA7-79D1-2E7272A5B1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35176" y="3037467"/>
                <a:ext cx="15300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9" name="Entrada de lápiz 118">
                <a:extLst>
                  <a:ext uri="{FF2B5EF4-FFF2-40B4-BE49-F238E27FC236}">
                    <a16:creationId xmlns:a16="http://schemas.microsoft.com/office/drawing/2014/main" id="{71110BD4-2517-9614-6367-B22ABDA5614E}"/>
                  </a:ext>
                </a:extLst>
              </p14:cNvPr>
              <p14:cNvContentPartPr/>
              <p14:nvPr/>
            </p14:nvContentPartPr>
            <p14:xfrm>
              <a:off x="11615416" y="3106947"/>
              <a:ext cx="70920" cy="129960"/>
            </p14:xfrm>
          </p:contentPart>
        </mc:Choice>
        <mc:Fallback xmlns="">
          <p:pic>
            <p:nvPicPr>
              <p:cNvPr id="119" name="Entrada de lápiz 118">
                <a:extLst>
                  <a:ext uri="{FF2B5EF4-FFF2-40B4-BE49-F238E27FC236}">
                    <a16:creationId xmlns:a16="http://schemas.microsoft.com/office/drawing/2014/main" id="{71110BD4-2517-9614-6367-B22ABDA561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606776" y="3098307"/>
                <a:ext cx="88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3" name="Entrada de lápiz 202">
                <a:extLst>
                  <a:ext uri="{FF2B5EF4-FFF2-40B4-BE49-F238E27FC236}">
                    <a16:creationId xmlns:a16="http://schemas.microsoft.com/office/drawing/2014/main" id="{2219D563-8D3C-5881-19C0-28EB581C1355}"/>
                  </a:ext>
                </a:extLst>
              </p14:cNvPr>
              <p14:cNvContentPartPr/>
              <p14:nvPr/>
            </p14:nvContentPartPr>
            <p14:xfrm>
              <a:off x="4181056" y="5188107"/>
              <a:ext cx="9360" cy="49320"/>
            </p14:xfrm>
          </p:contentPart>
        </mc:Choice>
        <mc:Fallback xmlns="">
          <p:pic>
            <p:nvPicPr>
              <p:cNvPr id="203" name="Entrada de lápiz 202">
                <a:extLst>
                  <a:ext uri="{FF2B5EF4-FFF2-40B4-BE49-F238E27FC236}">
                    <a16:creationId xmlns:a16="http://schemas.microsoft.com/office/drawing/2014/main" id="{2219D563-8D3C-5881-19C0-28EB581C13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72416" y="5179467"/>
                <a:ext cx="2700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upo 205">
            <a:extLst>
              <a:ext uri="{FF2B5EF4-FFF2-40B4-BE49-F238E27FC236}">
                <a16:creationId xmlns:a16="http://schemas.microsoft.com/office/drawing/2014/main" id="{2D726211-07CD-9072-5F45-34A539935C32}"/>
              </a:ext>
            </a:extLst>
          </p:cNvPr>
          <p:cNvGrpSpPr/>
          <p:nvPr/>
        </p:nvGrpSpPr>
        <p:grpSpPr>
          <a:xfrm>
            <a:off x="8047456" y="2150787"/>
            <a:ext cx="3845520" cy="2535840"/>
            <a:chOff x="8047456" y="2150787"/>
            <a:chExt cx="3845520" cy="25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4E60646-14C5-6A2A-029C-F2AD52BF0D1D}"/>
                    </a:ext>
                  </a:extLst>
                </p14:cNvPr>
                <p14:cNvContentPartPr/>
                <p14:nvPr/>
              </p14:nvContentPartPr>
              <p14:xfrm>
                <a:off x="8171296" y="2866827"/>
                <a:ext cx="199080" cy="781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4E60646-14C5-6A2A-029C-F2AD52BF0D1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62296" y="2857827"/>
                  <a:ext cx="216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853BBF6-62F4-4645-D7B8-9DB7D0BFB444}"/>
                    </a:ext>
                  </a:extLst>
                </p14:cNvPr>
                <p14:cNvContentPartPr/>
                <p14:nvPr/>
              </p14:nvContentPartPr>
              <p14:xfrm>
                <a:off x="8187496" y="3039627"/>
                <a:ext cx="160560" cy="3862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853BBF6-62F4-4645-D7B8-9DB7D0BFB4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78856" y="3030627"/>
                  <a:ext cx="1782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8D8BD110-98AB-B66F-9AA4-46B67D1CE87C}"/>
                    </a:ext>
                  </a:extLst>
                </p14:cNvPr>
                <p14:cNvContentPartPr/>
                <p14:nvPr/>
              </p14:nvContentPartPr>
              <p14:xfrm>
                <a:off x="8198296" y="3149787"/>
                <a:ext cx="138960" cy="504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8D8BD110-98AB-B66F-9AA4-46B67D1CE87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89656" y="3140787"/>
                  <a:ext cx="156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50EF20B-2E40-C889-7653-201A8CA6DFB7}"/>
                    </a:ext>
                  </a:extLst>
                </p14:cNvPr>
                <p14:cNvContentPartPr/>
                <p14:nvPr/>
              </p14:nvContentPartPr>
              <p14:xfrm>
                <a:off x="8192896" y="3041427"/>
                <a:ext cx="144720" cy="216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50EF20B-2E40-C889-7653-201A8CA6DF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84256" y="3032427"/>
                  <a:ext cx="162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A160056-ABEE-8032-97C5-1C4DB6FB2018}"/>
                    </a:ext>
                  </a:extLst>
                </p14:cNvPr>
                <p14:cNvContentPartPr/>
                <p14:nvPr/>
              </p14:nvContentPartPr>
              <p14:xfrm>
                <a:off x="8488096" y="3191547"/>
                <a:ext cx="81000" cy="50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A160056-ABEE-8032-97C5-1C4DB6FB201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79096" y="3182547"/>
                  <a:ext cx="98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614D5A2-61EB-4415-EFB6-1870A706E155}"/>
                    </a:ext>
                  </a:extLst>
                </p14:cNvPr>
                <p14:cNvContentPartPr/>
                <p14:nvPr/>
              </p14:nvContentPartPr>
              <p14:xfrm>
                <a:off x="8519776" y="3234387"/>
                <a:ext cx="63720" cy="122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614D5A2-61EB-4415-EFB6-1870A706E15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10776" y="3225387"/>
                  <a:ext cx="81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2B0292C-538E-53A6-2357-1BBD8037C9F0}"/>
                    </a:ext>
                  </a:extLst>
                </p14:cNvPr>
                <p14:cNvContentPartPr/>
                <p14:nvPr/>
              </p14:nvContentPartPr>
              <p14:xfrm>
                <a:off x="8986696" y="2952867"/>
                <a:ext cx="15840" cy="2296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2B0292C-538E-53A6-2357-1BBD8037C9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77696" y="2943867"/>
                  <a:ext cx="33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BC8D7EB0-2B82-23D1-4CCC-CEF9B18C346D}"/>
                    </a:ext>
                  </a:extLst>
                </p14:cNvPr>
                <p14:cNvContentPartPr/>
                <p14:nvPr/>
              </p14:nvContentPartPr>
              <p14:xfrm>
                <a:off x="8808856" y="3231507"/>
                <a:ext cx="429120" cy="756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BC8D7EB0-2B82-23D1-4CCC-CEF9B18C346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99856" y="3222507"/>
                  <a:ext cx="446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4E3EFCB-8C15-B8D6-A5F5-33480D380BC5}"/>
                    </a:ext>
                  </a:extLst>
                </p14:cNvPr>
                <p14:cNvContentPartPr/>
                <p14:nvPr/>
              </p14:nvContentPartPr>
              <p14:xfrm>
                <a:off x="8735416" y="3471267"/>
                <a:ext cx="87480" cy="1414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4E3EFCB-8C15-B8D6-A5F5-33480D380BC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26776" y="3462267"/>
                  <a:ext cx="105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A177C4D-FB4C-B288-500E-42E981BDE299}"/>
                    </a:ext>
                  </a:extLst>
                </p14:cNvPr>
                <p14:cNvContentPartPr/>
                <p14:nvPr/>
              </p14:nvContentPartPr>
              <p14:xfrm>
                <a:off x="8896696" y="3528507"/>
                <a:ext cx="18720" cy="900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A177C4D-FB4C-B288-500E-42E981BDE2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88056" y="3519507"/>
                  <a:ext cx="36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84066C6-99B1-D82F-DCA7-745E8B99475D}"/>
                    </a:ext>
                  </a:extLst>
                </p14:cNvPr>
                <p14:cNvContentPartPr/>
                <p14:nvPr/>
              </p14:nvContentPartPr>
              <p14:xfrm>
                <a:off x="8877616" y="3482067"/>
                <a:ext cx="164520" cy="126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84066C6-99B1-D82F-DCA7-745E8B9947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68976" y="3473427"/>
                  <a:ext cx="182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C5FF360-1CE8-FE21-F8A0-168CE6C765A9}"/>
                    </a:ext>
                  </a:extLst>
                </p14:cNvPr>
                <p14:cNvContentPartPr/>
                <p14:nvPr/>
              </p14:nvContentPartPr>
              <p14:xfrm>
                <a:off x="9073096" y="3412947"/>
                <a:ext cx="68760" cy="1908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C5FF360-1CE8-FE21-F8A0-168CE6C765A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64456" y="3404307"/>
                  <a:ext cx="86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C70A30C-E146-3881-95F1-B796C28F2BA0}"/>
                    </a:ext>
                  </a:extLst>
                </p14:cNvPr>
                <p14:cNvContentPartPr/>
                <p14:nvPr/>
              </p14:nvContentPartPr>
              <p14:xfrm>
                <a:off x="9093616" y="3500067"/>
                <a:ext cx="219600" cy="741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C70A30C-E146-3881-95F1-B796C28F2BA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084616" y="3491067"/>
                  <a:ext cx="237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6BFFABD-58F3-B62A-D76B-BE0E65D96288}"/>
                    </a:ext>
                  </a:extLst>
                </p14:cNvPr>
                <p14:cNvContentPartPr/>
                <p14:nvPr/>
              </p14:nvContentPartPr>
              <p14:xfrm>
                <a:off x="9533176" y="2766027"/>
                <a:ext cx="197280" cy="12290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6BFFABD-58F3-B62A-D76B-BE0E65D962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24176" y="2757387"/>
                  <a:ext cx="214920" cy="12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B136298-C52C-1DE9-7437-83B9F57261FA}"/>
                    </a:ext>
                  </a:extLst>
                </p14:cNvPr>
                <p14:cNvContentPartPr/>
                <p14:nvPr/>
              </p14:nvContentPartPr>
              <p14:xfrm>
                <a:off x="9814336" y="2779347"/>
                <a:ext cx="204480" cy="11858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B136298-C52C-1DE9-7437-83B9F57261F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05696" y="2770347"/>
                  <a:ext cx="222120" cy="12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D8E5D617-A433-DE37-994C-B62D67E3A939}"/>
                    </a:ext>
                  </a:extLst>
                </p14:cNvPr>
                <p14:cNvContentPartPr/>
                <p14:nvPr/>
              </p14:nvContentPartPr>
              <p14:xfrm>
                <a:off x="10038976" y="2821107"/>
                <a:ext cx="165600" cy="11761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D8E5D617-A433-DE37-994C-B62D67E3A9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30336" y="2812467"/>
                  <a:ext cx="183240" cy="11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9431D4F6-291D-B0D4-B5F1-231ED795FDE2}"/>
                    </a:ext>
                  </a:extLst>
                </p14:cNvPr>
                <p14:cNvContentPartPr/>
                <p14:nvPr/>
              </p14:nvContentPartPr>
              <p14:xfrm>
                <a:off x="11288536" y="3167067"/>
                <a:ext cx="139680" cy="2757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9431D4F6-291D-B0D4-B5F1-231ED795FDE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279536" y="3158067"/>
                  <a:ext cx="157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30769CDD-2A86-1D85-6BCB-21DB6D923768}"/>
                    </a:ext>
                  </a:extLst>
                </p14:cNvPr>
                <p14:cNvContentPartPr/>
                <p14:nvPr/>
              </p14:nvContentPartPr>
              <p14:xfrm>
                <a:off x="11491936" y="3262467"/>
                <a:ext cx="78480" cy="1908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30769CDD-2A86-1D85-6BCB-21DB6D9237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483296" y="3253827"/>
                  <a:ext cx="96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FD439D6-01B4-3558-0349-36121DF517E0}"/>
                    </a:ext>
                  </a:extLst>
                </p14:cNvPr>
                <p14:cNvContentPartPr/>
                <p14:nvPr/>
              </p14:nvContentPartPr>
              <p14:xfrm>
                <a:off x="10504816" y="2992827"/>
                <a:ext cx="62640" cy="29376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FD439D6-01B4-3558-0349-36121DF517E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96176" y="2984187"/>
                  <a:ext cx="80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81F683B-3FAB-355C-30D9-A1AE450EF9CA}"/>
                    </a:ext>
                  </a:extLst>
                </p14:cNvPr>
                <p14:cNvContentPartPr/>
                <p14:nvPr/>
              </p14:nvContentPartPr>
              <p14:xfrm>
                <a:off x="10581136" y="3132507"/>
                <a:ext cx="113760" cy="1519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81F683B-3FAB-355C-30D9-A1AE450EF9C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72136" y="3123867"/>
                  <a:ext cx="13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182295C9-E0E7-FCDF-B4F3-B0C98FCE6C86}"/>
                    </a:ext>
                  </a:extLst>
                </p14:cNvPr>
                <p14:cNvContentPartPr/>
                <p14:nvPr/>
              </p14:nvContentPartPr>
              <p14:xfrm>
                <a:off x="10568176" y="2990667"/>
                <a:ext cx="137520" cy="831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182295C9-E0E7-FCDF-B4F3-B0C98FCE6C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59536" y="2982027"/>
                  <a:ext cx="155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D092AF32-F63A-604E-8A5E-B52C145D7A5E}"/>
                    </a:ext>
                  </a:extLst>
                </p14:cNvPr>
                <p14:cNvContentPartPr/>
                <p14:nvPr/>
              </p14:nvContentPartPr>
              <p14:xfrm>
                <a:off x="10785616" y="3169587"/>
                <a:ext cx="75600" cy="82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D092AF32-F63A-604E-8A5E-B52C145D7A5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76976" y="3160947"/>
                  <a:ext cx="93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0DD03B6E-7468-4CAF-4E82-88CF116E06B8}"/>
                    </a:ext>
                  </a:extLst>
                </p14:cNvPr>
                <p14:cNvContentPartPr/>
                <p14:nvPr/>
              </p14:nvContentPartPr>
              <p14:xfrm>
                <a:off x="10884616" y="3089667"/>
                <a:ext cx="123480" cy="122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0DD03B6E-7468-4CAF-4E82-88CF116E06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75616" y="3080667"/>
                  <a:ext cx="141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4DE0AC2B-AD7E-A771-5120-3F5C44AB22EA}"/>
                    </a:ext>
                  </a:extLst>
                </p14:cNvPr>
                <p14:cNvContentPartPr/>
                <p14:nvPr/>
              </p14:nvContentPartPr>
              <p14:xfrm>
                <a:off x="10884616" y="2940987"/>
                <a:ext cx="72720" cy="756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4DE0AC2B-AD7E-A771-5120-3F5C44AB22E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75976" y="2931987"/>
                  <a:ext cx="90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7A794706-DAA6-8EDC-9B0E-3AEEBD96B5EE}"/>
                    </a:ext>
                  </a:extLst>
                </p14:cNvPr>
                <p14:cNvContentPartPr/>
                <p14:nvPr/>
              </p14:nvContentPartPr>
              <p14:xfrm>
                <a:off x="10985056" y="2910027"/>
                <a:ext cx="166680" cy="4244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7A794706-DAA6-8EDC-9B0E-3AEEBD96B5E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76416" y="2901027"/>
                  <a:ext cx="1843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8AA1A98-8C2F-6186-8F9C-84D5C6FF4DCD}"/>
                    </a:ext>
                  </a:extLst>
                </p14:cNvPr>
                <p14:cNvContentPartPr/>
                <p14:nvPr/>
              </p14:nvContentPartPr>
              <p14:xfrm>
                <a:off x="10233016" y="3466587"/>
                <a:ext cx="868320" cy="273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8AA1A98-8C2F-6186-8F9C-84D5C6FF4DC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24376" y="3457947"/>
                  <a:ext cx="885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3DAFF26-EBE7-36A5-0C8C-3C9963A04226}"/>
                    </a:ext>
                  </a:extLst>
                </p14:cNvPr>
                <p14:cNvContentPartPr/>
                <p14:nvPr/>
              </p14:nvContentPartPr>
              <p14:xfrm>
                <a:off x="10362256" y="3697707"/>
                <a:ext cx="32760" cy="2080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3DAFF26-EBE7-36A5-0C8C-3C9963A042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353616" y="3688707"/>
                  <a:ext cx="50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9B4BCC1-2378-AB3F-0453-99EA58073320}"/>
                    </a:ext>
                  </a:extLst>
                </p14:cNvPr>
                <p14:cNvContentPartPr/>
                <p14:nvPr/>
              </p14:nvContentPartPr>
              <p14:xfrm>
                <a:off x="10447576" y="3786987"/>
                <a:ext cx="129240" cy="968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9B4BCC1-2378-AB3F-0453-99EA5807332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38576" y="3777987"/>
                  <a:ext cx="146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4D9AC11-BD93-857D-11EC-242916A98945}"/>
                    </a:ext>
                  </a:extLst>
                </p14:cNvPr>
                <p14:cNvContentPartPr/>
                <p14:nvPr/>
              </p14:nvContentPartPr>
              <p14:xfrm>
                <a:off x="10446496" y="3689427"/>
                <a:ext cx="153720" cy="511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4D9AC11-BD93-857D-11EC-242916A989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37856" y="3680427"/>
                  <a:ext cx="171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448B74D5-E0BC-8DBF-02AA-A2B56705E323}"/>
                    </a:ext>
                  </a:extLst>
                </p14:cNvPr>
                <p14:cNvContentPartPr/>
                <p14:nvPr/>
              </p14:nvContentPartPr>
              <p14:xfrm>
                <a:off x="10635136" y="3819027"/>
                <a:ext cx="135720" cy="72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448B74D5-E0BC-8DBF-02AA-A2B56705E32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26136" y="3810027"/>
                  <a:ext cx="153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02ED8D7C-FC70-CEF4-E40D-185705A0D468}"/>
                    </a:ext>
                  </a:extLst>
                </p14:cNvPr>
                <p14:cNvContentPartPr/>
                <p14:nvPr/>
              </p14:nvContentPartPr>
              <p14:xfrm>
                <a:off x="10822696" y="3750627"/>
                <a:ext cx="79200" cy="1040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02ED8D7C-FC70-CEF4-E40D-185705A0D46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814056" y="3741987"/>
                  <a:ext cx="96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9604C71-5CEA-F836-A392-CE0EA3618E1E}"/>
                    </a:ext>
                  </a:extLst>
                </p14:cNvPr>
                <p14:cNvContentPartPr/>
                <p14:nvPr/>
              </p14:nvContentPartPr>
              <p14:xfrm>
                <a:off x="10779136" y="3656307"/>
                <a:ext cx="110160" cy="356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9604C71-5CEA-F836-A392-CE0EA3618E1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70496" y="3647667"/>
                  <a:ext cx="127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4CABB56-1309-67E9-AE4A-595A2AEB7AE5}"/>
                    </a:ext>
                  </a:extLst>
                </p14:cNvPr>
                <p14:cNvContentPartPr/>
                <p14:nvPr/>
              </p14:nvContentPartPr>
              <p14:xfrm>
                <a:off x="10965256" y="3648387"/>
                <a:ext cx="21960" cy="453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4CABB56-1309-67E9-AE4A-595A2AEB7A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956256" y="3639747"/>
                  <a:ext cx="39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64806E2D-7768-4780-C0DD-FCF68783F5B2}"/>
                    </a:ext>
                  </a:extLst>
                </p14:cNvPr>
                <p14:cNvContentPartPr/>
                <p14:nvPr/>
              </p14:nvContentPartPr>
              <p14:xfrm>
                <a:off x="11044096" y="3598707"/>
                <a:ext cx="57240" cy="45072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64806E2D-7768-4780-C0DD-FCF68783F5B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035456" y="3590067"/>
                  <a:ext cx="748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7FCC3E2-329B-3289-619F-7971A6FD66DA}"/>
                    </a:ext>
                  </a:extLst>
                </p14:cNvPr>
                <p14:cNvContentPartPr/>
                <p14:nvPr/>
              </p14:nvContentPartPr>
              <p14:xfrm>
                <a:off x="11123656" y="3576027"/>
                <a:ext cx="82800" cy="1184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7FCC3E2-329B-3289-619F-7971A6FD66D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114656" y="3567387"/>
                  <a:ext cx="100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8C288CE9-A810-E1F7-B885-03646D5C6689}"/>
                    </a:ext>
                  </a:extLst>
                </p14:cNvPr>
                <p14:cNvContentPartPr/>
                <p14:nvPr/>
              </p14:nvContentPartPr>
              <p14:xfrm>
                <a:off x="8047456" y="2150787"/>
                <a:ext cx="3845520" cy="253584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8C288CE9-A810-E1F7-B885-03646D5C668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38816" y="2141787"/>
                  <a:ext cx="3863160" cy="255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7" name="Entrada de lápiz 206">
                <a:extLst>
                  <a:ext uri="{FF2B5EF4-FFF2-40B4-BE49-F238E27FC236}">
                    <a16:creationId xmlns:a16="http://schemas.microsoft.com/office/drawing/2014/main" id="{BDD1556A-3FC1-CC99-DA2E-99FFFF071DE3}"/>
                  </a:ext>
                </a:extLst>
              </p14:cNvPr>
              <p14:cNvContentPartPr/>
              <p14:nvPr/>
            </p14:nvContentPartPr>
            <p14:xfrm>
              <a:off x="3118336" y="5415987"/>
              <a:ext cx="1567440" cy="204120"/>
            </p14:xfrm>
          </p:contentPart>
        </mc:Choice>
        <mc:Fallback xmlns="">
          <p:pic>
            <p:nvPicPr>
              <p:cNvPr id="207" name="Entrada de lápiz 206">
                <a:extLst>
                  <a:ext uri="{FF2B5EF4-FFF2-40B4-BE49-F238E27FC236}">
                    <a16:creationId xmlns:a16="http://schemas.microsoft.com/office/drawing/2014/main" id="{BDD1556A-3FC1-CC99-DA2E-99FFFF071DE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109336" y="5407347"/>
                <a:ext cx="1585080" cy="22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upo 220">
            <a:extLst>
              <a:ext uri="{FF2B5EF4-FFF2-40B4-BE49-F238E27FC236}">
                <a16:creationId xmlns:a16="http://schemas.microsoft.com/office/drawing/2014/main" id="{92D13EE7-22CF-8DA2-7A0B-A3DA6EC09065}"/>
              </a:ext>
            </a:extLst>
          </p:cNvPr>
          <p:cNvGrpSpPr/>
          <p:nvPr/>
        </p:nvGrpSpPr>
        <p:grpSpPr>
          <a:xfrm>
            <a:off x="376936" y="5315547"/>
            <a:ext cx="1171080" cy="425880"/>
            <a:chOff x="376936" y="5315547"/>
            <a:chExt cx="117108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7F90A0A3-2DCB-14FE-6DC4-9FC5F6A170D3}"/>
                    </a:ext>
                  </a:extLst>
                </p14:cNvPr>
                <p14:cNvContentPartPr/>
                <p14:nvPr/>
              </p14:nvContentPartPr>
              <p14:xfrm>
                <a:off x="462976" y="5386827"/>
                <a:ext cx="12960" cy="2977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7F90A0A3-2DCB-14FE-6DC4-9FC5F6A170D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4336" y="5377827"/>
                  <a:ext cx="30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12CD2A66-705C-E80E-8AC0-05A69F828A6B}"/>
                    </a:ext>
                  </a:extLst>
                </p14:cNvPr>
                <p14:cNvContentPartPr/>
                <p14:nvPr/>
              </p14:nvContentPartPr>
              <p14:xfrm>
                <a:off x="376936" y="5315547"/>
                <a:ext cx="347760" cy="8460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12CD2A66-705C-E80E-8AC0-05A69F828A6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7936" y="5306547"/>
                  <a:ext cx="365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D08172DB-0BED-D533-2BC0-161A94690D8A}"/>
                    </a:ext>
                  </a:extLst>
                </p14:cNvPr>
                <p14:cNvContentPartPr/>
                <p14:nvPr/>
              </p14:nvContentPartPr>
              <p14:xfrm>
                <a:off x="447496" y="5513187"/>
                <a:ext cx="170280" cy="972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D08172DB-0BED-D533-2BC0-161A94690D8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8496" y="5504187"/>
                  <a:ext cx="187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123768DF-B59C-32C3-92B0-C9EB9A8D09AC}"/>
                    </a:ext>
                  </a:extLst>
                </p14:cNvPr>
                <p14:cNvContentPartPr/>
                <p14:nvPr/>
              </p14:nvContentPartPr>
              <p14:xfrm>
                <a:off x="606256" y="5568627"/>
                <a:ext cx="116280" cy="1184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123768DF-B59C-32C3-92B0-C9EB9A8D09A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7616" y="5559627"/>
                  <a:ext cx="133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D1AE5970-FEC8-6AD4-FAF8-232BD00B4A8C}"/>
                    </a:ext>
                  </a:extLst>
                </p14:cNvPr>
                <p14:cNvContentPartPr/>
                <p14:nvPr/>
              </p14:nvContentPartPr>
              <p14:xfrm>
                <a:off x="734056" y="5536227"/>
                <a:ext cx="119160" cy="10764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D1AE5970-FEC8-6AD4-FAF8-232BD00B4A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5416" y="5527587"/>
                  <a:ext cx="136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C0C02031-CE72-1517-F05A-916650C3EE96}"/>
                    </a:ext>
                  </a:extLst>
                </p14:cNvPr>
                <p14:cNvContentPartPr/>
                <p14:nvPr/>
              </p14:nvContentPartPr>
              <p14:xfrm>
                <a:off x="882016" y="5516787"/>
                <a:ext cx="169920" cy="1522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C0C02031-CE72-1517-F05A-916650C3EE9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3016" y="5507787"/>
                  <a:ext cx="187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00BA0F71-04DF-B207-0BE3-885F60BCB58F}"/>
                    </a:ext>
                  </a:extLst>
                </p14:cNvPr>
                <p14:cNvContentPartPr/>
                <p14:nvPr/>
              </p14:nvContentPartPr>
              <p14:xfrm>
                <a:off x="976696" y="5499507"/>
                <a:ext cx="11160" cy="111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00BA0F71-04DF-B207-0BE3-885F60BCB58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7696" y="5490867"/>
                  <a:ext cx="28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EB807807-C0EE-547C-E8AC-EEC805D51BBB}"/>
                    </a:ext>
                  </a:extLst>
                </p14:cNvPr>
                <p14:cNvContentPartPr/>
                <p14:nvPr/>
              </p14:nvContentPartPr>
              <p14:xfrm>
                <a:off x="1103056" y="5587347"/>
                <a:ext cx="140400" cy="14760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EB807807-C0EE-547C-E8AC-EEC805D51BB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94416" y="5578707"/>
                  <a:ext cx="158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228C581A-5468-37AF-EC69-D3C5C2C33F97}"/>
                    </a:ext>
                  </a:extLst>
                </p14:cNvPr>
                <p14:cNvContentPartPr/>
                <p14:nvPr/>
              </p14:nvContentPartPr>
              <p14:xfrm>
                <a:off x="1261816" y="5531547"/>
                <a:ext cx="286200" cy="2098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228C581A-5468-37AF-EC69-D3C5C2C33F9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53176" y="5522907"/>
                  <a:ext cx="30384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o 219">
            <a:extLst>
              <a:ext uri="{FF2B5EF4-FFF2-40B4-BE49-F238E27FC236}">
                <a16:creationId xmlns:a16="http://schemas.microsoft.com/office/drawing/2014/main" id="{3C8A3C6D-60D4-4735-C5E2-4F42A5E4D521}"/>
              </a:ext>
            </a:extLst>
          </p:cNvPr>
          <p:cNvGrpSpPr/>
          <p:nvPr/>
        </p:nvGrpSpPr>
        <p:grpSpPr>
          <a:xfrm>
            <a:off x="704896" y="5907387"/>
            <a:ext cx="797760" cy="359280"/>
            <a:chOff x="704896" y="5907387"/>
            <a:chExt cx="79776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696C7B39-F12F-F798-B158-615D13607061}"/>
                    </a:ext>
                  </a:extLst>
                </p14:cNvPr>
                <p14:cNvContentPartPr/>
                <p14:nvPr/>
              </p14:nvContentPartPr>
              <p14:xfrm>
                <a:off x="704896" y="5907387"/>
                <a:ext cx="253440" cy="35928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696C7B39-F12F-F798-B158-615D136070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5896" y="5898387"/>
                  <a:ext cx="2710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B515FFEF-EABD-AC75-8CD4-BCA3D1B73E44}"/>
                    </a:ext>
                  </a:extLst>
                </p14:cNvPr>
                <p14:cNvContentPartPr/>
                <p14:nvPr/>
              </p14:nvContentPartPr>
              <p14:xfrm>
                <a:off x="929176" y="6025467"/>
                <a:ext cx="393120" cy="21420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B515FFEF-EABD-AC75-8CD4-BCA3D1B73E4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0536" y="6016467"/>
                  <a:ext cx="410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EAF14169-0A8E-3CED-1AC2-7B3BAC5E0C3B}"/>
                    </a:ext>
                  </a:extLst>
                </p14:cNvPr>
                <p14:cNvContentPartPr/>
                <p14:nvPr/>
              </p14:nvContentPartPr>
              <p14:xfrm>
                <a:off x="1394296" y="6049587"/>
                <a:ext cx="108360" cy="20952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EAF14169-0A8E-3CED-1AC2-7B3BAC5E0C3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85296" y="6040947"/>
                  <a:ext cx="126000" cy="22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7343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vergence - Wikipedia">
            <a:extLst>
              <a:ext uri="{FF2B5EF4-FFF2-40B4-BE49-F238E27FC236}">
                <a16:creationId xmlns:a16="http://schemas.microsoft.com/office/drawing/2014/main" id="{720060E2-7028-C309-4B7D-7C5545C0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423" y="1876866"/>
            <a:ext cx="6594902" cy="362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CEB01E-3494-AA41-8007-A0DF28EF01A7}"/>
              </a:ext>
            </a:extLst>
          </p:cNvPr>
          <p:cNvSpPr txBox="1"/>
          <p:nvPr/>
        </p:nvSpPr>
        <p:spPr>
          <a:xfrm>
            <a:off x="6851370" y="4193626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https://youtu.be/rB83DpBJQsE?si=de7NIlZIojWRZFHF</a:t>
            </a:r>
            <a:endParaRPr lang="es-CL" dirty="0"/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6163E10-A688-43B2-6CAE-E46809D8D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868" y="1480837"/>
            <a:ext cx="4641580" cy="258155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C2A67D-AFF8-7594-962D-43A171D4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345" y="4585337"/>
            <a:ext cx="752596" cy="7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8CF43C9E-5189-F515-A4F1-36469D7B8271}"/>
                  </a:ext>
                </a:extLst>
              </p14:cNvPr>
              <p14:cNvContentPartPr/>
              <p14:nvPr/>
            </p14:nvContentPartPr>
            <p14:xfrm>
              <a:off x="1618789" y="2150755"/>
              <a:ext cx="5760" cy="9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8CF43C9E-5189-F515-A4F1-36469D7B82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9789" y="2141755"/>
                <a:ext cx="23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BB290B1B-A16D-01A8-56DE-264A80C6C148}"/>
                  </a:ext>
                </a:extLst>
              </p14:cNvPr>
              <p14:cNvContentPartPr/>
              <p14:nvPr/>
            </p14:nvContentPartPr>
            <p14:xfrm>
              <a:off x="974749" y="2502115"/>
              <a:ext cx="281520" cy="18180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BB290B1B-A16D-01A8-56DE-264A80C6C14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6109" y="2493115"/>
                <a:ext cx="29916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o 11">
            <a:extLst>
              <a:ext uri="{FF2B5EF4-FFF2-40B4-BE49-F238E27FC236}">
                <a16:creationId xmlns:a16="http://schemas.microsoft.com/office/drawing/2014/main" id="{4513DFB1-4BB3-D902-8D12-40AC473ABCBF}"/>
              </a:ext>
            </a:extLst>
          </p:cNvPr>
          <p:cNvGrpSpPr/>
          <p:nvPr/>
        </p:nvGrpSpPr>
        <p:grpSpPr>
          <a:xfrm>
            <a:off x="822469" y="3105115"/>
            <a:ext cx="974160" cy="343080"/>
            <a:chOff x="822469" y="3105115"/>
            <a:chExt cx="97416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39F8ED3F-3C05-9EEC-64E4-B6BECD48CD14}"/>
                    </a:ext>
                  </a:extLst>
                </p14:cNvPr>
                <p14:cNvContentPartPr/>
                <p14:nvPr/>
              </p14:nvContentPartPr>
              <p14:xfrm>
                <a:off x="1502869" y="3105115"/>
                <a:ext cx="293760" cy="3430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39F8ED3F-3C05-9EEC-64E4-B6BECD48CD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4229" y="3096475"/>
                  <a:ext cx="3114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AADFB413-EBB9-5E94-D45D-BE9968291B6C}"/>
                    </a:ext>
                  </a:extLst>
                </p14:cNvPr>
                <p14:cNvContentPartPr/>
                <p14:nvPr/>
              </p14:nvContentPartPr>
              <p14:xfrm>
                <a:off x="822469" y="3114835"/>
                <a:ext cx="536400" cy="792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AADFB413-EBB9-5E94-D45D-BE9968291B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3829" y="3106195"/>
                  <a:ext cx="5540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3367F38-059B-5DD8-CC1C-B32EF278BEBD}"/>
              </a:ext>
            </a:extLst>
          </p:cNvPr>
          <p:cNvGrpSpPr/>
          <p:nvPr/>
        </p:nvGrpSpPr>
        <p:grpSpPr>
          <a:xfrm>
            <a:off x="1143589" y="5131195"/>
            <a:ext cx="791280" cy="252720"/>
            <a:chOff x="1143589" y="5131195"/>
            <a:chExt cx="79128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67BC6C98-3A54-1BDE-028C-099F50E0D1D6}"/>
                    </a:ext>
                  </a:extLst>
                </p14:cNvPr>
                <p14:cNvContentPartPr/>
                <p14:nvPr/>
              </p14:nvContentPartPr>
              <p14:xfrm>
                <a:off x="1143589" y="5131195"/>
                <a:ext cx="791280" cy="2037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67BC6C98-3A54-1BDE-028C-099F50E0D1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4949" y="5122555"/>
                  <a:ext cx="808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F66B206-DE36-D0B4-F253-2181DB60016F}"/>
                    </a:ext>
                  </a:extLst>
                </p14:cNvPr>
                <p14:cNvContentPartPr/>
                <p14:nvPr/>
              </p14:nvContentPartPr>
              <p14:xfrm>
                <a:off x="1292989" y="5308315"/>
                <a:ext cx="611640" cy="756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F66B206-DE36-D0B4-F253-2181DB6001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4349" y="5299675"/>
                  <a:ext cx="62928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509BF6F1-903A-C199-77D2-DAA30B64538C}"/>
                  </a:ext>
                </a:extLst>
              </p14:cNvPr>
              <p14:cNvContentPartPr/>
              <p14:nvPr/>
            </p14:nvContentPartPr>
            <p14:xfrm>
              <a:off x="3078589" y="424195"/>
              <a:ext cx="335520" cy="51192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509BF6F1-903A-C199-77D2-DAA30B6453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69949" y="415555"/>
                <a:ext cx="35316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FC51258C-4AFD-CA7C-EB2F-D0C83F5264EF}"/>
                  </a:ext>
                </a:extLst>
              </p14:cNvPr>
              <p14:cNvContentPartPr/>
              <p14:nvPr/>
            </p14:nvContentPartPr>
            <p14:xfrm>
              <a:off x="3617149" y="3077755"/>
              <a:ext cx="378000" cy="3438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FC51258C-4AFD-CA7C-EB2F-D0C83F5264E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08149" y="3068755"/>
                <a:ext cx="39564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B53E80BB-0AC7-D7D3-7390-B04F0E3560ED}"/>
              </a:ext>
            </a:extLst>
          </p:cNvPr>
          <p:cNvGrpSpPr/>
          <p:nvPr/>
        </p:nvGrpSpPr>
        <p:grpSpPr>
          <a:xfrm>
            <a:off x="3205669" y="5177635"/>
            <a:ext cx="968760" cy="288360"/>
            <a:chOff x="3205669" y="5177635"/>
            <a:chExt cx="96876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9AEA88B-9973-E78E-5A66-539EA96374BF}"/>
                    </a:ext>
                  </a:extLst>
                </p14:cNvPr>
                <p14:cNvContentPartPr/>
                <p14:nvPr/>
              </p14:nvContentPartPr>
              <p14:xfrm>
                <a:off x="3205669" y="5177635"/>
                <a:ext cx="968760" cy="1515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9AEA88B-9973-E78E-5A66-539EA96374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97029" y="5168635"/>
                  <a:ext cx="986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D620FFA-4CF8-0AF9-DC49-FC194BF94BB8}"/>
                    </a:ext>
                  </a:extLst>
                </p14:cNvPr>
                <p14:cNvContentPartPr/>
                <p14:nvPr/>
              </p14:nvContentPartPr>
              <p14:xfrm>
                <a:off x="3369829" y="5372035"/>
                <a:ext cx="626760" cy="939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D620FFA-4CF8-0AF9-DC49-FC194BF94B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60829" y="5363395"/>
                  <a:ext cx="644400" cy="11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3F8EA44B-4DB0-1A0F-1999-4EAB58C78328}"/>
                  </a:ext>
                </a:extLst>
              </p14:cNvPr>
              <p14:cNvContentPartPr/>
              <p14:nvPr/>
            </p14:nvContentPartPr>
            <p14:xfrm>
              <a:off x="4492309" y="402595"/>
              <a:ext cx="196560" cy="3265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3F8EA44B-4DB0-1A0F-1999-4EAB58C7832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83309" y="393595"/>
                <a:ext cx="2142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680BBCC5-AE9F-4A11-8009-B718B9F15C7C}"/>
                  </a:ext>
                </a:extLst>
              </p14:cNvPr>
              <p14:cNvContentPartPr/>
              <p14:nvPr/>
            </p14:nvContentPartPr>
            <p14:xfrm>
              <a:off x="4526869" y="806515"/>
              <a:ext cx="489240" cy="4536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680BBCC5-AE9F-4A11-8009-B718B9F15C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7869" y="797515"/>
                <a:ext cx="5068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C5C4AAD7-0F27-B51F-62DF-EB132FB539FB}"/>
                  </a:ext>
                </a:extLst>
              </p14:cNvPr>
              <p14:cNvContentPartPr/>
              <p14:nvPr/>
            </p14:nvContentPartPr>
            <p14:xfrm>
              <a:off x="4557469" y="953755"/>
              <a:ext cx="183240" cy="26568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C5C4AAD7-0F27-B51F-62DF-EB132FB539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8469" y="945115"/>
                <a:ext cx="2008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82321C69-ABA9-1E10-6EE8-1CE2D84670AF}"/>
                  </a:ext>
                </a:extLst>
              </p14:cNvPr>
              <p14:cNvContentPartPr/>
              <p14:nvPr/>
            </p14:nvContentPartPr>
            <p14:xfrm>
              <a:off x="4774549" y="351475"/>
              <a:ext cx="175320" cy="389520"/>
            </p14:xfrm>
          </p:contentPart>
        </mc:Choice>
        <mc:Fallback xmlns=""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82321C69-ABA9-1E10-6EE8-1CE2D84670A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5549" y="342835"/>
                <a:ext cx="1929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9663C8F2-F7A4-D3B8-9587-B6CFAD1EBE82}"/>
                  </a:ext>
                </a:extLst>
              </p14:cNvPr>
              <p14:cNvContentPartPr/>
              <p14:nvPr/>
            </p14:nvContentPartPr>
            <p14:xfrm>
              <a:off x="4784629" y="1054555"/>
              <a:ext cx="165240" cy="17496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9663C8F2-F7A4-D3B8-9587-B6CFAD1EBE8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75629" y="1045915"/>
                <a:ext cx="1828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44961776-A9AA-0044-2DC0-B38EB477B156}"/>
                  </a:ext>
                </a:extLst>
              </p14:cNvPr>
              <p14:cNvContentPartPr/>
              <p14:nvPr/>
            </p14:nvContentPartPr>
            <p14:xfrm>
              <a:off x="4811989" y="1025755"/>
              <a:ext cx="101880" cy="22464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44961776-A9AA-0044-2DC0-B38EB477B15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02989" y="1016755"/>
                <a:ext cx="119520" cy="24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upo 49">
            <a:extLst>
              <a:ext uri="{FF2B5EF4-FFF2-40B4-BE49-F238E27FC236}">
                <a16:creationId xmlns:a16="http://schemas.microsoft.com/office/drawing/2014/main" id="{2252E380-1BE6-BA67-88A6-4EBADF511FD9}"/>
              </a:ext>
            </a:extLst>
          </p:cNvPr>
          <p:cNvGrpSpPr/>
          <p:nvPr/>
        </p:nvGrpSpPr>
        <p:grpSpPr>
          <a:xfrm>
            <a:off x="5185669" y="402595"/>
            <a:ext cx="1887480" cy="1177920"/>
            <a:chOff x="5185669" y="402595"/>
            <a:chExt cx="1887480" cy="11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5798D04-9998-586F-57CB-EBEFBAA61A74}"/>
                    </a:ext>
                  </a:extLst>
                </p14:cNvPr>
                <p14:cNvContentPartPr/>
                <p14:nvPr/>
              </p14:nvContentPartPr>
              <p14:xfrm>
                <a:off x="5185669" y="775915"/>
                <a:ext cx="188640" cy="158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5798D04-9998-586F-57CB-EBEFBAA61A7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7029" y="766915"/>
                  <a:ext cx="206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9C69FEE-9789-ED57-038A-B3055C90002D}"/>
                    </a:ext>
                  </a:extLst>
                </p14:cNvPr>
                <p14:cNvContentPartPr/>
                <p14:nvPr/>
              </p14:nvContentPartPr>
              <p14:xfrm>
                <a:off x="5260189" y="683395"/>
                <a:ext cx="10800" cy="2473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9C69FEE-9789-ED57-038A-B3055C9000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51549" y="674755"/>
                  <a:ext cx="284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3A2F1F2-D8C9-488D-7723-14F6C6FB829B}"/>
                    </a:ext>
                  </a:extLst>
                </p14:cNvPr>
                <p14:cNvContentPartPr/>
                <p14:nvPr/>
              </p14:nvContentPartPr>
              <p14:xfrm>
                <a:off x="5580949" y="483235"/>
                <a:ext cx="183960" cy="2764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3A2F1F2-D8C9-488D-7723-14F6C6FB82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1949" y="474235"/>
                  <a:ext cx="201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25B9C3E-FF78-3EC0-8524-3E33972B756E}"/>
                    </a:ext>
                  </a:extLst>
                </p14:cNvPr>
                <p14:cNvContentPartPr/>
                <p14:nvPr/>
              </p14:nvContentPartPr>
              <p14:xfrm>
                <a:off x="5791189" y="409075"/>
                <a:ext cx="245160" cy="3603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25B9C3E-FF78-3EC0-8524-3E33972B75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2549" y="400435"/>
                  <a:ext cx="2628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2395D1E-4110-641C-111A-EA229EC83AFA}"/>
                    </a:ext>
                  </a:extLst>
                </p14:cNvPr>
                <p14:cNvContentPartPr/>
                <p14:nvPr/>
              </p14:nvContentPartPr>
              <p14:xfrm>
                <a:off x="5647189" y="888235"/>
                <a:ext cx="427320" cy="360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2395D1E-4110-641C-111A-EA229EC83A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38549" y="879235"/>
                  <a:ext cx="444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040905A-64A1-4F36-C160-31D71C7D4B19}"/>
                    </a:ext>
                  </a:extLst>
                </p14:cNvPr>
                <p14:cNvContentPartPr/>
                <p14:nvPr/>
              </p14:nvContentPartPr>
              <p14:xfrm>
                <a:off x="5661589" y="1026475"/>
                <a:ext cx="142920" cy="2379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040905A-64A1-4F36-C160-31D71C7D4B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52589" y="1017835"/>
                  <a:ext cx="160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8652901-BBC8-B683-6775-FB2C0A9EAC7D}"/>
                    </a:ext>
                  </a:extLst>
                </p14:cNvPr>
                <p14:cNvContentPartPr/>
                <p14:nvPr/>
              </p14:nvContentPartPr>
              <p14:xfrm>
                <a:off x="5864269" y="1025035"/>
                <a:ext cx="142560" cy="555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8652901-BBC8-B683-6775-FB2C0A9EAC7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55629" y="1016395"/>
                  <a:ext cx="1602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7CEB3CB3-E6BE-D42D-AFAD-20975F8BFF0A}"/>
                    </a:ext>
                  </a:extLst>
                </p14:cNvPr>
                <p14:cNvContentPartPr/>
                <p14:nvPr/>
              </p14:nvContentPartPr>
              <p14:xfrm>
                <a:off x="6223549" y="866635"/>
                <a:ext cx="210600" cy="147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7CEB3CB3-E6BE-D42D-AFAD-20975F8BFF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14909" y="857995"/>
                  <a:ext cx="228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79C75F0-9A26-0151-AAC5-D4796D965289}"/>
                    </a:ext>
                  </a:extLst>
                </p14:cNvPr>
                <p14:cNvContentPartPr/>
                <p14:nvPr/>
              </p14:nvContentPartPr>
              <p14:xfrm>
                <a:off x="6308509" y="799675"/>
                <a:ext cx="20880" cy="1789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79C75F0-9A26-0151-AAC5-D4796D9652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99509" y="790675"/>
                  <a:ext cx="385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5776CE44-ED16-9CA1-0229-62492B0146F2}"/>
                    </a:ext>
                  </a:extLst>
                </p14:cNvPr>
                <p14:cNvContentPartPr/>
                <p14:nvPr/>
              </p14:nvContentPartPr>
              <p14:xfrm>
                <a:off x="6578509" y="457315"/>
                <a:ext cx="187920" cy="2980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5776CE44-ED16-9CA1-0229-62492B0146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69509" y="448315"/>
                  <a:ext cx="2055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5CC08608-3240-576B-1E70-0333EB60366E}"/>
                    </a:ext>
                  </a:extLst>
                </p14:cNvPr>
                <p14:cNvContentPartPr/>
                <p14:nvPr/>
              </p14:nvContentPartPr>
              <p14:xfrm>
                <a:off x="6832309" y="402595"/>
                <a:ext cx="186480" cy="3135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5CC08608-3240-576B-1E70-0333EB6036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23309" y="393595"/>
                  <a:ext cx="2041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6E6C654-F4B9-2D75-F424-CFF5446395C7}"/>
                    </a:ext>
                  </a:extLst>
                </p14:cNvPr>
                <p14:cNvContentPartPr/>
                <p14:nvPr/>
              </p14:nvContentPartPr>
              <p14:xfrm>
                <a:off x="6659869" y="810115"/>
                <a:ext cx="365760" cy="1040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6E6C654-F4B9-2D75-F424-CFF5446395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51229" y="801475"/>
                  <a:ext cx="383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54A2DA0-7C20-2244-D26C-52D8ED6EBE4C}"/>
                    </a:ext>
                  </a:extLst>
                </p14:cNvPr>
                <p14:cNvContentPartPr/>
                <p14:nvPr/>
              </p14:nvContentPartPr>
              <p14:xfrm>
                <a:off x="6781189" y="960955"/>
                <a:ext cx="131400" cy="2865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54A2DA0-7C20-2244-D26C-52D8ED6EBE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72549" y="951955"/>
                  <a:ext cx="149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1C86A301-DD5A-C0E0-B03B-54084449E413}"/>
                    </a:ext>
                  </a:extLst>
                </p14:cNvPr>
                <p14:cNvContentPartPr/>
                <p14:nvPr/>
              </p14:nvContentPartPr>
              <p14:xfrm>
                <a:off x="6907189" y="955195"/>
                <a:ext cx="165960" cy="6210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1C86A301-DD5A-C0E0-B03B-54084449E4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98189" y="946555"/>
                  <a:ext cx="183600" cy="63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9A2F17B-BE85-79A8-867B-BD5C5F3B1291}"/>
              </a:ext>
            </a:extLst>
          </p:cNvPr>
          <p:cNvGrpSpPr/>
          <p:nvPr/>
        </p:nvGrpSpPr>
        <p:grpSpPr>
          <a:xfrm>
            <a:off x="3458029" y="436435"/>
            <a:ext cx="771840" cy="457200"/>
            <a:chOff x="3458029" y="436435"/>
            <a:chExt cx="77184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F65F868-54B0-CF39-2EEB-51F86F69EE33}"/>
                    </a:ext>
                  </a:extLst>
                </p14:cNvPr>
                <p14:cNvContentPartPr/>
                <p14:nvPr/>
              </p14:nvContentPartPr>
              <p14:xfrm>
                <a:off x="3464509" y="685195"/>
                <a:ext cx="56160" cy="66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F65F868-54B0-CF39-2EEB-51F86F69EE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55869" y="676555"/>
                  <a:ext cx="73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8E3A828-D349-0768-2057-D69A08CC7415}"/>
                    </a:ext>
                  </a:extLst>
                </p14:cNvPr>
                <p14:cNvContentPartPr/>
                <p14:nvPr/>
              </p14:nvContentPartPr>
              <p14:xfrm>
                <a:off x="3677989" y="436435"/>
                <a:ext cx="275400" cy="4572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8E3A828-D349-0768-2057-D69A08CC74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69349" y="427795"/>
                  <a:ext cx="2930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A2D36C7D-9E31-2A4E-0011-A1CD5F448516}"/>
                    </a:ext>
                  </a:extLst>
                </p14:cNvPr>
                <p14:cNvContentPartPr/>
                <p14:nvPr/>
              </p14:nvContentPartPr>
              <p14:xfrm>
                <a:off x="4123669" y="648115"/>
                <a:ext cx="106200" cy="266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A2D36C7D-9E31-2A4E-0011-A1CD5F4485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4669" y="639115"/>
                  <a:ext cx="123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34B3330B-D924-1531-CC4B-CB572F7A404F}"/>
                    </a:ext>
                  </a:extLst>
                </p14:cNvPr>
                <p14:cNvContentPartPr/>
                <p14:nvPr/>
              </p14:nvContentPartPr>
              <p14:xfrm>
                <a:off x="4116829" y="737035"/>
                <a:ext cx="111240" cy="190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34B3330B-D924-1531-CC4B-CB572F7A40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07829" y="728035"/>
                  <a:ext cx="128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7291C46-19FB-B4F7-9C3F-169BCEED03FF}"/>
                    </a:ext>
                  </a:extLst>
                </p14:cNvPr>
                <p14:cNvContentPartPr/>
                <p14:nvPr/>
              </p14:nvContentPartPr>
              <p14:xfrm>
                <a:off x="3458029" y="650995"/>
                <a:ext cx="54720" cy="8388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7291C46-19FB-B4F7-9C3F-169BCEED03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49389" y="641995"/>
                  <a:ext cx="7236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EB5F03CF-24E8-B7D5-9D32-E627433E4D1B}"/>
                  </a:ext>
                </a:extLst>
              </p14:cNvPr>
              <p14:cNvContentPartPr/>
              <p14:nvPr/>
            </p14:nvContentPartPr>
            <p14:xfrm>
              <a:off x="3748189" y="253195"/>
              <a:ext cx="291960" cy="8928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EB5F03CF-24E8-B7D5-9D32-E627433E4D1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39189" y="244195"/>
                <a:ext cx="3096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1266D046-5138-2B21-36D0-20D031C63BA9}"/>
                  </a:ext>
                </a:extLst>
              </p14:cNvPr>
              <p14:cNvContentPartPr/>
              <p14:nvPr/>
            </p14:nvContentPartPr>
            <p14:xfrm>
              <a:off x="3117829" y="270115"/>
              <a:ext cx="251280" cy="13320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1266D046-5138-2B21-36D0-20D031C63BA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08829" y="261115"/>
                <a:ext cx="2689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7F59F7E2-8D7C-6A6A-EA0D-B635561C5BF2}"/>
                  </a:ext>
                </a:extLst>
              </p14:cNvPr>
              <p14:cNvContentPartPr/>
              <p14:nvPr/>
            </p14:nvContentPartPr>
            <p14:xfrm>
              <a:off x="5412109" y="2908195"/>
              <a:ext cx="734040" cy="572040"/>
            </p14:xfrm>
          </p:contentPart>
        </mc:Choice>
        <mc:Fallback xmlns=""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7F59F7E2-8D7C-6A6A-EA0D-B635561C5BF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03109" y="2899195"/>
                <a:ext cx="751680" cy="5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1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5E615724-6BB4-BE36-AA08-B469E76B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" y="457200"/>
            <a:ext cx="10709190" cy="594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B021759E-7F11-0E92-FE6C-0C778E87AE41}"/>
                  </a:ext>
                </a:extLst>
              </p14:cNvPr>
              <p14:cNvContentPartPr/>
              <p14:nvPr/>
            </p14:nvContentPartPr>
            <p14:xfrm>
              <a:off x="2922496" y="3992547"/>
              <a:ext cx="1245960" cy="146268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B021759E-7F11-0E92-FE6C-0C778E87AE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3856" y="3983907"/>
                <a:ext cx="1263600" cy="148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o 28">
            <a:extLst>
              <a:ext uri="{FF2B5EF4-FFF2-40B4-BE49-F238E27FC236}">
                <a16:creationId xmlns:a16="http://schemas.microsoft.com/office/drawing/2014/main" id="{2D6A3164-0112-38EB-F8C9-03B44250C24C}"/>
              </a:ext>
            </a:extLst>
          </p:cNvPr>
          <p:cNvGrpSpPr/>
          <p:nvPr/>
        </p:nvGrpSpPr>
        <p:grpSpPr>
          <a:xfrm>
            <a:off x="2650336" y="3716427"/>
            <a:ext cx="942480" cy="910800"/>
            <a:chOff x="2650336" y="3716427"/>
            <a:chExt cx="942480" cy="9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E5F6C14-93C3-AC3C-09FA-C381F9A69813}"/>
                    </a:ext>
                  </a:extLst>
                </p14:cNvPr>
                <p14:cNvContentPartPr/>
                <p14:nvPr/>
              </p14:nvContentPartPr>
              <p14:xfrm>
                <a:off x="3492376" y="3716427"/>
                <a:ext cx="100440" cy="5497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E5F6C14-93C3-AC3C-09FA-C381F9A698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3376" y="3707427"/>
                  <a:ext cx="1180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AEABFEA-34AB-63D1-AD82-67108A89CEFE}"/>
                    </a:ext>
                  </a:extLst>
                </p14:cNvPr>
                <p14:cNvContentPartPr/>
                <p14:nvPr/>
              </p14:nvContentPartPr>
              <p14:xfrm>
                <a:off x="3086656" y="3925947"/>
                <a:ext cx="258840" cy="3448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AEABFEA-34AB-63D1-AD82-67108A89CE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78016" y="3917307"/>
                  <a:ext cx="2764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2583321-6FC2-C008-700A-730B36EA0947}"/>
                    </a:ext>
                  </a:extLst>
                </p14:cNvPr>
                <p14:cNvContentPartPr/>
                <p14:nvPr/>
              </p14:nvContentPartPr>
              <p14:xfrm>
                <a:off x="2650336" y="4431747"/>
                <a:ext cx="488160" cy="1954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2583321-6FC2-C008-700A-730B36EA094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41696" y="4423107"/>
                  <a:ext cx="5058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E2397E6-35D1-E8C8-6264-7600372684F2}"/>
              </a:ext>
            </a:extLst>
          </p:cNvPr>
          <p:cNvGrpSpPr/>
          <p:nvPr/>
        </p:nvGrpSpPr>
        <p:grpSpPr>
          <a:xfrm>
            <a:off x="2675896" y="4896867"/>
            <a:ext cx="787320" cy="827280"/>
            <a:chOff x="2675896" y="4896867"/>
            <a:chExt cx="787320" cy="82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59AE882-F089-FC06-406A-F8662ED69CA1}"/>
                    </a:ext>
                  </a:extLst>
                </p14:cNvPr>
                <p14:cNvContentPartPr/>
                <p14:nvPr/>
              </p14:nvContentPartPr>
              <p14:xfrm>
                <a:off x="2675896" y="4896867"/>
                <a:ext cx="381960" cy="799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59AE882-F089-FC06-406A-F8662ED69CA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67256" y="4887867"/>
                  <a:ext cx="399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8DDE2D3-2EB3-0328-A59F-A744356D5977}"/>
                    </a:ext>
                  </a:extLst>
                </p14:cNvPr>
                <p14:cNvContentPartPr/>
                <p14:nvPr/>
              </p14:nvContentPartPr>
              <p14:xfrm>
                <a:off x="2831056" y="5109267"/>
                <a:ext cx="347400" cy="310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8DDE2D3-2EB3-0328-A59F-A744356D59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22056" y="5100267"/>
                  <a:ext cx="365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593FA11-77D8-388A-2C44-90003B097449}"/>
                    </a:ext>
                  </a:extLst>
                </p14:cNvPr>
                <p14:cNvContentPartPr/>
                <p14:nvPr/>
              </p14:nvContentPartPr>
              <p14:xfrm>
                <a:off x="3332176" y="5272707"/>
                <a:ext cx="131040" cy="4514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593FA11-77D8-388A-2C44-90003B0974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23536" y="5263707"/>
                  <a:ext cx="14868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5DE3356-2EB6-B452-1581-896D5602A1F2}"/>
              </a:ext>
            </a:extLst>
          </p:cNvPr>
          <p:cNvGrpSpPr/>
          <p:nvPr/>
        </p:nvGrpSpPr>
        <p:grpSpPr>
          <a:xfrm>
            <a:off x="7877896" y="1012467"/>
            <a:ext cx="2223360" cy="2724840"/>
            <a:chOff x="7877896" y="1012467"/>
            <a:chExt cx="2223360" cy="272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B70511D-CD4F-ED55-462F-3A67D73FDFAD}"/>
                    </a:ext>
                  </a:extLst>
                </p14:cNvPr>
                <p14:cNvContentPartPr/>
                <p14:nvPr/>
              </p14:nvContentPartPr>
              <p14:xfrm>
                <a:off x="7877896" y="1012467"/>
                <a:ext cx="2223360" cy="21927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B70511D-CD4F-ED55-462F-3A67D73FDF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68896" y="1003827"/>
                  <a:ext cx="2241000" cy="22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CFDB2B7-E7A8-F978-99CF-3B57267919DD}"/>
                    </a:ext>
                  </a:extLst>
                </p14:cNvPr>
                <p14:cNvContentPartPr/>
                <p14:nvPr/>
              </p14:nvContentPartPr>
              <p14:xfrm>
                <a:off x="8624176" y="3403587"/>
                <a:ext cx="281520" cy="3337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CFDB2B7-E7A8-F978-99CF-3B57267919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15536" y="3394587"/>
                  <a:ext cx="299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544616C-4A6C-145A-B224-2DFFD2579AA2}"/>
                    </a:ext>
                  </a:extLst>
                </p14:cNvPr>
                <p14:cNvContentPartPr/>
                <p14:nvPr/>
              </p14:nvContentPartPr>
              <p14:xfrm>
                <a:off x="8945656" y="3577467"/>
                <a:ext cx="72360" cy="59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544616C-4A6C-145A-B224-2DFFD2579AA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37016" y="3568467"/>
                  <a:ext cx="90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8E8AB02-ECDF-782F-1249-6B79AB8B20ED}"/>
                    </a:ext>
                  </a:extLst>
                </p14:cNvPr>
                <p14:cNvContentPartPr/>
                <p14:nvPr/>
              </p14:nvContentPartPr>
              <p14:xfrm>
                <a:off x="9038536" y="3416547"/>
                <a:ext cx="167760" cy="2858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8E8AB02-ECDF-782F-1249-6B79AB8B20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29896" y="3407907"/>
                  <a:ext cx="1854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8F2923DB-D72E-2481-489F-FB9A27AB4FF1}"/>
                    </a:ext>
                  </a:extLst>
                </p14:cNvPr>
                <p14:cNvContentPartPr/>
                <p14:nvPr/>
              </p14:nvContentPartPr>
              <p14:xfrm>
                <a:off x="9278656" y="3453627"/>
                <a:ext cx="146160" cy="1879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8F2923DB-D72E-2481-489F-FB9A27AB4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70016" y="3444987"/>
                  <a:ext cx="163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598CDF8-A677-57AC-5C39-35C5A29D5D63}"/>
                    </a:ext>
                  </a:extLst>
                </p14:cNvPr>
                <p14:cNvContentPartPr/>
                <p14:nvPr/>
              </p14:nvContentPartPr>
              <p14:xfrm>
                <a:off x="9437056" y="3472707"/>
                <a:ext cx="236880" cy="193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598CDF8-A677-57AC-5C39-35C5A29D5D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28416" y="3464067"/>
                  <a:ext cx="25452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E7CB0846-7B36-28D6-3420-2B3439ADF976}"/>
              </a:ext>
            </a:extLst>
          </p:cNvPr>
          <p:cNvGrpSpPr/>
          <p:nvPr/>
        </p:nvGrpSpPr>
        <p:grpSpPr>
          <a:xfrm>
            <a:off x="3171256" y="3417987"/>
            <a:ext cx="828720" cy="310680"/>
            <a:chOff x="3171256" y="3417987"/>
            <a:chExt cx="8287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BF70739-FA66-CA5D-C179-4675C4E436F1}"/>
                    </a:ext>
                  </a:extLst>
                </p14:cNvPr>
                <p14:cNvContentPartPr/>
                <p14:nvPr/>
              </p14:nvContentPartPr>
              <p14:xfrm>
                <a:off x="3171256" y="3443907"/>
                <a:ext cx="150840" cy="28476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BF70739-FA66-CA5D-C179-4675C4E436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62616" y="3434907"/>
                  <a:ext cx="1684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B3F0D43D-1F26-1CC6-53F2-6EE140A71B21}"/>
                    </a:ext>
                  </a:extLst>
                </p14:cNvPr>
                <p14:cNvContentPartPr/>
                <p14:nvPr/>
              </p14:nvContentPartPr>
              <p14:xfrm>
                <a:off x="3380056" y="3544707"/>
                <a:ext cx="14760" cy="302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B3F0D43D-1F26-1CC6-53F2-6EE140A71B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71056" y="3536067"/>
                  <a:ext cx="32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054D555E-08CD-0CD3-7428-47B2302AD4DE}"/>
                    </a:ext>
                  </a:extLst>
                </p14:cNvPr>
                <p14:cNvContentPartPr/>
                <p14:nvPr/>
              </p14:nvContentPartPr>
              <p14:xfrm>
                <a:off x="3455656" y="3434907"/>
                <a:ext cx="110160" cy="2149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054D555E-08CD-0CD3-7428-47B2302AD4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46656" y="3425907"/>
                  <a:ext cx="127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B26328E-C043-0998-AE35-14329EFEF946}"/>
                    </a:ext>
                  </a:extLst>
                </p14:cNvPr>
                <p14:cNvContentPartPr/>
                <p14:nvPr/>
              </p14:nvContentPartPr>
              <p14:xfrm>
                <a:off x="3675616" y="3463707"/>
                <a:ext cx="80280" cy="1148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B26328E-C043-0998-AE35-14329EFEF94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66976" y="3455067"/>
                  <a:ext cx="97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9B4748E-B4EB-694B-8FA5-E23E4B4297F3}"/>
                    </a:ext>
                  </a:extLst>
                </p14:cNvPr>
                <p14:cNvContentPartPr/>
                <p14:nvPr/>
              </p14:nvContentPartPr>
              <p14:xfrm>
                <a:off x="3844816" y="3417987"/>
                <a:ext cx="155160" cy="1965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9B4748E-B4EB-694B-8FA5-E23E4B4297F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35816" y="3409347"/>
                  <a:ext cx="17280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E5126D26-3B61-4C3B-2671-D871B8477FE7}"/>
              </a:ext>
            </a:extLst>
          </p:cNvPr>
          <p:cNvGrpSpPr/>
          <p:nvPr/>
        </p:nvGrpSpPr>
        <p:grpSpPr>
          <a:xfrm>
            <a:off x="2273056" y="1045947"/>
            <a:ext cx="1167840" cy="1187640"/>
            <a:chOff x="2273056" y="1045947"/>
            <a:chExt cx="1167840" cy="11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63416EB-015F-C150-8396-17BE1A584F39}"/>
                    </a:ext>
                  </a:extLst>
                </p14:cNvPr>
                <p14:cNvContentPartPr/>
                <p14:nvPr/>
              </p14:nvContentPartPr>
              <p14:xfrm>
                <a:off x="2273056" y="1070787"/>
                <a:ext cx="191880" cy="265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63416EB-015F-C150-8396-17BE1A584F3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64056" y="1062147"/>
                  <a:ext cx="2095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A269E9B6-5FF4-DA8E-F972-2199B1CEA46E}"/>
                    </a:ext>
                  </a:extLst>
                </p14:cNvPr>
                <p14:cNvContentPartPr/>
                <p14:nvPr/>
              </p14:nvContentPartPr>
              <p14:xfrm>
                <a:off x="2493016" y="1153947"/>
                <a:ext cx="34560" cy="540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A269E9B6-5FF4-DA8E-F972-2199B1CEA4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84376" y="1144947"/>
                  <a:ext cx="52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68A1D49-D3CB-B5AF-D501-3EEA827CDE7C}"/>
                    </a:ext>
                  </a:extLst>
                </p14:cNvPr>
                <p14:cNvContentPartPr/>
                <p14:nvPr/>
              </p14:nvContentPartPr>
              <p14:xfrm>
                <a:off x="2610736" y="1048827"/>
                <a:ext cx="136440" cy="2527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68A1D49-D3CB-B5AF-D501-3EEA827CDE7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02096" y="1039827"/>
                  <a:ext cx="154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3A36D05B-0C99-6DB1-C638-B122E5627A8E}"/>
                    </a:ext>
                  </a:extLst>
                </p14:cNvPr>
                <p14:cNvContentPartPr/>
                <p14:nvPr/>
              </p14:nvContentPartPr>
              <p14:xfrm>
                <a:off x="2851936" y="1128747"/>
                <a:ext cx="93960" cy="5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3A36D05B-0C99-6DB1-C638-B122E5627A8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42936" y="1119747"/>
                  <a:ext cx="111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579FA1F2-68B5-3D24-6B92-8FAA81D92585}"/>
                    </a:ext>
                  </a:extLst>
                </p14:cNvPr>
                <p14:cNvContentPartPr/>
                <p14:nvPr/>
              </p14:nvContentPartPr>
              <p14:xfrm>
                <a:off x="2839336" y="1193187"/>
                <a:ext cx="145080" cy="37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579FA1F2-68B5-3D24-6B92-8FAA81D925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30336" y="1184547"/>
                  <a:ext cx="162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C93EFBEC-6FCC-0E69-758A-137D4EC15418}"/>
                    </a:ext>
                  </a:extLst>
                </p14:cNvPr>
                <p14:cNvContentPartPr/>
                <p14:nvPr/>
              </p14:nvContentPartPr>
              <p14:xfrm>
                <a:off x="3088456" y="1045947"/>
                <a:ext cx="214920" cy="1926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C93EFBEC-6FCC-0E69-758A-137D4EC1541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79456" y="1036947"/>
                  <a:ext cx="232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7DFFFD5-FDE4-254A-2F4C-817EAC81B372}"/>
                    </a:ext>
                  </a:extLst>
                </p14:cNvPr>
                <p14:cNvContentPartPr/>
                <p14:nvPr/>
              </p14:nvContentPartPr>
              <p14:xfrm>
                <a:off x="2493016" y="1314867"/>
                <a:ext cx="947880" cy="9187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7DFFFD5-FDE4-254A-2F4C-817EAC81B37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84376" y="1305867"/>
                  <a:ext cx="965520" cy="9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440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Un reloj de aguja&#10;&#10;Descripción generada automáticamente con confianza media">
            <a:extLst>
              <a:ext uri="{FF2B5EF4-FFF2-40B4-BE49-F238E27FC236}">
                <a16:creationId xmlns:a16="http://schemas.microsoft.com/office/drawing/2014/main" id="{EF9F60D3-E8E4-4A46-DC4D-F244E91F9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245227"/>
            <a:ext cx="3854945" cy="12721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FFA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Texto&#10;&#10;Descripción generada automáticamente con confianza baja">
            <a:extLst>
              <a:ext uri="{FF2B5EF4-FFF2-40B4-BE49-F238E27FC236}">
                <a16:creationId xmlns:a16="http://schemas.microsoft.com/office/drawing/2014/main" id="{FA84E47B-6FD9-4FF3-0830-7B8987867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383947"/>
            <a:ext cx="3854945" cy="12001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B15D951-CED7-F78A-FA92-D88D7E5F4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64" y="1177390"/>
            <a:ext cx="6410084" cy="4517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7BD5E6A-0101-7AD7-12C5-755D452DB349}"/>
                  </a:ext>
                </a:extLst>
              </p14:cNvPr>
              <p14:cNvContentPartPr/>
              <p14:nvPr/>
            </p14:nvContentPartPr>
            <p14:xfrm>
              <a:off x="6067816" y="2633187"/>
              <a:ext cx="426600" cy="4561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7BD5E6A-0101-7AD7-12C5-755D452DB3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8816" y="2624187"/>
                <a:ext cx="444240" cy="4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DE4913E8-320A-14D3-B348-BF22E60DC81C}"/>
              </a:ext>
            </a:extLst>
          </p:cNvPr>
          <p:cNvGrpSpPr/>
          <p:nvPr/>
        </p:nvGrpSpPr>
        <p:grpSpPr>
          <a:xfrm>
            <a:off x="7132696" y="908787"/>
            <a:ext cx="1152000" cy="3862080"/>
            <a:chOff x="7132696" y="908787"/>
            <a:chExt cx="1152000" cy="38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C98C2A50-825D-5732-A445-831194D46832}"/>
                    </a:ext>
                  </a:extLst>
                </p14:cNvPr>
                <p14:cNvContentPartPr/>
                <p14:nvPr/>
              </p14:nvContentPartPr>
              <p14:xfrm>
                <a:off x="7132696" y="1290027"/>
                <a:ext cx="154800" cy="1803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C98C2A50-825D-5732-A445-831194D468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23696" y="1281027"/>
                  <a:ext cx="172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4F750B7D-F25B-FE64-4025-F404BCC29988}"/>
                    </a:ext>
                  </a:extLst>
                </p14:cNvPr>
                <p14:cNvContentPartPr/>
                <p14:nvPr/>
              </p14:nvContentPartPr>
              <p14:xfrm>
                <a:off x="7200736" y="1353747"/>
                <a:ext cx="1083960" cy="34171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4F750B7D-F25B-FE64-4025-F404BCC299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92096" y="1345107"/>
                  <a:ext cx="1101600" cy="34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8256DEA-D0AD-E933-AFC6-FE29B888E74B}"/>
                    </a:ext>
                  </a:extLst>
                </p14:cNvPr>
                <p14:cNvContentPartPr/>
                <p14:nvPr/>
              </p14:nvContentPartPr>
              <p14:xfrm>
                <a:off x="7478296" y="1093107"/>
                <a:ext cx="115920" cy="212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8256DEA-D0AD-E933-AFC6-FE29B888E7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69656" y="1084467"/>
                  <a:ext cx="133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C2BCAB9-C111-39D8-DDB1-FFC57EC0332B}"/>
                    </a:ext>
                  </a:extLst>
                </p14:cNvPr>
                <p14:cNvContentPartPr/>
                <p14:nvPr/>
              </p14:nvContentPartPr>
              <p14:xfrm>
                <a:off x="7462096" y="908787"/>
                <a:ext cx="133560" cy="1458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C2BCAB9-C111-39D8-DDB1-FFC57EC033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53096" y="900147"/>
                  <a:ext cx="1512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3AF2206-3BAD-BF18-5A37-AE04EC0B56A8}"/>
              </a:ext>
            </a:extLst>
          </p:cNvPr>
          <p:cNvGrpSpPr/>
          <p:nvPr/>
        </p:nvGrpSpPr>
        <p:grpSpPr>
          <a:xfrm>
            <a:off x="6574336" y="1207947"/>
            <a:ext cx="693000" cy="1791360"/>
            <a:chOff x="6574336" y="1207947"/>
            <a:chExt cx="693000" cy="179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AE17683-A721-2074-BA52-682764E74532}"/>
                    </a:ext>
                  </a:extLst>
                </p14:cNvPr>
                <p14:cNvContentPartPr/>
                <p14:nvPr/>
              </p14:nvContentPartPr>
              <p14:xfrm>
                <a:off x="6574336" y="2825787"/>
                <a:ext cx="40320" cy="1735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AE17683-A721-2074-BA52-682764E745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65336" y="2816787"/>
                  <a:ext cx="57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6EF7B9AA-F9B0-6A9F-F04A-0FA56A38CA3E}"/>
                    </a:ext>
                  </a:extLst>
                </p14:cNvPr>
                <p14:cNvContentPartPr/>
                <p14:nvPr/>
              </p14:nvContentPartPr>
              <p14:xfrm>
                <a:off x="7111816" y="1207947"/>
                <a:ext cx="155520" cy="187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6EF7B9AA-F9B0-6A9F-F04A-0FA56A38CA3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03176" y="1199307"/>
                  <a:ext cx="1731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E4D90421-0909-D059-0F8A-668930243C91}"/>
              </a:ext>
            </a:extLst>
          </p:cNvPr>
          <p:cNvGrpSpPr/>
          <p:nvPr/>
        </p:nvGrpSpPr>
        <p:grpSpPr>
          <a:xfrm>
            <a:off x="6226936" y="2678187"/>
            <a:ext cx="150120" cy="122040"/>
            <a:chOff x="6226936" y="2678187"/>
            <a:chExt cx="15012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B1F1C0E1-8D52-03C0-E22D-D80028910D7D}"/>
                    </a:ext>
                  </a:extLst>
                </p14:cNvPr>
                <p14:cNvContentPartPr/>
                <p14:nvPr/>
              </p14:nvContentPartPr>
              <p14:xfrm>
                <a:off x="6359416" y="2730387"/>
                <a:ext cx="17640" cy="93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B1F1C0E1-8D52-03C0-E22D-D80028910D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50416" y="2721387"/>
                  <a:ext cx="352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73989A18-00B8-BA8B-B6E0-CCB806DC0BB8}"/>
                    </a:ext>
                  </a:extLst>
                </p14:cNvPr>
                <p14:cNvContentPartPr/>
                <p14:nvPr/>
              </p14:nvContentPartPr>
              <p14:xfrm>
                <a:off x="6226936" y="2678187"/>
                <a:ext cx="84960" cy="1220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73989A18-00B8-BA8B-B6E0-CCB806DC0BB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18296" y="2669547"/>
                  <a:ext cx="10260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2" name="Entrada de lápiz 91">
                <a:extLst>
                  <a:ext uri="{FF2B5EF4-FFF2-40B4-BE49-F238E27FC236}">
                    <a16:creationId xmlns:a16="http://schemas.microsoft.com/office/drawing/2014/main" id="{929524F8-DC56-F043-8A87-D64A7E601823}"/>
                  </a:ext>
                </a:extLst>
              </p14:cNvPr>
              <p14:cNvContentPartPr/>
              <p14:nvPr/>
            </p14:nvContentPartPr>
            <p14:xfrm>
              <a:off x="3636016" y="1476507"/>
              <a:ext cx="39240" cy="100080"/>
            </p14:xfrm>
          </p:contentPart>
        </mc:Choice>
        <mc:Fallback xmlns="">
          <p:pic>
            <p:nvPicPr>
              <p:cNvPr id="92" name="Entrada de lápiz 91">
                <a:extLst>
                  <a:ext uri="{FF2B5EF4-FFF2-40B4-BE49-F238E27FC236}">
                    <a16:creationId xmlns:a16="http://schemas.microsoft.com/office/drawing/2014/main" id="{929524F8-DC56-F043-8A87-D64A7E60182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27376" y="1467507"/>
                <a:ext cx="5688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upo 125">
            <a:extLst>
              <a:ext uri="{FF2B5EF4-FFF2-40B4-BE49-F238E27FC236}">
                <a16:creationId xmlns:a16="http://schemas.microsoft.com/office/drawing/2014/main" id="{598CD559-15B1-3EAC-83C0-3A177D0B1BE4}"/>
              </a:ext>
            </a:extLst>
          </p:cNvPr>
          <p:cNvGrpSpPr/>
          <p:nvPr/>
        </p:nvGrpSpPr>
        <p:grpSpPr>
          <a:xfrm>
            <a:off x="5102296" y="449427"/>
            <a:ext cx="3289680" cy="2381040"/>
            <a:chOff x="5102296" y="449427"/>
            <a:chExt cx="3289680" cy="23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1C576E1D-339C-1E47-E194-69594232D95C}"/>
                    </a:ext>
                  </a:extLst>
                </p14:cNvPr>
                <p14:cNvContentPartPr/>
                <p14:nvPr/>
              </p14:nvContentPartPr>
              <p14:xfrm>
                <a:off x="6269776" y="2782587"/>
                <a:ext cx="86400" cy="47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1C576E1D-339C-1E47-E194-69594232D9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60776" y="2773947"/>
                  <a:ext cx="104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3ADD8A49-9F40-7F0E-CB74-330E1232D2C0}"/>
                    </a:ext>
                  </a:extLst>
                </p14:cNvPr>
                <p14:cNvContentPartPr/>
                <p14:nvPr/>
              </p14:nvContentPartPr>
              <p14:xfrm>
                <a:off x="7208296" y="449427"/>
                <a:ext cx="728280" cy="8355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3ADD8A49-9F40-7F0E-CB74-330E1232D2C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9656" y="440787"/>
                  <a:ext cx="74592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76AFE3F-B3F2-D7CF-90F7-CE73F0DDB39D}"/>
                    </a:ext>
                  </a:extLst>
                </p14:cNvPr>
                <p14:cNvContentPartPr/>
                <p14:nvPr/>
              </p14:nvContentPartPr>
              <p14:xfrm>
                <a:off x="5243776" y="794667"/>
                <a:ext cx="132120" cy="2415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76AFE3F-B3F2-D7CF-90F7-CE73F0DDB3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35136" y="786027"/>
                  <a:ext cx="149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5A16C16-AC6C-9820-676A-10D1B2D6903E}"/>
                    </a:ext>
                  </a:extLst>
                </p14:cNvPr>
                <p14:cNvContentPartPr/>
                <p14:nvPr/>
              </p14:nvContentPartPr>
              <p14:xfrm>
                <a:off x="5396416" y="906267"/>
                <a:ext cx="150840" cy="50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5A16C16-AC6C-9820-676A-10D1B2D690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87416" y="897267"/>
                  <a:ext cx="168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938D8A1-E6E4-AB17-76C4-5A153F68899B}"/>
                    </a:ext>
                  </a:extLst>
                </p14:cNvPr>
                <p14:cNvContentPartPr/>
                <p14:nvPr/>
              </p14:nvContentPartPr>
              <p14:xfrm>
                <a:off x="5219656" y="650307"/>
                <a:ext cx="176040" cy="759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938D8A1-E6E4-AB17-76C4-5A153F68899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11016" y="641667"/>
                  <a:ext cx="193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246F57E-1DBC-A86D-DEED-07B4ACE99D8D}"/>
                    </a:ext>
                  </a:extLst>
                </p14:cNvPr>
                <p14:cNvContentPartPr/>
                <p14:nvPr/>
              </p14:nvContentPartPr>
              <p14:xfrm>
                <a:off x="5601976" y="767667"/>
                <a:ext cx="136080" cy="1926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246F57E-1DBC-A86D-DEED-07B4ACE99D8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93336" y="759027"/>
                  <a:ext cx="153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03B6E96-7C7D-4679-8294-5D32938E01A8}"/>
                    </a:ext>
                  </a:extLst>
                </p14:cNvPr>
                <p14:cNvContentPartPr/>
                <p14:nvPr/>
              </p14:nvContentPartPr>
              <p14:xfrm>
                <a:off x="5731216" y="906987"/>
                <a:ext cx="3960" cy="1360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03B6E96-7C7D-4679-8294-5D32938E01A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22216" y="898347"/>
                  <a:ext cx="21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13EDD1D-F4BB-2C94-B50C-5E4C7D856B1C}"/>
                    </a:ext>
                  </a:extLst>
                </p14:cNvPr>
                <p14:cNvContentPartPr/>
                <p14:nvPr/>
              </p14:nvContentPartPr>
              <p14:xfrm>
                <a:off x="5604136" y="617907"/>
                <a:ext cx="149760" cy="10584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13EDD1D-F4BB-2C94-B50C-5E4C7D856B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95496" y="608907"/>
                  <a:ext cx="167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13F12E06-DBB3-D64E-4707-77343AB3DD90}"/>
                    </a:ext>
                  </a:extLst>
                </p14:cNvPr>
                <p14:cNvContentPartPr/>
                <p14:nvPr/>
              </p14:nvContentPartPr>
              <p14:xfrm>
                <a:off x="5102296" y="637347"/>
                <a:ext cx="92880" cy="5324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13F12E06-DBB3-D64E-4707-77343AB3DD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93656" y="628707"/>
                  <a:ext cx="11052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6558C1C9-8A9A-9C0A-0A77-520CE6B07C2A}"/>
                    </a:ext>
                  </a:extLst>
                </p14:cNvPr>
                <p14:cNvContentPartPr/>
                <p14:nvPr/>
              </p14:nvContentPartPr>
              <p14:xfrm>
                <a:off x="5807896" y="597387"/>
                <a:ext cx="135720" cy="6451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6558C1C9-8A9A-9C0A-0A77-520CE6B07C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98896" y="588747"/>
                  <a:ext cx="15336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0A814FAC-9F3B-0B39-A4EB-4065D4ABAB95}"/>
                    </a:ext>
                  </a:extLst>
                </p14:cNvPr>
                <p14:cNvContentPartPr/>
                <p14:nvPr/>
              </p14:nvContentPartPr>
              <p14:xfrm>
                <a:off x="6131896" y="2679627"/>
                <a:ext cx="117360" cy="7920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0A814FAC-9F3B-0B39-A4EB-4065D4ABAB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22896" y="2670627"/>
                  <a:ext cx="135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0BF6DD1F-8E3B-DEAC-7898-40DEFA6678D3}"/>
                    </a:ext>
                  </a:extLst>
                </p14:cNvPr>
                <p14:cNvContentPartPr/>
                <p14:nvPr/>
              </p14:nvContentPartPr>
              <p14:xfrm>
                <a:off x="5940376" y="2322147"/>
                <a:ext cx="19440" cy="356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0BF6DD1F-8E3B-DEAC-7898-40DEFA6678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31736" y="2313147"/>
                  <a:ext cx="37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5405F3C-7DD9-AD7A-1A5E-8BC6D66CD561}"/>
                    </a:ext>
                  </a:extLst>
                </p14:cNvPr>
                <p14:cNvContentPartPr/>
                <p14:nvPr/>
              </p14:nvContentPartPr>
              <p14:xfrm>
                <a:off x="5915896" y="2468667"/>
                <a:ext cx="191880" cy="23544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5405F3C-7DD9-AD7A-1A5E-8BC6D66CD56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07256" y="2460027"/>
                  <a:ext cx="209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CDAA7228-116C-79AD-92FC-ABF7EF00BE76}"/>
                    </a:ext>
                  </a:extLst>
                </p14:cNvPr>
                <p14:cNvContentPartPr/>
                <p14:nvPr/>
              </p14:nvContentPartPr>
              <p14:xfrm>
                <a:off x="6029296" y="1855947"/>
                <a:ext cx="454680" cy="7232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CDAA7228-116C-79AD-92FC-ABF7EF00BE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20296" y="1846947"/>
                  <a:ext cx="47232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167147A3-ACB6-70F8-0B6B-5921904908F2}"/>
                    </a:ext>
                  </a:extLst>
                </p14:cNvPr>
                <p14:cNvContentPartPr/>
                <p14:nvPr/>
              </p14:nvContentPartPr>
              <p14:xfrm>
                <a:off x="6669736" y="1169427"/>
                <a:ext cx="261360" cy="4363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167147A3-ACB6-70F8-0B6B-5921904908F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61096" y="1160427"/>
                  <a:ext cx="2790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179D8661-E34E-41C6-483B-04F5EF9BFBB0}"/>
                    </a:ext>
                  </a:extLst>
                </p14:cNvPr>
                <p14:cNvContentPartPr/>
                <p14:nvPr/>
              </p14:nvContentPartPr>
              <p14:xfrm>
                <a:off x="5826616" y="1940187"/>
                <a:ext cx="92880" cy="19224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179D8661-E34E-41C6-483B-04F5EF9BFBB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17976" y="1931187"/>
                  <a:ext cx="110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E118A3D0-988E-CF34-7497-F1207F8C6D60}"/>
                    </a:ext>
                  </a:extLst>
                </p14:cNvPr>
                <p14:cNvContentPartPr/>
                <p14:nvPr/>
              </p14:nvContentPartPr>
              <p14:xfrm>
                <a:off x="5948296" y="1841907"/>
                <a:ext cx="138600" cy="2199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E118A3D0-988E-CF34-7497-F1207F8C6D6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39296" y="1832907"/>
                  <a:ext cx="156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340E75E5-51B9-2974-2B87-C31B9E085218}"/>
                    </a:ext>
                  </a:extLst>
                </p14:cNvPr>
                <p14:cNvContentPartPr/>
                <p14:nvPr/>
              </p14:nvContentPartPr>
              <p14:xfrm>
                <a:off x="5938216" y="1750467"/>
                <a:ext cx="77760" cy="752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340E75E5-51B9-2974-2B87-C31B9E08521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29216" y="1741467"/>
                  <a:ext cx="95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69CC6469-0580-8B60-6F78-836D9699BA64}"/>
                    </a:ext>
                  </a:extLst>
                </p14:cNvPr>
                <p14:cNvContentPartPr/>
                <p14:nvPr/>
              </p14:nvContentPartPr>
              <p14:xfrm>
                <a:off x="6114616" y="1768827"/>
                <a:ext cx="90000" cy="565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69CC6469-0580-8B60-6F78-836D9699BA6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05616" y="1760187"/>
                  <a:ext cx="107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93834CE-9678-1461-5427-D4DCB5962E0F}"/>
                    </a:ext>
                  </a:extLst>
                </p14:cNvPr>
                <p14:cNvContentPartPr/>
                <p14:nvPr/>
              </p14:nvContentPartPr>
              <p14:xfrm>
                <a:off x="6243136" y="1586667"/>
                <a:ext cx="92520" cy="19116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93834CE-9678-1461-5427-D4DCB5962E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34496" y="1577667"/>
                  <a:ext cx="110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314D0CA-B642-A7AC-B793-9BC5DFFCACF9}"/>
                    </a:ext>
                  </a:extLst>
                </p14:cNvPr>
                <p14:cNvContentPartPr/>
                <p14:nvPr/>
              </p14:nvContentPartPr>
              <p14:xfrm>
                <a:off x="6213616" y="1494507"/>
                <a:ext cx="73080" cy="759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314D0CA-B642-A7AC-B793-9BC5DFFCACF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04616" y="1485507"/>
                  <a:ext cx="90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09D819C3-A5A6-17C6-C055-57F4B6BF41E9}"/>
                    </a:ext>
                  </a:extLst>
                </p14:cNvPr>
                <p14:cNvContentPartPr/>
                <p14:nvPr/>
              </p14:nvContentPartPr>
              <p14:xfrm>
                <a:off x="6324856" y="1383267"/>
                <a:ext cx="44640" cy="1018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09D819C3-A5A6-17C6-C055-57F4B6BF41E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16216" y="1374267"/>
                  <a:ext cx="62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3CAA94F0-E5D1-050D-744E-D1A4BF354E48}"/>
                    </a:ext>
                  </a:extLst>
                </p14:cNvPr>
                <p14:cNvContentPartPr/>
                <p14:nvPr/>
              </p14:nvContentPartPr>
              <p14:xfrm>
                <a:off x="6399376" y="1312347"/>
                <a:ext cx="119160" cy="4237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3CAA94F0-E5D1-050D-744E-D1A4BF354E4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90376" y="1303707"/>
                  <a:ext cx="1368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898BAF1A-36B2-DFC4-D116-D0033FBDB54E}"/>
                    </a:ext>
                  </a:extLst>
                </p14:cNvPr>
                <p14:cNvContentPartPr/>
                <p14:nvPr/>
              </p14:nvContentPartPr>
              <p14:xfrm>
                <a:off x="6366616" y="1728867"/>
                <a:ext cx="25200" cy="8064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898BAF1A-36B2-DFC4-D116-D0033FBDB54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57616" y="1719867"/>
                  <a:ext cx="42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6D51433C-0BE7-D3B7-D8AD-A4AFB43744CA}"/>
                    </a:ext>
                  </a:extLst>
                </p14:cNvPr>
                <p14:cNvContentPartPr/>
                <p14:nvPr/>
              </p14:nvContentPartPr>
              <p14:xfrm>
                <a:off x="6314776" y="1298307"/>
                <a:ext cx="167400" cy="4590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6D51433C-0BE7-D3B7-D8AD-A4AFB43744C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06136" y="1289667"/>
                  <a:ext cx="1850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4C83F271-FBF3-498A-FE15-68B288E7E558}"/>
                    </a:ext>
                  </a:extLst>
                </p14:cNvPr>
                <p14:cNvContentPartPr/>
                <p14:nvPr/>
              </p14:nvContentPartPr>
              <p14:xfrm>
                <a:off x="7303336" y="1283907"/>
                <a:ext cx="67320" cy="18648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4C83F271-FBF3-498A-FE15-68B288E7E55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94696" y="1275267"/>
                  <a:ext cx="84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A3684E55-7F77-0147-331F-964F37DFB4D7}"/>
                    </a:ext>
                  </a:extLst>
                </p14:cNvPr>
                <p14:cNvContentPartPr/>
                <p14:nvPr/>
              </p14:nvContentPartPr>
              <p14:xfrm>
                <a:off x="7288576" y="1421787"/>
                <a:ext cx="425160" cy="2556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A3684E55-7F77-0147-331F-964F37DFB4D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79936" y="1413147"/>
                  <a:ext cx="442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A05F39C6-35B0-B58E-D887-75AF2AAA9D15}"/>
                    </a:ext>
                  </a:extLst>
                </p14:cNvPr>
                <p14:cNvContentPartPr/>
                <p14:nvPr/>
              </p14:nvContentPartPr>
              <p14:xfrm>
                <a:off x="7788256" y="1548147"/>
                <a:ext cx="127440" cy="1544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A05F39C6-35B0-B58E-D887-75AF2AAA9D1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79616" y="1539507"/>
                  <a:ext cx="145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EC75C1B3-0D07-B70E-CCCF-6BB782456365}"/>
                    </a:ext>
                  </a:extLst>
                </p14:cNvPr>
                <p14:cNvContentPartPr/>
                <p14:nvPr/>
              </p14:nvContentPartPr>
              <p14:xfrm>
                <a:off x="7911016" y="1647867"/>
                <a:ext cx="138960" cy="421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EC75C1B3-0D07-B70E-CCCF-6BB78245636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02016" y="1639227"/>
                  <a:ext cx="156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6897787B-A97A-7283-E17B-11E50DB1DEF2}"/>
                    </a:ext>
                  </a:extLst>
                </p14:cNvPr>
                <p14:cNvContentPartPr/>
                <p14:nvPr/>
              </p14:nvContentPartPr>
              <p14:xfrm>
                <a:off x="8055016" y="1635627"/>
                <a:ext cx="120240" cy="15228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6897787B-A97A-7283-E17B-11E50DB1DEF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46016" y="1626627"/>
                  <a:ext cx="137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BC577BC4-BECA-EABB-E28E-A9C633428866}"/>
                    </a:ext>
                  </a:extLst>
                </p14:cNvPr>
                <p14:cNvContentPartPr/>
                <p14:nvPr/>
              </p14:nvContentPartPr>
              <p14:xfrm>
                <a:off x="8161576" y="1772067"/>
                <a:ext cx="90000" cy="968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BC577BC4-BECA-EABB-E28E-A9C63342886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52576" y="1763067"/>
                  <a:ext cx="107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EB71559-EBEF-6CD5-6B08-27E18DD3CDD8}"/>
                    </a:ext>
                  </a:extLst>
                </p14:cNvPr>
                <p14:cNvContentPartPr/>
                <p14:nvPr/>
              </p14:nvContentPartPr>
              <p14:xfrm>
                <a:off x="8299816" y="1614387"/>
                <a:ext cx="92160" cy="2984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EB71559-EBEF-6CD5-6B08-27E18DD3CDD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90816" y="1605747"/>
                  <a:ext cx="109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067EB596-5ED6-CD99-B20D-FC91026D79B3}"/>
                    </a:ext>
                  </a:extLst>
                </p14:cNvPr>
                <p14:cNvContentPartPr/>
                <p14:nvPr/>
              </p14:nvContentPartPr>
              <p14:xfrm>
                <a:off x="7589176" y="1346187"/>
                <a:ext cx="99000" cy="363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067EB596-5ED6-CD99-B20D-FC91026D79B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580536" y="1337187"/>
                  <a:ext cx="1166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56875A03-C212-712B-7915-F6E48D9CDB06}"/>
                    </a:ext>
                  </a:extLst>
                </p14:cNvPr>
                <p14:cNvContentPartPr/>
                <p14:nvPr/>
              </p14:nvContentPartPr>
              <p14:xfrm>
                <a:off x="6530776" y="877467"/>
                <a:ext cx="725760" cy="40392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56875A03-C212-712B-7915-F6E48D9CDB0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22136" y="868827"/>
                  <a:ext cx="74340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o 135">
            <a:extLst>
              <a:ext uri="{FF2B5EF4-FFF2-40B4-BE49-F238E27FC236}">
                <a16:creationId xmlns:a16="http://schemas.microsoft.com/office/drawing/2014/main" id="{278CC348-003E-AA31-B1E5-5D14BF2B4B84}"/>
              </a:ext>
            </a:extLst>
          </p:cNvPr>
          <p:cNvGrpSpPr/>
          <p:nvPr/>
        </p:nvGrpSpPr>
        <p:grpSpPr>
          <a:xfrm>
            <a:off x="6356176" y="629427"/>
            <a:ext cx="843840" cy="491760"/>
            <a:chOff x="6356176" y="629427"/>
            <a:chExt cx="8438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276B0208-1096-0083-7654-2BDF016E4BCC}"/>
                    </a:ext>
                  </a:extLst>
                </p14:cNvPr>
                <p14:cNvContentPartPr/>
                <p14:nvPr/>
              </p14:nvContentPartPr>
              <p14:xfrm>
                <a:off x="6549496" y="719787"/>
                <a:ext cx="116640" cy="1443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276B0208-1096-0083-7654-2BDF016E4BC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40856" y="711147"/>
                  <a:ext cx="134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55BE149B-2718-A041-462C-943C831C82D4}"/>
                    </a:ext>
                  </a:extLst>
                </p14:cNvPr>
                <p14:cNvContentPartPr/>
                <p14:nvPr/>
              </p14:nvContentPartPr>
              <p14:xfrm>
                <a:off x="6576136" y="629427"/>
                <a:ext cx="119880" cy="583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55BE149B-2718-A041-462C-943C831C82D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67136" y="620427"/>
                  <a:ext cx="137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820EC92A-0340-8B33-9165-C97F96949E3B}"/>
                    </a:ext>
                  </a:extLst>
                </p14:cNvPr>
                <p14:cNvContentPartPr/>
                <p14:nvPr/>
              </p14:nvContentPartPr>
              <p14:xfrm>
                <a:off x="6733096" y="787467"/>
                <a:ext cx="120960" cy="518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820EC92A-0340-8B33-9165-C97F96949E3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24096" y="778467"/>
                  <a:ext cx="138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7E674BA5-CB92-C2A1-2F77-E128E7F7698D}"/>
                    </a:ext>
                  </a:extLst>
                </p14:cNvPr>
                <p14:cNvContentPartPr/>
                <p14:nvPr/>
              </p14:nvContentPartPr>
              <p14:xfrm>
                <a:off x="6877096" y="742827"/>
                <a:ext cx="120240" cy="2271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7E674BA5-CB92-C2A1-2F77-E128E7F7698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868456" y="733827"/>
                  <a:ext cx="137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F630AC8-216C-60D8-051A-7CDE82B56703}"/>
                    </a:ext>
                  </a:extLst>
                </p14:cNvPr>
                <p14:cNvContentPartPr/>
                <p14:nvPr/>
              </p14:nvContentPartPr>
              <p14:xfrm>
                <a:off x="6925336" y="738147"/>
                <a:ext cx="110880" cy="5940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F630AC8-216C-60D8-051A-7CDE82B5670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16336" y="729507"/>
                  <a:ext cx="128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26B36D9-80DE-299F-06EE-4E18E30683B2}"/>
                    </a:ext>
                  </a:extLst>
                </p14:cNvPr>
                <p14:cNvContentPartPr/>
                <p14:nvPr/>
              </p14:nvContentPartPr>
              <p14:xfrm>
                <a:off x="6356176" y="643827"/>
                <a:ext cx="203040" cy="2210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26B36D9-80DE-299F-06EE-4E18E30683B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47536" y="635187"/>
                  <a:ext cx="220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84F28F4-8CC6-AF48-D886-6988C4A81EEB}"/>
                    </a:ext>
                  </a:extLst>
                </p14:cNvPr>
                <p14:cNvContentPartPr/>
                <p14:nvPr/>
              </p14:nvContentPartPr>
              <p14:xfrm>
                <a:off x="7000576" y="660027"/>
                <a:ext cx="199440" cy="3344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84F28F4-8CC6-AF48-D886-6988C4A81EE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91576" y="651387"/>
                  <a:ext cx="2170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A33C9181-F004-A944-2411-CB7C061E92F8}"/>
                    </a:ext>
                  </a:extLst>
                </p14:cNvPr>
                <p14:cNvContentPartPr/>
                <p14:nvPr/>
              </p14:nvContentPartPr>
              <p14:xfrm>
                <a:off x="6520696" y="921747"/>
                <a:ext cx="242640" cy="1994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33C9181-F004-A944-2411-CB7C061E92F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511696" y="912747"/>
                  <a:ext cx="26028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45" name="Entrada de lápiz 144">
                <a:extLst>
                  <a:ext uri="{FF2B5EF4-FFF2-40B4-BE49-F238E27FC236}">
                    <a16:creationId xmlns:a16="http://schemas.microsoft.com/office/drawing/2014/main" id="{016D4C06-874B-30C1-2522-BC20EDC69EB6}"/>
                  </a:ext>
                </a:extLst>
              </p14:cNvPr>
              <p14:cNvContentPartPr/>
              <p14:nvPr/>
            </p14:nvContentPartPr>
            <p14:xfrm>
              <a:off x="9567016" y="3176067"/>
              <a:ext cx="1399680" cy="816480"/>
            </p14:xfrm>
          </p:contentPart>
        </mc:Choice>
        <mc:Fallback xmlns="">
          <p:pic>
            <p:nvPicPr>
              <p:cNvPr id="145" name="Entrada de lápiz 144">
                <a:extLst>
                  <a:ext uri="{FF2B5EF4-FFF2-40B4-BE49-F238E27FC236}">
                    <a16:creationId xmlns:a16="http://schemas.microsoft.com/office/drawing/2014/main" id="{016D4C06-874B-30C1-2522-BC20EDC69EB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558016" y="3167427"/>
                <a:ext cx="141732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BBCD34DC-A076-9C73-4199-6148FF6D010A}"/>
                  </a:ext>
                </a:extLst>
              </p14:cNvPr>
              <p14:cNvContentPartPr/>
              <p14:nvPr/>
            </p14:nvContentPartPr>
            <p14:xfrm>
              <a:off x="5835976" y="381387"/>
              <a:ext cx="1357920" cy="943560"/>
            </p14:xfrm>
          </p:contentPart>
        </mc:Choice>
        <mc:Fallback xmlns=""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BBCD34DC-A076-9C73-4199-6148FF6D010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827336" y="372747"/>
                <a:ext cx="1375560" cy="9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upo 149">
            <a:extLst>
              <a:ext uri="{FF2B5EF4-FFF2-40B4-BE49-F238E27FC236}">
                <a16:creationId xmlns:a16="http://schemas.microsoft.com/office/drawing/2014/main" id="{3C430603-DE4F-D26A-97BA-ACCC3C5FD8AD}"/>
              </a:ext>
            </a:extLst>
          </p:cNvPr>
          <p:cNvGrpSpPr/>
          <p:nvPr/>
        </p:nvGrpSpPr>
        <p:grpSpPr>
          <a:xfrm>
            <a:off x="6386056" y="399747"/>
            <a:ext cx="1371960" cy="894960"/>
            <a:chOff x="6386056" y="399747"/>
            <a:chExt cx="1371960" cy="89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272EAE94-0010-7A7E-3AC3-67BCA3170C6B}"/>
                    </a:ext>
                  </a:extLst>
                </p14:cNvPr>
                <p14:cNvContentPartPr/>
                <p14:nvPr/>
              </p14:nvContentPartPr>
              <p14:xfrm>
                <a:off x="6386056" y="960987"/>
                <a:ext cx="764640" cy="3337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272EAE94-0010-7A7E-3AC3-67BCA3170C6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77416" y="951987"/>
                  <a:ext cx="7822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4E8E8BEF-1975-A0B4-0BC2-0F03AEFF4627}"/>
                    </a:ext>
                  </a:extLst>
                </p14:cNvPr>
                <p14:cNvContentPartPr/>
                <p14:nvPr/>
              </p14:nvContentPartPr>
              <p14:xfrm>
                <a:off x="7205416" y="542667"/>
                <a:ext cx="552600" cy="64728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4E8E8BEF-1975-A0B4-0BC2-0F03AEFF462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96776" y="533667"/>
                  <a:ext cx="57024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8BEA799A-A574-B067-482D-C99E7D41C00C}"/>
                    </a:ext>
                  </a:extLst>
                </p14:cNvPr>
                <p14:cNvContentPartPr/>
                <p14:nvPr/>
              </p14:nvContentPartPr>
              <p14:xfrm>
                <a:off x="6566056" y="662187"/>
                <a:ext cx="34920" cy="630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8BEA799A-A574-B067-482D-C99E7D41C0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57416" y="653187"/>
                  <a:ext cx="52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0161BAC1-15CE-463A-AD1E-0FE29EBE0883}"/>
                    </a:ext>
                  </a:extLst>
                </p14:cNvPr>
                <p14:cNvContentPartPr/>
                <p14:nvPr/>
              </p14:nvContentPartPr>
              <p14:xfrm>
                <a:off x="6789976" y="405147"/>
                <a:ext cx="149040" cy="12744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0161BAC1-15CE-463A-AD1E-0FE29EBE088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81336" y="396147"/>
                  <a:ext cx="166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CE16DA75-CC15-68BF-A268-8428AE56C62C}"/>
                    </a:ext>
                  </a:extLst>
                </p14:cNvPr>
                <p14:cNvContentPartPr/>
                <p14:nvPr/>
              </p14:nvContentPartPr>
              <p14:xfrm>
                <a:off x="7019656" y="399747"/>
                <a:ext cx="186120" cy="439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CE16DA75-CC15-68BF-A268-8428AE56C62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010656" y="390747"/>
                  <a:ext cx="20376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52" name="Entrada de lápiz 151">
                <a:extLst>
                  <a:ext uri="{FF2B5EF4-FFF2-40B4-BE49-F238E27FC236}">
                    <a16:creationId xmlns:a16="http://schemas.microsoft.com/office/drawing/2014/main" id="{012ED92B-B984-898B-FB25-655DFB89E84E}"/>
                  </a:ext>
                </a:extLst>
              </p14:cNvPr>
              <p14:cNvContentPartPr/>
              <p14:nvPr/>
            </p14:nvContentPartPr>
            <p14:xfrm>
              <a:off x="8733616" y="1932987"/>
              <a:ext cx="4320" cy="16560"/>
            </p14:xfrm>
          </p:contentPart>
        </mc:Choice>
        <mc:Fallback xmlns="">
          <p:pic>
            <p:nvPicPr>
              <p:cNvPr id="152" name="Entrada de lápiz 151">
                <a:extLst>
                  <a:ext uri="{FF2B5EF4-FFF2-40B4-BE49-F238E27FC236}">
                    <a16:creationId xmlns:a16="http://schemas.microsoft.com/office/drawing/2014/main" id="{012ED92B-B984-898B-FB25-655DFB89E84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724616" y="1924347"/>
                <a:ext cx="21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53" name="Entrada de lápiz 152">
                <a:extLst>
                  <a:ext uri="{FF2B5EF4-FFF2-40B4-BE49-F238E27FC236}">
                    <a16:creationId xmlns:a16="http://schemas.microsoft.com/office/drawing/2014/main" id="{29A3F9B9-DC24-FE35-AFA8-F99065B8FAC3}"/>
                  </a:ext>
                </a:extLst>
              </p14:cNvPr>
              <p14:cNvContentPartPr/>
              <p14:nvPr/>
            </p14:nvContentPartPr>
            <p14:xfrm>
              <a:off x="8099656" y="1953867"/>
              <a:ext cx="5760" cy="5040"/>
            </p14:xfrm>
          </p:contentPart>
        </mc:Choice>
        <mc:Fallback xmlns="">
          <p:pic>
            <p:nvPicPr>
              <p:cNvPr id="153" name="Entrada de lápiz 152">
                <a:extLst>
                  <a:ext uri="{FF2B5EF4-FFF2-40B4-BE49-F238E27FC236}">
                    <a16:creationId xmlns:a16="http://schemas.microsoft.com/office/drawing/2014/main" id="{29A3F9B9-DC24-FE35-AFA8-F99065B8FAC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090656" y="1945227"/>
                <a:ext cx="234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FF04A8D4-4D14-B1CE-B2FE-AF72655B5ED0}"/>
                  </a:ext>
                </a:extLst>
              </p14:cNvPr>
              <p14:cNvContentPartPr/>
              <p14:nvPr/>
            </p14:nvContentPartPr>
            <p14:xfrm>
              <a:off x="7628056" y="2407827"/>
              <a:ext cx="5760" cy="3240"/>
            </p14:xfrm>
          </p:contentPart>
        </mc:Choice>
        <mc:Fallback xmlns=""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FF04A8D4-4D14-B1CE-B2FE-AF72655B5ED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619056" y="2399187"/>
                <a:ext cx="2340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823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99BF76D1-7623-B1D0-A9C7-6296906C9061}"/>
              </a:ext>
            </a:extLst>
          </p:cNvPr>
          <p:cNvSpPr/>
          <p:nvPr/>
        </p:nvSpPr>
        <p:spPr>
          <a:xfrm>
            <a:off x="2909455" y="1226127"/>
            <a:ext cx="5257800" cy="4177145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FA5C5E53-19EF-F56F-891C-A37D373AEAEF}"/>
                  </a:ext>
                </a:extLst>
              </p14:cNvPr>
              <p14:cNvContentPartPr/>
              <p14:nvPr/>
            </p14:nvContentPartPr>
            <p14:xfrm>
              <a:off x="5375176" y="1119027"/>
              <a:ext cx="391680" cy="31608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FA5C5E53-19EF-F56F-891C-A37D373AEA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6536" y="1110387"/>
                <a:ext cx="40932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310D7D1A-AB18-15EE-733F-94B512989EA5}"/>
              </a:ext>
            </a:extLst>
          </p:cNvPr>
          <p:cNvGrpSpPr/>
          <p:nvPr/>
        </p:nvGrpSpPr>
        <p:grpSpPr>
          <a:xfrm>
            <a:off x="5244856" y="557787"/>
            <a:ext cx="499320" cy="359640"/>
            <a:chOff x="5244856" y="557787"/>
            <a:chExt cx="49932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B1D9877-E992-55D6-720B-3A4571C7AB21}"/>
                    </a:ext>
                  </a:extLst>
                </p14:cNvPr>
                <p14:cNvContentPartPr/>
                <p14:nvPr/>
              </p14:nvContentPartPr>
              <p14:xfrm>
                <a:off x="5463736" y="558507"/>
                <a:ext cx="280440" cy="3589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B1D9877-E992-55D6-720B-3A4571C7AB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55096" y="549507"/>
                  <a:ext cx="298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4A0B56C-77F4-0757-C6B6-B1684B3122E9}"/>
                    </a:ext>
                  </a:extLst>
                </p14:cNvPr>
                <p14:cNvContentPartPr/>
                <p14:nvPr/>
              </p14:nvContentPartPr>
              <p14:xfrm>
                <a:off x="5635096" y="769827"/>
                <a:ext cx="67680" cy="1378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4A0B56C-77F4-0757-C6B6-B1684B3122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26096" y="760827"/>
                  <a:ext cx="85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68110E4-89D5-C78D-4BCB-55580EEC3AA2}"/>
                    </a:ext>
                  </a:extLst>
                </p14:cNvPr>
                <p14:cNvContentPartPr/>
                <p14:nvPr/>
              </p14:nvContentPartPr>
              <p14:xfrm>
                <a:off x="5244856" y="557787"/>
                <a:ext cx="155160" cy="3412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68110E4-89D5-C78D-4BCB-55580EEC3A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35856" y="549147"/>
                  <a:ext cx="172800" cy="35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4B8B947-DD9E-B24D-3FA9-AA6EE30036B6}"/>
                  </a:ext>
                </a:extLst>
              </p14:cNvPr>
              <p14:cNvContentPartPr/>
              <p14:nvPr/>
            </p14:nvContentPartPr>
            <p14:xfrm>
              <a:off x="2677336" y="5171907"/>
              <a:ext cx="411480" cy="44244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4B8B947-DD9E-B24D-3FA9-AA6EE30036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8336" y="5162907"/>
                <a:ext cx="429120" cy="46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o 18">
            <a:extLst>
              <a:ext uri="{FF2B5EF4-FFF2-40B4-BE49-F238E27FC236}">
                <a16:creationId xmlns:a16="http://schemas.microsoft.com/office/drawing/2014/main" id="{762447D2-5E6F-48B1-25D0-AE85B889A784}"/>
              </a:ext>
            </a:extLst>
          </p:cNvPr>
          <p:cNvGrpSpPr/>
          <p:nvPr/>
        </p:nvGrpSpPr>
        <p:grpSpPr>
          <a:xfrm>
            <a:off x="2111056" y="5752227"/>
            <a:ext cx="647640" cy="359640"/>
            <a:chOff x="2111056" y="5752227"/>
            <a:chExt cx="64764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7AB803A-E59D-FA5D-9AC0-248524EA40BF}"/>
                    </a:ext>
                  </a:extLst>
                </p14:cNvPr>
                <p14:cNvContentPartPr/>
                <p14:nvPr/>
              </p14:nvContentPartPr>
              <p14:xfrm>
                <a:off x="2111056" y="5774547"/>
                <a:ext cx="176760" cy="403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7AB803A-E59D-FA5D-9AC0-248524EA40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02056" y="5765547"/>
                  <a:ext cx="1944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E3742CA-25C2-D124-B9D9-7A89E1B81A0B}"/>
                    </a:ext>
                  </a:extLst>
                </p14:cNvPr>
                <p14:cNvContentPartPr/>
                <p14:nvPr/>
              </p14:nvContentPartPr>
              <p14:xfrm>
                <a:off x="2410576" y="5752227"/>
                <a:ext cx="299880" cy="3034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E3742CA-25C2-D124-B9D9-7A89E1B81A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01576" y="5743587"/>
                  <a:ext cx="317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8F71192-2436-CBD8-4F43-B01119352228}"/>
                    </a:ext>
                  </a:extLst>
                </p14:cNvPr>
                <p14:cNvContentPartPr/>
                <p14:nvPr/>
              </p14:nvContentPartPr>
              <p14:xfrm>
                <a:off x="2529736" y="5923587"/>
                <a:ext cx="228960" cy="1882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8F71192-2436-CBD8-4F43-B011193522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21096" y="5914587"/>
                  <a:ext cx="24660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48351D0-2033-1A2A-286A-C79617DE7CB9}"/>
              </a:ext>
            </a:extLst>
          </p:cNvPr>
          <p:cNvGrpSpPr/>
          <p:nvPr/>
        </p:nvGrpSpPr>
        <p:grpSpPr>
          <a:xfrm>
            <a:off x="8008936" y="5206107"/>
            <a:ext cx="561600" cy="1017720"/>
            <a:chOff x="8008936" y="5206107"/>
            <a:chExt cx="561600" cy="10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BE37AC1-D874-097B-281A-31816BE9DC60}"/>
                    </a:ext>
                  </a:extLst>
                </p14:cNvPr>
                <p14:cNvContentPartPr/>
                <p14:nvPr/>
              </p14:nvContentPartPr>
              <p14:xfrm>
                <a:off x="8034856" y="5206107"/>
                <a:ext cx="387720" cy="4953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BE37AC1-D874-097B-281A-31816BE9DC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26216" y="5197467"/>
                  <a:ext cx="4053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9C884B9-98C1-170F-9257-AB845D916B2A}"/>
                    </a:ext>
                  </a:extLst>
                </p14:cNvPr>
                <p14:cNvContentPartPr/>
                <p14:nvPr/>
              </p14:nvContentPartPr>
              <p14:xfrm>
                <a:off x="8008936" y="5966427"/>
                <a:ext cx="180000" cy="313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9C884B9-98C1-170F-9257-AB845D916B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00296" y="5957787"/>
                  <a:ext cx="197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96070A0B-269A-A0BB-9ACB-92EE11BD37DA}"/>
                    </a:ext>
                  </a:extLst>
                </p14:cNvPr>
                <p14:cNvContentPartPr/>
                <p14:nvPr/>
              </p14:nvContentPartPr>
              <p14:xfrm>
                <a:off x="8278216" y="5798307"/>
                <a:ext cx="285120" cy="3538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96070A0B-269A-A0BB-9ACB-92EE11BD37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69216" y="5789667"/>
                  <a:ext cx="3027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03028A4-6CDE-5AB5-7A6F-E092D43C6AAC}"/>
                    </a:ext>
                  </a:extLst>
                </p14:cNvPr>
                <p14:cNvContentPartPr/>
                <p14:nvPr/>
              </p14:nvContentPartPr>
              <p14:xfrm>
                <a:off x="8379736" y="6034467"/>
                <a:ext cx="190800" cy="189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03028A4-6CDE-5AB5-7A6F-E092D43C6A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71096" y="6025467"/>
                  <a:ext cx="20844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875EE48B-AF24-6870-B8D8-C03879041B40}"/>
                  </a:ext>
                </a:extLst>
              </p14:cNvPr>
              <p14:cNvContentPartPr/>
              <p14:nvPr/>
            </p14:nvContentPartPr>
            <p14:xfrm>
              <a:off x="2914576" y="5424627"/>
              <a:ext cx="21600" cy="500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875EE48B-AF24-6870-B8D8-C03879041B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05936" y="5415627"/>
                <a:ext cx="392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049CD0EA-52D3-86AF-D97A-1AA3B9CC146D}"/>
                  </a:ext>
                </a:extLst>
              </p14:cNvPr>
              <p14:cNvContentPartPr/>
              <p14:nvPr/>
            </p14:nvContentPartPr>
            <p14:xfrm>
              <a:off x="8205856" y="5422467"/>
              <a:ext cx="13320" cy="828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049CD0EA-52D3-86AF-D97A-1AA3B9CC14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6856" y="5413467"/>
                <a:ext cx="30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477E4936-D040-A0D9-B5AA-C9F0D4C3C6C6}"/>
                  </a:ext>
                </a:extLst>
              </p14:cNvPr>
              <p14:cNvContentPartPr/>
              <p14:nvPr/>
            </p14:nvContentPartPr>
            <p14:xfrm>
              <a:off x="5473456" y="1311267"/>
              <a:ext cx="11160" cy="1944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477E4936-D040-A0D9-B5AA-C9F0D4C3C6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64816" y="1302267"/>
                <a:ext cx="288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B59CA78E-3283-3B5D-3B3A-9B7EB380BDF0}"/>
                  </a:ext>
                </a:extLst>
              </p14:cNvPr>
              <p14:cNvContentPartPr/>
              <p14:nvPr/>
            </p14:nvContentPartPr>
            <p14:xfrm>
              <a:off x="5556256" y="3590067"/>
              <a:ext cx="92520" cy="16884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B59CA78E-3283-3B5D-3B3A-9B7EB380BD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47256" y="3581427"/>
                <a:ext cx="11016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o 90">
            <a:extLst>
              <a:ext uri="{FF2B5EF4-FFF2-40B4-BE49-F238E27FC236}">
                <a16:creationId xmlns:a16="http://schemas.microsoft.com/office/drawing/2014/main" id="{C764F280-E82D-15BC-B8CE-1DDB97F4C94F}"/>
              </a:ext>
            </a:extLst>
          </p:cNvPr>
          <p:cNvGrpSpPr/>
          <p:nvPr/>
        </p:nvGrpSpPr>
        <p:grpSpPr>
          <a:xfrm>
            <a:off x="8249056" y="481107"/>
            <a:ext cx="1375200" cy="831960"/>
            <a:chOff x="8249056" y="481107"/>
            <a:chExt cx="137520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196ED62-8E4F-D18A-F9BF-1B7F4AA0B8BA}"/>
                    </a:ext>
                  </a:extLst>
                </p14:cNvPr>
                <p14:cNvContentPartPr/>
                <p14:nvPr/>
              </p14:nvContentPartPr>
              <p14:xfrm>
                <a:off x="8249056" y="648867"/>
                <a:ext cx="186120" cy="3967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196ED62-8E4F-D18A-F9BF-1B7F4AA0B8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40416" y="640227"/>
                  <a:ext cx="203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2D3DBA4-A9B2-FF03-2436-A0252F5ACC9D}"/>
                    </a:ext>
                  </a:extLst>
                </p14:cNvPr>
                <p14:cNvContentPartPr/>
                <p14:nvPr/>
              </p14:nvContentPartPr>
              <p14:xfrm>
                <a:off x="8317096" y="829227"/>
                <a:ext cx="82800" cy="29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2D3DBA4-A9B2-FF03-2436-A0252F5ACC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08456" y="820227"/>
                  <a:ext cx="100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0B325AB3-83F7-4444-E4CE-CCD96825E93C}"/>
                    </a:ext>
                  </a:extLst>
                </p14:cNvPr>
                <p14:cNvContentPartPr/>
                <p14:nvPr/>
              </p14:nvContentPartPr>
              <p14:xfrm>
                <a:off x="8300896" y="675147"/>
                <a:ext cx="143280" cy="309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0B325AB3-83F7-4444-E4CE-CCD96825E9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92256" y="666147"/>
                  <a:ext cx="160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6EF4626E-75F9-00CA-6E8A-99ED87F574C9}"/>
                    </a:ext>
                  </a:extLst>
                </p14:cNvPr>
                <p14:cNvContentPartPr/>
                <p14:nvPr/>
              </p14:nvContentPartPr>
              <p14:xfrm>
                <a:off x="8296216" y="481107"/>
                <a:ext cx="236160" cy="1213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6EF4626E-75F9-00CA-6E8A-99ED87F574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87576" y="472467"/>
                  <a:ext cx="253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8E1DCCC-7C7B-13A8-B2F0-05FF9F0FB374}"/>
                    </a:ext>
                  </a:extLst>
                </p14:cNvPr>
                <p14:cNvContentPartPr/>
                <p14:nvPr/>
              </p14:nvContentPartPr>
              <p14:xfrm>
                <a:off x="8536696" y="695307"/>
                <a:ext cx="165600" cy="378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8E1DCCC-7C7B-13A8-B2F0-05FF9F0FB3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27696" y="686667"/>
                  <a:ext cx="1832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2302D42-CFDC-845A-6F55-23BC61E62329}"/>
                    </a:ext>
                  </a:extLst>
                </p14:cNvPr>
                <p14:cNvContentPartPr/>
                <p14:nvPr/>
              </p14:nvContentPartPr>
              <p14:xfrm>
                <a:off x="8717776" y="805467"/>
                <a:ext cx="121680" cy="1584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2302D42-CFDC-845A-6F55-23BC61E623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08776" y="796467"/>
                  <a:ext cx="139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2FF1FA08-F3F6-A063-2E47-8186667CCC0B}"/>
                    </a:ext>
                  </a:extLst>
                </p14:cNvPr>
                <p14:cNvContentPartPr/>
                <p14:nvPr/>
              </p14:nvContentPartPr>
              <p14:xfrm>
                <a:off x="8903536" y="887187"/>
                <a:ext cx="191160" cy="2304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2FF1FA08-F3F6-A063-2E47-8186667CCC0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94536" y="878187"/>
                  <a:ext cx="208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1428A2C3-C782-DC91-E8F5-B60F3BA9C90F}"/>
                    </a:ext>
                  </a:extLst>
                </p14:cNvPr>
                <p14:cNvContentPartPr/>
                <p14:nvPr/>
              </p14:nvContentPartPr>
              <p14:xfrm>
                <a:off x="8951056" y="779907"/>
                <a:ext cx="58320" cy="1857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1428A2C3-C782-DC91-E8F5-B60F3BA9C9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42416" y="771267"/>
                  <a:ext cx="75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8057BAE-DB2A-6A3B-F1A3-6191A809E981}"/>
                    </a:ext>
                  </a:extLst>
                </p14:cNvPr>
                <p14:cNvContentPartPr/>
                <p14:nvPr/>
              </p14:nvContentPartPr>
              <p14:xfrm>
                <a:off x="9179656" y="828507"/>
                <a:ext cx="189000" cy="2314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8057BAE-DB2A-6A3B-F1A3-6191A809E9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70656" y="819867"/>
                  <a:ext cx="206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E3F3B26-A16B-8AD2-3CE5-1CC8A8F1DCFE}"/>
                    </a:ext>
                  </a:extLst>
                </p14:cNvPr>
                <p14:cNvContentPartPr/>
                <p14:nvPr/>
              </p14:nvContentPartPr>
              <p14:xfrm>
                <a:off x="9186136" y="643827"/>
                <a:ext cx="252360" cy="9972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E3F3B26-A16B-8AD2-3CE5-1CC8A8F1DC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77136" y="635187"/>
                  <a:ext cx="270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978F225A-197A-928F-3EFA-D44F474056B5}"/>
                    </a:ext>
                  </a:extLst>
                </p14:cNvPr>
                <p14:cNvContentPartPr/>
                <p14:nvPr/>
              </p14:nvContentPartPr>
              <p14:xfrm>
                <a:off x="9376576" y="652827"/>
                <a:ext cx="247680" cy="6602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978F225A-197A-928F-3EFA-D44F474056B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67576" y="644187"/>
                  <a:ext cx="265320" cy="67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7" name="Entrada de lápiz 96">
                <a:extLst>
                  <a:ext uri="{FF2B5EF4-FFF2-40B4-BE49-F238E27FC236}">
                    <a16:creationId xmlns:a16="http://schemas.microsoft.com/office/drawing/2014/main" id="{4EF4A1CC-7CFC-4414-7424-35758AEA13E1}"/>
                  </a:ext>
                </a:extLst>
              </p14:cNvPr>
              <p14:cNvContentPartPr/>
              <p14:nvPr/>
            </p14:nvContentPartPr>
            <p14:xfrm>
              <a:off x="2922496" y="5318067"/>
              <a:ext cx="65520" cy="48600"/>
            </p14:xfrm>
          </p:contentPart>
        </mc:Choice>
        <mc:Fallback xmlns="">
          <p:pic>
            <p:nvPicPr>
              <p:cNvPr id="97" name="Entrada de lápiz 96">
                <a:extLst>
                  <a:ext uri="{FF2B5EF4-FFF2-40B4-BE49-F238E27FC236}">
                    <a16:creationId xmlns:a16="http://schemas.microsoft.com/office/drawing/2014/main" id="{4EF4A1CC-7CFC-4414-7424-35758AEA13E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13496" y="5309067"/>
                <a:ext cx="831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8C17C3FF-6466-2770-FFC1-881623242618}"/>
                  </a:ext>
                </a:extLst>
              </p14:cNvPr>
              <p14:cNvContentPartPr/>
              <p14:nvPr/>
            </p14:nvContentPartPr>
            <p14:xfrm>
              <a:off x="8168416" y="5382507"/>
              <a:ext cx="52200" cy="5688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8C17C3FF-6466-2770-FFC1-88162324261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59776" y="5373507"/>
                <a:ext cx="698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1FBC082F-62BB-5D13-697A-99CA8F5F8A68}"/>
                  </a:ext>
                </a:extLst>
              </p14:cNvPr>
              <p14:cNvContentPartPr/>
              <p14:nvPr/>
            </p14:nvContentPartPr>
            <p14:xfrm>
              <a:off x="5555896" y="1233147"/>
              <a:ext cx="51840" cy="7020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1FBC082F-62BB-5D13-697A-99CA8F5F8A6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46896" y="1224147"/>
                <a:ext cx="69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7" name="Entrada de lápiz 106">
                <a:extLst>
                  <a:ext uri="{FF2B5EF4-FFF2-40B4-BE49-F238E27FC236}">
                    <a16:creationId xmlns:a16="http://schemas.microsoft.com/office/drawing/2014/main" id="{56721321-E61F-DE42-E32B-39F8FF0DC869}"/>
                  </a:ext>
                </a:extLst>
              </p14:cNvPr>
              <p14:cNvContentPartPr/>
              <p14:nvPr/>
            </p14:nvContentPartPr>
            <p14:xfrm>
              <a:off x="2862736" y="5358027"/>
              <a:ext cx="55800" cy="89280"/>
            </p14:xfrm>
          </p:contentPart>
        </mc:Choice>
        <mc:Fallback xmlns="">
          <p:pic>
            <p:nvPicPr>
              <p:cNvPr id="107" name="Entrada de lápiz 106">
                <a:extLst>
                  <a:ext uri="{FF2B5EF4-FFF2-40B4-BE49-F238E27FC236}">
                    <a16:creationId xmlns:a16="http://schemas.microsoft.com/office/drawing/2014/main" id="{56721321-E61F-DE42-E32B-39F8FF0DC86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53736" y="5349027"/>
                <a:ext cx="734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5F5EE13C-6C1E-50D4-A627-E20AAA7DA405}"/>
                  </a:ext>
                </a:extLst>
              </p14:cNvPr>
              <p14:cNvContentPartPr/>
              <p14:nvPr/>
            </p14:nvContentPartPr>
            <p14:xfrm>
              <a:off x="5634376" y="3686547"/>
              <a:ext cx="24480" cy="13680"/>
            </p14:xfrm>
          </p:contentPart>
        </mc:Choice>
        <mc:Fallback xmlns=""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5F5EE13C-6C1E-50D4-A627-E20AAA7DA40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25376" y="3677907"/>
                <a:ext cx="421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A7C82D7B-18AA-CB53-5D1E-D163E2F601AB}"/>
                  </a:ext>
                </a:extLst>
              </p14:cNvPr>
              <p14:cNvContentPartPr/>
              <p14:nvPr/>
            </p14:nvContentPartPr>
            <p14:xfrm>
              <a:off x="7086616" y="5338947"/>
              <a:ext cx="855360" cy="4932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A7C82D7B-18AA-CB53-5D1E-D163E2F601A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77976" y="5329947"/>
                <a:ext cx="8730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EADE84AA-67C2-BC3E-8938-DB8FCA533CC1}"/>
                  </a:ext>
                </a:extLst>
              </p14:cNvPr>
              <p14:cNvContentPartPr/>
              <p14:nvPr/>
            </p14:nvContentPartPr>
            <p14:xfrm>
              <a:off x="8198296" y="5356947"/>
              <a:ext cx="18360" cy="1296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EADE84AA-67C2-BC3E-8938-DB8FCA533CC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89656" y="5348307"/>
                <a:ext cx="36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0" name="Entrada de lápiz 119">
                <a:extLst>
                  <a:ext uri="{FF2B5EF4-FFF2-40B4-BE49-F238E27FC236}">
                    <a16:creationId xmlns:a16="http://schemas.microsoft.com/office/drawing/2014/main" id="{4B188A4E-0EC4-FDD2-7887-3D1A7A1F798E}"/>
                  </a:ext>
                </a:extLst>
              </p14:cNvPr>
              <p14:cNvContentPartPr/>
              <p14:nvPr/>
            </p14:nvContentPartPr>
            <p14:xfrm>
              <a:off x="5612056" y="2677827"/>
              <a:ext cx="32040" cy="273600"/>
            </p14:xfrm>
          </p:contentPart>
        </mc:Choice>
        <mc:Fallback xmlns="">
          <p:pic>
            <p:nvPicPr>
              <p:cNvPr id="120" name="Entrada de lápiz 119">
                <a:extLst>
                  <a:ext uri="{FF2B5EF4-FFF2-40B4-BE49-F238E27FC236}">
                    <a16:creationId xmlns:a16="http://schemas.microsoft.com/office/drawing/2014/main" id="{4B188A4E-0EC4-FDD2-7887-3D1A7A1F798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03416" y="2668827"/>
                <a:ext cx="496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Entrada de lápiz 120">
                <a:extLst>
                  <a:ext uri="{FF2B5EF4-FFF2-40B4-BE49-F238E27FC236}">
                    <a16:creationId xmlns:a16="http://schemas.microsoft.com/office/drawing/2014/main" id="{5703F4E3-44BE-FFB3-8172-0F5E1A5DF695}"/>
                  </a:ext>
                </a:extLst>
              </p14:cNvPr>
              <p14:cNvContentPartPr/>
              <p14:nvPr/>
            </p14:nvContentPartPr>
            <p14:xfrm>
              <a:off x="5595856" y="2153667"/>
              <a:ext cx="24840" cy="369000"/>
            </p14:xfrm>
          </p:contentPart>
        </mc:Choice>
        <mc:Fallback xmlns="">
          <p:pic>
            <p:nvPicPr>
              <p:cNvPr id="121" name="Entrada de lápiz 120">
                <a:extLst>
                  <a:ext uri="{FF2B5EF4-FFF2-40B4-BE49-F238E27FC236}">
                    <a16:creationId xmlns:a16="http://schemas.microsoft.com/office/drawing/2014/main" id="{5703F4E3-44BE-FFB3-8172-0F5E1A5DF6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86856" y="2145027"/>
                <a:ext cx="424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2" name="Entrada de lápiz 121">
                <a:extLst>
                  <a:ext uri="{FF2B5EF4-FFF2-40B4-BE49-F238E27FC236}">
                    <a16:creationId xmlns:a16="http://schemas.microsoft.com/office/drawing/2014/main" id="{4BD732D0-8DCD-A03A-B4A2-FDFA9A563535}"/>
                  </a:ext>
                </a:extLst>
              </p14:cNvPr>
              <p14:cNvContentPartPr/>
              <p14:nvPr/>
            </p14:nvContentPartPr>
            <p14:xfrm>
              <a:off x="5522416" y="1566867"/>
              <a:ext cx="62640" cy="211320"/>
            </p14:xfrm>
          </p:contentPart>
        </mc:Choice>
        <mc:Fallback xmlns="">
          <p:pic>
            <p:nvPicPr>
              <p:cNvPr id="122" name="Entrada de lápiz 121">
                <a:extLst>
                  <a:ext uri="{FF2B5EF4-FFF2-40B4-BE49-F238E27FC236}">
                    <a16:creationId xmlns:a16="http://schemas.microsoft.com/office/drawing/2014/main" id="{4BD732D0-8DCD-A03A-B4A2-FDFA9A56353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13776" y="1557867"/>
                <a:ext cx="80280" cy="2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A0FEE215-B822-F698-8637-74B7202CD02D}"/>
              </a:ext>
            </a:extLst>
          </p:cNvPr>
          <p:cNvGrpSpPr/>
          <p:nvPr/>
        </p:nvGrpSpPr>
        <p:grpSpPr>
          <a:xfrm>
            <a:off x="4537816" y="5521467"/>
            <a:ext cx="330120" cy="581040"/>
            <a:chOff x="4537816" y="5521467"/>
            <a:chExt cx="330120" cy="5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BE0C186C-CFBB-96A0-387C-A21CD0582C1C}"/>
                    </a:ext>
                  </a:extLst>
                </p14:cNvPr>
                <p14:cNvContentPartPr/>
                <p14:nvPr/>
              </p14:nvContentPartPr>
              <p14:xfrm>
                <a:off x="4537816" y="5521467"/>
                <a:ext cx="137160" cy="2242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BE0C186C-CFBB-96A0-387C-A21CD0582C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28816" y="5512827"/>
                  <a:ext cx="154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E0388733-435C-A614-89A2-F2904862FC5E}"/>
                    </a:ext>
                  </a:extLst>
                </p14:cNvPr>
                <p14:cNvContentPartPr/>
                <p14:nvPr/>
              </p14:nvContentPartPr>
              <p14:xfrm>
                <a:off x="4593616" y="5764827"/>
                <a:ext cx="177120" cy="2300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E0388733-435C-A614-89A2-F2904862FC5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84976" y="5755827"/>
                  <a:ext cx="194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10C93A7-1D39-8004-C89F-92BCD4BFBCB7}"/>
                    </a:ext>
                  </a:extLst>
                </p14:cNvPr>
                <p14:cNvContentPartPr/>
                <p14:nvPr/>
              </p14:nvContentPartPr>
              <p14:xfrm>
                <a:off x="4745176" y="5954187"/>
                <a:ext cx="122760" cy="14832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10C93A7-1D39-8004-C89F-92BCD4BFBC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36536" y="5945547"/>
                  <a:ext cx="1404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1527645A-3DA3-76F7-3565-512867F18283}"/>
                  </a:ext>
                </a:extLst>
              </p14:cNvPr>
              <p14:cNvContentPartPr/>
              <p14:nvPr/>
            </p14:nvContentPartPr>
            <p14:xfrm>
              <a:off x="5427016" y="1320267"/>
              <a:ext cx="182520" cy="7380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1527645A-3DA3-76F7-3565-512867F1828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18376" y="1311627"/>
                <a:ext cx="200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7" name="Entrada de lápiz 176">
                <a:extLst>
                  <a:ext uri="{FF2B5EF4-FFF2-40B4-BE49-F238E27FC236}">
                    <a16:creationId xmlns:a16="http://schemas.microsoft.com/office/drawing/2014/main" id="{8569D8A2-9F97-5E17-2EAF-870B9011A51E}"/>
                  </a:ext>
                </a:extLst>
              </p14:cNvPr>
              <p14:cNvContentPartPr/>
              <p14:nvPr/>
            </p14:nvContentPartPr>
            <p14:xfrm>
              <a:off x="5708176" y="5266587"/>
              <a:ext cx="156960" cy="68760"/>
            </p14:xfrm>
          </p:contentPart>
        </mc:Choice>
        <mc:Fallback xmlns="">
          <p:pic>
            <p:nvPicPr>
              <p:cNvPr id="177" name="Entrada de lápiz 176">
                <a:extLst>
                  <a:ext uri="{FF2B5EF4-FFF2-40B4-BE49-F238E27FC236}">
                    <a16:creationId xmlns:a16="http://schemas.microsoft.com/office/drawing/2014/main" id="{8569D8A2-9F97-5E17-2EAF-870B9011A51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99536" y="5257947"/>
                <a:ext cx="17460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upo 187">
            <a:extLst>
              <a:ext uri="{FF2B5EF4-FFF2-40B4-BE49-F238E27FC236}">
                <a16:creationId xmlns:a16="http://schemas.microsoft.com/office/drawing/2014/main" id="{6AC332DB-AB7A-2FE4-0BE1-B60BF3BDD264}"/>
              </a:ext>
            </a:extLst>
          </p:cNvPr>
          <p:cNvGrpSpPr/>
          <p:nvPr/>
        </p:nvGrpSpPr>
        <p:grpSpPr>
          <a:xfrm>
            <a:off x="5503336" y="3185067"/>
            <a:ext cx="1344960" cy="2288160"/>
            <a:chOff x="5503336" y="3185067"/>
            <a:chExt cx="1344960" cy="228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F87CBAD0-2EAD-D03F-2667-2D57C6FB5BE5}"/>
                    </a:ext>
                  </a:extLst>
                </p14:cNvPr>
                <p14:cNvContentPartPr/>
                <p14:nvPr/>
              </p14:nvContentPartPr>
              <p14:xfrm>
                <a:off x="6071776" y="5368827"/>
                <a:ext cx="29520" cy="158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F87CBAD0-2EAD-D03F-2667-2D57C6FB5B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63136" y="5359827"/>
                  <a:ext cx="47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CADF99AD-390D-2EC7-7998-18DB8B39F4F0}"/>
                    </a:ext>
                  </a:extLst>
                </p14:cNvPr>
                <p14:cNvContentPartPr/>
                <p14:nvPr/>
              </p14:nvContentPartPr>
              <p14:xfrm>
                <a:off x="6407296" y="5310507"/>
                <a:ext cx="441000" cy="4392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CADF99AD-390D-2EC7-7998-18DB8B39F4F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98656" y="5301867"/>
                  <a:ext cx="458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704C6DAC-2404-E3E7-4042-C67995431CDE}"/>
                    </a:ext>
                  </a:extLst>
                </p14:cNvPr>
                <p14:cNvContentPartPr/>
                <p14:nvPr/>
              </p14:nvContentPartPr>
              <p14:xfrm>
                <a:off x="5720776" y="4534347"/>
                <a:ext cx="52200" cy="65304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704C6DAC-2404-E3E7-4042-C67995431C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12136" y="4525707"/>
                  <a:ext cx="6984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C2B63E5-C720-AD7E-761B-1516FEC9A86E}"/>
                    </a:ext>
                  </a:extLst>
                </p14:cNvPr>
                <p14:cNvContentPartPr/>
                <p14:nvPr/>
              </p14:nvContentPartPr>
              <p14:xfrm>
                <a:off x="5757496" y="5316987"/>
                <a:ext cx="24840" cy="65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C2B63E5-C720-AD7E-761B-1516FEC9A8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48496" y="5308347"/>
                  <a:ext cx="42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98768575-47B3-4A43-AAEF-3B9F34CE2550}"/>
                    </a:ext>
                  </a:extLst>
                </p14:cNvPr>
                <p14:cNvContentPartPr/>
                <p14:nvPr/>
              </p14:nvContentPartPr>
              <p14:xfrm>
                <a:off x="5704576" y="4007667"/>
                <a:ext cx="30240" cy="3279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98768575-47B3-4A43-AAEF-3B9F34CE25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95936" y="3999027"/>
                  <a:ext cx="478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82056F6E-E8F7-88C8-7A74-EB892AF349B5}"/>
                    </a:ext>
                  </a:extLst>
                </p14:cNvPr>
                <p14:cNvContentPartPr/>
                <p14:nvPr/>
              </p14:nvContentPartPr>
              <p14:xfrm>
                <a:off x="5653816" y="3722547"/>
                <a:ext cx="360" cy="104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2056F6E-E8F7-88C8-7A74-EB892AF349B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45176" y="3713907"/>
                  <a:ext cx="18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D580C287-CEB8-F734-50F1-5195F8F76A98}"/>
                    </a:ext>
                  </a:extLst>
                </p14:cNvPr>
                <p14:cNvContentPartPr/>
                <p14:nvPr/>
              </p14:nvContentPartPr>
              <p14:xfrm>
                <a:off x="5578576" y="3656307"/>
                <a:ext cx="43560" cy="432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D580C287-CEB8-F734-50F1-5195F8F76A9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9576" y="3647667"/>
                  <a:ext cx="61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EB318EDF-33C2-2737-7294-AC5B9436A809}"/>
                    </a:ext>
                  </a:extLst>
                </p14:cNvPr>
                <p14:cNvContentPartPr/>
                <p14:nvPr/>
              </p14:nvContentPartPr>
              <p14:xfrm>
                <a:off x="5556976" y="3642627"/>
                <a:ext cx="82800" cy="630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EB318EDF-33C2-2737-7294-AC5B9436A80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47976" y="3633987"/>
                  <a:ext cx="100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2551BFD-BD79-EF91-4722-A4E65610D1BE}"/>
                    </a:ext>
                  </a:extLst>
                </p14:cNvPr>
                <p14:cNvContentPartPr/>
                <p14:nvPr/>
              </p14:nvContentPartPr>
              <p14:xfrm>
                <a:off x="5525656" y="3387747"/>
                <a:ext cx="139680" cy="1324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2551BFD-BD79-EF91-4722-A4E65610D1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16656" y="3378747"/>
                  <a:ext cx="157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543D5FAA-809C-4331-73E9-205B1DF3CC14}"/>
                    </a:ext>
                  </a:extLst>
                </p14:cNvPr>
                <p14:cNvContentPartPr/>
                <p14:nvPr/>
              </p14:nvContentPartPr>
              <p14:xfrm>
                <a:off x="5503336" y="3222507"/>
                <a:ext cx="163440" cy="85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543D5FAA-809C-4331-73E9-205B1DF3CC1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94336" y="3213867"/>
                  <a:ext cx="181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35E7D96-AC9A-EEA0-CDD5-5F99E3110C7F}"/>
                    </a:ext>
                  </a:extLst>
                </p14:cNvPr>
                <p14:cNvContentPartPr/>
                <p14:nvPr/>
              </p14:nvContentPartPr>
              <p14:xfrm>
                <a:off x="5658496" y="3185067"/>
                <a:ext cx="25560" cy="248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35E7D96-AC9A-EEA0-CDD5-5F99E3110C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49856" y="3176427"/>
                  <a:ext cx="43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6CCC240-5867-22A2-E640-EB9E625A4108}"/>
                    </a:ext>
                  </a:extLst>
                </p14:cNvPr>
                <p14:cNvContentPartPr/>
                <p14:nvPr/>
              </p14:nvContentPartPr>
              <p14:xfrm>
                <a:off x="5596576" y="3219627"/>
                <a:ext cx="8640" cy="50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6CCC240-5867-22A2-E640-EB9E625A41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87936" y="3210987"/>
                  <a:ext cx="262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5AF451BC-3F15-BDC2-C226-8F45239B19C9}"/>
                    </a:ext>
                  </a:extLst>
                </p14:cNvPr>
                <p14:cNvContentPartPr/>
                <p14:nvPr/>
              </p14:nvContentPartPr>
              <p14:xfrm>
                <a:off x="5622136" y="3319707"/>
                <a:ext cx="11160" cy="1573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5AF451BC-3F15-BDC2-C226-8F45239B19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13136" y="3310707"/>
                  <a:ext cx="28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CFC76BCD-3A35-4CB1-8728-1A5D7996DCC1}"/>
                    </a:ext>
                  </a:extLst>
                </p14:cNvPr>
                <p14:cNvContentPartPr/>
                <p14:nvPr/>
              </p14:nvContentPartPr>
              <p14:xfrm>
                <a:off x="5569216" y="3559107"/>
                <a:ext cx="50760" cy="842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CFC76BCD-3A35-4CB1-8728-1A5D7996DCC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60216" y="3550467"/>
                  <a:ext cx="68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28DA9903-90E8-3EDA-E0ED-93C447A5B301}"/>
                    </a:ext>
                  </a:extLst>
                </p14:cNvPr>
                <p14:cNvContentPartPr/>
                <p14:nvPr/>
              </p14:nvContentPartPr>
              <p14:xfrm>
                <a:off x="5578936" y="3735507"/>
                <a:ext cx="1800" cy="46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28DA9903-90E8-3EDA-E0ED-93C447A5B30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70296" y="3726507"/>
                  <a:ext cx="1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8BB67A23-87AF-26AD-EDFA-5BB9D0867294}"/>
                    </a:ext>
                  </a:extLst>
                </p14:cNvPr>
                <p14:cNvContentPartPr/>
                <p14:nvPr/>
              </p14:nvContentPartPr>
              <p14:xfrm>
                <a:off x="5566336" y="3615987"/>
                <a:ext cx="94320" cy="1252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8BB67A23-87AF-26AD-EDFA-5BB9D08672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57696" y="3606987"/>
                  <a:ext cx="111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9D64D38E-D79F-4805-6EF4-914946BDB8C4}"/>
                    </a:ext>
                  </a:extLst>
                </p14:cNvPr>
                <p14:cNvContentPartPr/>
                <p14:nvPr/>
              </p14:nvContentPartPr>
              <p14:xfrm>
                <a:off x="5595856" y="3362187"/>
                <a:ext cx="12240" cy="68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9D64D38E-D79F-4805-6EF4-914946BDB8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86856" y="3353547"/>
                  <a:ext cx="29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E4957E7E-2850-A4FB-D6D7-79E38D1970A3}"/>
                    </a:ext>
                  </a:extLst>
                </p14:cNvPr>
                <p14:cNvContentPartPr/>
                <p14:nvPr/>
              </p14:nvContentPartPr>
              <p14:xfrm>
                <a:off x="5645536" y="3744507"/>
                <a:ext cx="3240" cy="432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E4957E7E-2850-A4FB-D6D7-79E38D1970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36896" y="3735507"/>
                  <a:ext cx="20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6A072CF9-3042-1123-76F4-521CA9648AAD}"/>
                    </a:ext>
                  </a:extLst>
                </p14:cNvPr>
                <p14:cNvContentPartPr/>
                <p14:nvPr/>
              </p14:nvContentPartPr>
              <p14:xfrm>
                <a:off x="5671096" y="3593667"/>
                <a:ext cx="3960" cy="259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6A072CF9-3042-1123-76F4-521CA9648A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62096" y="3585027"/>
                  <a:ext cx="21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54D01E80-3344-95CA-D3C1-2CD1EACF714F}"/>
                    </a:ext>
                  </a:extLst>
                </p14:cNvPr>
                <p14:cNvContentPartPr/>
                <p14:nvPr/>
              </p14:nvContentPartPr>
              <p14:xfrm>
                <a:off x="5574256" y="3595467"/>
                <a:ext cx="76320" cy="705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54D01E80-3344-95CA-D3C1-2CD1EACF71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65256" y="3586827"/>
                  <a:ext cx="93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27817AC0-7A0B-7154-5BDD-DC1CF05A5DA9}"/>
                    </a:ext>
                  </a:extLst>
                </p14:cNvPr>
                <p14:cNvContentPartPr/>
                <p14:nvPr/>
              </p14:nvContentPartPr>
              <p14:xfrm>
                <a:off x="5686576" y="3627507"/>
                <a:ext cx="16560" cy="57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27817AC0-7A0B-7154-5BDD-DC1CF05A5DA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77576" y="3618507"/>
                  <a:ext cx="34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08573407-093A-68AB-E21D-DDA87C66D2AA}"/>
                    </a:ext>
                  </a:extLst>
                </p14:cNvPr>
                <p14:cNvContentPartPr/>
                <p14:nvPr/>
              </p14:nvContentPartPr>
              <p14:xfrm>
                <a:off x="5623936" y="3374067"/>
                <a:ext cx="77400" cy="2109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08573407-093A-68AB-E21D-DDA87C66D2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14936" y="3365067"/>
                  <a:ext cx="95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E9BA6E29-1625-60FA-46E7-8E93E6E7BF96}"/>
                    </a:ext>
                  </a:extLst>
                </p14:cNvPr>
                <p14:cNvContentPartPr/>
                <p14:nvPr/>
              </p14:nvContentPartPr>
              <p14:xfrm>
                <a:off x="5537536" y="3736587"/>
                <a:ext cx="180360" cy="194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E9BA6E29-1625-60FA-46E7-8E93E6E7BF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528536" y="3727587"/>
                  <a:ext cx="198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143D6BBD-C807-710F-024C-4CC7E5E624AA}"/>
                    </a:ext>
                  </a:extLst>
                </p14:cNvPr>
                <p14:cNvContentPartPr/>
                <p14:nvPr/>
              </p14:nvContentPartPr>
              <p14:xfrm>
                <a:off x="5620696" y="3777267"/>
                <a:ext cx="39600" cy="50688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143D6BBD-C807-710F-024C-4CC7E5E624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12056" y="3768267"/>
                  <a:ext cx="572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A0CBDF36-07E2-6B7B-6687-6313B156E04B}"/>
                    </a:ext>
                  </a:extLst>
                </p14:cNvPr>
                <p14:cNvContentPartPr/>
                <p14:nvPr/>
              </p14:nvContentPartPr>
              <p14:xfrm>
                <a:off x="5634016" y="3643347"/>
                <a:ext cx="246960" cy="626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A0CBDF36-07E2-6B7B-6687-6313B156E04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5016" y="3634707"/>
                  <a:ext cx="26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BB62F038-8015-866A-DE86-C847B4123451}"/>
                    </a:ext>
                  </a:extLst>
                </p14:cNvPr>
                <p14:cNvContentPartPr/>
                <p14:nvPr/>
              </p14:nvContentPartPr>
              <p14:xfrm>
                <a:off x="5702416" y="3704907"/>
                <a:ext cx="48960" cy="176832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BB62F038-8015-866A-DE86-C847B41234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93776" y="3695907"/>
                  <a:ext cx="66600" cy="17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E8A80841-78BB-2937-718E-5B1A2CD837C0}"/>
                    </a:ext>
                  </a:extLst>
                </p14:cNvPr>
                <p14:cNvContentPartPr/>
                <p14:nvPr/>
              </p14:nvContentPartPr>
              <p14:xfrm>
                <a:off x="5694496" y="5315187"/>
                <a:ext cx="285120" cy="5292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E8A80841-78BB-2937-718E-5B1A2CD837C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85856" y="5306547"/>
                  <a:ext cx="302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C1EB9F72-25FD-84CB-6ABB-0F8DC738115E}"/>
                    </a:ext>
                  </a:extLst>
                </p14:cNvPr>
                <p14:cNvContentPartPr/>
                <p14:nvPr/>
              </p14:nvContentPartPr>
              <p14:xfrm>
                <a:off x="5896096" y="4236267"/>
                <a:ext cx="143640" cy="2149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C1EB9F72-25FD-84CB-6ABB-0F8DC73811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87096" y="4227267"/>
                  <a:ext cx="161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CE6030C3-C8B8-A14A-5C40-CDF19551AF04}"/>
                    </a:ext>
                  </a:extLst>
                </p14:cNvPr>
                <p14:cNvContentPartPr/>
                <p14:nvPr/>
              </p14:nvContentPartPr>
              <p14:xfrm>
                <a:off x="5856136" y="4549827"/>
                <a:ext cx="149760" cy="122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CE6030C3-C8B8-A14A-5C40-CDF19551AF0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47136" y="4541187"/>
                  <a:ext cx="167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9FBDFC3C-A89F-0302-E370-63721BC0E6AC}"/>
                    </a:ext>
                  </a:extLst>
                </p14:cNvPr>
                <p14:cNvContentPartPr/>
                <p14:nvPr/>
              </p14:nvContentPartPr>
              <p14:xfrm>
                <a:off x="5895736" y="4654227"/>
                <a:ext cx="138240" cy="1839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9FBDFC3C-A89F-0302-E370-63721BC0E6A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87096" y="4645587"/>
                  <a:ext cx="155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29487E81-63BF-3806-B0D1-5919063E942F}"/>
                    </a:ext>
                  </a:extLst>
                </p14:cNvPr>
                <p14:cNvContentPartPr/>
                <p14:nvPr/>
              </p14:nvContentPartPr>
              <p14:xfrm>
                <a:off x="6124336" y="4307907"/>
                <a:ext cx="159480" cy="36540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29487E81-63BF-3806-B0D1-5919063E94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15696" y="4299267"/>
                  <a:ext cx="1771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29ED1C67-73E5-FE7D-D755-6D0C875C7FE8}"/>
                    </a:ext>
                  </a:extLst>
                </p14:cNvPr>
                <p14:cNvContentPartPr/>
                <p14:nvPr/>
              </p14:nvContentPartPr>
              <p14:xfrm>
                <a:off x="6279496" y="4448667"/>
                <a:ext cx="105840" cy="19116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29ED1C67-73E5-FE7D-D755-6D0C875C7F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70856" y="4439667"/>
                  <a:ext cx="1234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027D9CE1-A094-846D-979C-FA1B5A827A6F}"/>
                    </a:ext>
                  </a:extLst>
                </p14:cNvPr>
                <p14:cNvContentPartPr/>
                <p14:nvPr/>
              </p14:nvContentPartPr>
              <p14:xfrm>
                <a:off x="6287776" y="4249227"/>
                <a:ext cx="206280" cy="27072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027D9CE1-A094-846D-979C-FA1B5A827A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78776" y="4240587"/>
                  <a:ext cx="22392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9" name="Entrada de lápiz 188">
                <a:extLst>
                  <a:ext uri="{FF2B5EF4-FFF2-40B4-BE49-F238E27FC236}">
                    <a16:creationId xmlns:a16="http://schemas.microsoft.com/office/drawing/2014/main" id="{CC5EA80C-8FC3-F0B0-6755-BD3FE224960A}"/>
                  </a:ext>
                </a:extLst>
              </p14:cNvPr>
              <p14:cNvContentPartPr/>
              <p14:nvPr/>
            </p14:nvContentPartPr>
            <p14:xfrm>
              <a:off x="8220616" y="5406987"/>
              <a:ext cx="23400" cy="56880"/>
            </p14:xfrm>
          </p:contentPart>
        </mc:Choice>
        <mc:Fallback xmlns="">
          <p:pic>
            <p:nvPicPr>
              <p:cNvPr id="189" name="Entrada de lápiz 188">
                <a:extLst>
                  <a:ext uri="{FF2B5EF4-FFF2-40B4-BE49-F238E27FC236}">
                    <a16:creationId xmlns:a16="http://schemas.microsoft.com/office/drawing/2014/main" id="{CC5EA80C-8FC3-F0B0-6755-BD3FE224960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211976" y="5397987"/>
                <a:ext cx="4104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upo 195">
            <a:extLst>
              <a:ext uri="{FF2B5EF4-FFF2-40B4-BE49-F238E27FC236}">
                <a16:creationId xmlns:a16="http://schemas.microsoft.com/office/drawing/2014/main" id="{803619D0-2EED-DDA2-FFEC-1A280D7F62D0}"/>
              </a:ext>
            </a:extLst>
          </p:cNvPr>
          <p:cNvGrpSpPr/>
          <p:nvPr/>
        </p:nvGrpSpPr>
        <p:grpSpPr>
          <a:xfrm>
            <a:off x="2988016" y="5619387"/>
            <a:ext cx="241920" cy="348480"/>
            <a:chOff x="2988016" y="5619387"/>
            <a:chExt cx="2419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35958A31-7385-4B63-7D41-7033901D16E2}"/>
                    </a:ext>
                  </a:extLst>
                </p14:cNvPr>
                <p14:cNvContentPartPr/>
                <p14:nvPr/>
              </p14:nvContentPartPr>
              <p14:xfrm>
                <a:off x="3036616" y="5757267"/>
                <a:ext cx="80640" cy="1522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35958A31-7385-4B63-7D41-7033901D16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027976" y="5748627"/>
                  <a:ext cx="98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34DD06A9-0BDF-A64E-C0D8-F2515EC14031}"/>
                    </a:ext>
                  </a:extLst>
                </p14:cNvPr>
                <p14:cNvContentPartPr/>
                <p14:nvPr/>
              </p14:nvContentPartPr>
              <p14:xfrm>
                <a:off x="2988016" y="5619387"/>
                <a:ext cx="241920" cy="3484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34DD06A9-0BDF-A64E-C0D8-F2515EC1403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79016" y="5610747"/>
                  <a:ext cx="25956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15466CC5-DF85-E70B-189E-05B96CDB1DC5}"/>
              </a:ext>
            </a:extLst>
          </p:cNvPr>
          <p:cNvGrpSpPr/>
          <p:nvPr/>
        </p:nvGrpSpPr>
        <p:grpSpPr>
          <a:xfrm>
            <a:off x="4921936" y="1080507"/>
            <a:ext cx="272880" cy="310680"/>
            <a:chOff x="4921936" y="1080507"/>
            <a:chExt cx="27288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D0CD3138-2BAE-D57D-2F6F-D85858D0D19F}"/>
                    </a:ext>
                  </a:extLst>
                </p14:cNvPr>
                <p14:cNvContentPartPr/>
                <p14:nvPr/>
              </p14:nvContentPartPr>
              <p14:xfrm>
                <a:off x="4969456" y="1173027"/>
                <a:ext cx="140400" cy="16272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D0CD3138-2BAE-D57D-2F6F-D85858D0D19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60816" y="1164387"/>
                  <a:ext cx="158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7767A8D7-D0AF-3535-F300-8342B8F44A90}"/>
                    </a:ext>
                  </a:extLst>
                </p14:cNvPr>
                <p14:cNvContentPartPr/>
                <p14:nvPr/>
              </p14:nvContentPartPr>
              <p14:xfrm>
                <a:off x="4921936" y="1080507"/>
                <a:ext cx="272880" cy="3106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7767A8D7-D0AF-3535-F300-8342B8F44A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13296" y="1071507"/>
                  <a:ext cx="290520" cy="32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7" name="Entrada de lápiz 196">
                <a:extLst>
                  <a:ext uri="{FF2B5EF4-FFF2-40B4-BE49-F238E27FC236}">
                    <a16:creationId xmlns:a16="http://schemas.microsoft.com/office/drawing/2014/main" id="{2AC74167-C029-E351-3112-56EF0A8E9012}"/>
                  </a:ext>
                </a:extLst>
              </p14:cNvPr>
              <p14:cNvContentPartPr/>
              <p14:nvPr/>
            </p14:nvContentPartPr>
            <p14:xfrm>
              <a:off x="8020456" y="4842507"/>
              <a:ext cx="98640" cy="126000"/>
            </p14:xfrm>
          </p:contentPart>
        </mc:Choice>
        <mc:Fallback xmlns="">
          <p:pic>
            <p:nvPicPr>
              <p:cNvPr id="197" name="Entrada de lápiz 196">
                <a:extLst>
                  <a:ext uri="{FF2B5EF4-FFF2-40B4-BE49-F238E27FC236}">
                    <a16:creationId xmlns:a16="http://schemas.microsoft.com/office/drawing/2014/main" id="{2AC74167-C029-E351-3112-56EF0A8E901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011456" y="4833507"/>
                <a:ext cx="11628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upo 211">
            <a:extLst>
              <a:ext uri="{FF2B5EF4-FFF2-40B4-BE49-F238E27FC236}">
                <a16:creationId xmlns:a16="http://schemas.microsoft.com/office/drawing/2014/main" id="{EB867436-38AC-0A12-EA94-B64825D5942C}"/>
              </a:ext>
            </a:extLst>
          </p:cNvPr>
          <p:cNvGrpSpPr/>
          <p:nvPr/>
        </p:nvGrpSpPr>
        <p:grpSpPr>
          <a:xfrm>
            <a:off x="334456" y="342867"/>
            <a:ext cx="1391400" cy="510120"/>
            <a:chOff x="334456" y="342867"/>
            <a:chExt cx="13914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2E33F688-C6CD-ADB7-9276-0B758CF7E5D0}"/>
                    </a:ext>
                  </a:extLst>
                </p14:cNvPr>
                <p14:cNvContentPartPr/>
                <p14:nvPr/>
              </p14:nvContentPartPr>
              <p14:xfrm>
                <a:off x="334456" y="476067"/>
                <a:ext cx="167040" cy="20088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2E33F688-C6CD-ADB7-9276-0B758CF7E5D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5456" y="467427"/>
                  <a:ext cx="184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8BAE6938-5C83-9F8F-A660-A0B2451B7C78}"/>
                    </a:ext>
                  </a:extLst>
                </p14:cNvPr>
                <p14:cNvContentPartPr/>
                <p14:nvPr/>
              </p14:nvContentPartPr>
              <p14:xfrm>
                <a:off x="511936" y="653187"/>
                <a:ext cx="6840" cy="1324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8BAE6938-5C83-9F8F-A660-A0B2451B7C7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3296" y="644547"/>
                  <a:ext cx="24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E95D8DB5-EF3A-A4F2-72F4-896EC92191FE}"/>
                    </a:ext>
                  </a:extLst>
                </p14:cNvPr>
                <p14:cNvContentPartPr/>
                <p14:nvPr/>
              </p14:nvContentPartPr>
              <p14:xfrm>
                <a:off x="334816" y="342867"/>
                <a:ext cx="231480" cy="889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E95D8DB5-EF3A-A4F2-72F4-896EC92191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6176" y="333867"/>
                  <a:ext cx="249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305CD1C4-9A4B-B835-628C-5D078ED0AC16}"/>
                    </a:ext>
                  </a:extLst>
                </p14:cNvPr>
                <p14:cNvContentPartPr/>
                <p14:nvPr/>
              </p14:nvContentPartPr>
              <p14:xfrm>
                <a:off x="752416" y="569307"/>
                <a:ext cx="154440" cy="111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305CD1C4-9A4B-B835-628C-5D078ED0AC1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3416" y="560667"/>
                  <a:ext cx="172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0A868A03-FB74-67DA-9B12-C81C0495322C}"/>
                    </a:ext>
                  </a:extLst>
                </p14:cNvPr>
                <p14:cNvContentPartPr/>
                <p14:nvPr/>
              </p14:nvContentPartPr>
              <p14:xfrm>
                <a:off x="738736" y="671187"/>
                <a:ext cx="138960" cy="72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0A868A03-FB74-67DA-9B12-C81C0495322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0096" y="662187"/>
                  <a:ext cx="156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D8317D93-6A1C-2242-3D7E-A42F0F0D93A0}"/>
                    </a:ext>
                  </a:extLst>
                </p14:cNvPr>
                <p14:cNvContentPartPr/>
                <p14:nvPr/>
              </p14:nvContentPartPr>
              <p14:xfrm>
                <a:off x="1075336" y="621867"/>
                <a:ext cx="115560" cy="140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D8317D93-6A1C-2242-3D7E-A42F0F0D93A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66336" y="613227"/>
                  <a:ext cx="133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6137C557-9E89-C484-CBAB-9683362F09A2}"/>
                    </a:ext>
                  </a:extLst>
                </p14:cNvPr>
                <p14:cNvContentPartPr/>
                <p14:nvPr/>
              </p14:nvContentPartPr>
              <p14:xfrm>
                <a:off x="1355416" y="432147"/>
                <a:ext cx="129960" cy="15732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6137C557-9E89-C484-CBAB-9683362F09A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346416" y="423507"/>
                  <a:ext cx="147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5A49F870-188D-77BF-CEB4-7187715BA69A}"/>
                    </a:ext>
                  </a:extLst>
                </p14:cNvPr>
                <p14:cNvContentPartPr/>
                <p14:nvPr/>
              </p14:nvContentPartPr>
              <p14:xfrm>
                <a:off x="1293856" y="666507"/>
                <a:ext cx="171000" cy="223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5A49F870-188D-77BF-CEB4-7187715BA69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84856" y="657867"/>
                  <a:ext cx="188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B116C6C2-930D-3567-BC7F-B67D8467A886}"/>
                    </a:ext>
                  </a:extLst>
                </p14:cNvPr>
                <p14:cNvContentPartPr/>
                <p14:nvPr/>
              </p14:nvContentPartPr>
              <p14:xfrm>
                <a:off x="1351816" y="735627"/>
                <a:ext cx="166320" cy="1173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B116C6C2-930D-3567-BC7F-B67D8467A8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42816" y="726987"/>
                  <a:ext cx="183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8F3A300E-D64A-5D2E-D32D-E2A690F291EF}"/>
                    </a:ext>
                  </a:extLst>
                </p14:cNvPr>
                <p14:cNvContentPartPr/>
                <p14:nvPr/>
              </p14:nvContentPartPr>
              <p14:xfrm>
                <a:off x="1629736" y="601347"/>
                <a:ext cx="64440" cy="842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8F3A300E-D64A-5D2E-D32D-E2A690F291E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20736" y="592347"/>
                  <a:ext cx="82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C7FDE870-1FE3-CD47-3678-ED73C511F693}"/>
                    </a:ext>
                  </a:extLst>
                </p14:cNvPr>
                <p14:cNvContentPartPr/>
                <p14:nvPr/>
              </p14:nvContentPartPr>
              <p14:xfrm>
                <a:off x="1596616" y="498027"/>
                <a:ext cx="129240" cy="5904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C7FDE870-1FE3-CD47-3678-ED73C511F69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87976" y="489387"/>
                  <a:ext cx="14688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13" name="Entrada de lápiz 212">
                <a:extLst>
                  <a:ext uri="{FF2B5EF4-FFF2-40B4-BE49-F238E27FC236}">
                    <a16:creationId xmlns:a16="http://schemas.microsoft.com/office/drawing/2014/main" id="{03739A2B-90D4-4C76-6BED-0009901186A8}"/>
                  </a:ext>
                </a:extLst>
              </p14:cNvPr>
              <p14:cNvContentPartPr/>
              <p14:nvPr/>
            </p14:nvContentPartPr>
            <p14:xfrm>
              <a:off x="1917016" y="607107"/>
              <a:ext cx="166320" cy="3600"/>
            </p14:xfrm>
          </p:contentPart>
        </mc:Choice>
        <mc:Fallback xmlns="">
          <p:pic>
            <p:nvPicPr>
              <p:cNvPr id="213" name="Entrada de lápiz 212">
                <a:extLst>
                  <a:ext uri="{FF2B5EF4-FFF2-40B4-BE49-F238E27FC236}">
                    <a16:creationId xmlns:a16="http://schemas.microsoft.com/office/drawing/2014/main" id="{03739A2B-90D4-4C76-6BED-0009901186A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908016" y="598107"/>
                <a:ext cx="18396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upo 231">
            <a:extLst>
              <a:ext uri="{FF2B5EF4-FFF2-40B4-BE49-F238E27FC236}">
                <a16:creationId xmlns:a16="http://schemas.microsoft.com/office/drawing/2014/main" id="{0FF86D12-F5B3-D71F-209A-238F30726F22}"/>
              </a:ext>
            </a:extLst>
          </p:cNvPr>
          <p:cNvGrpSpPr/>
          <p:nvPr/>
        </p:nvGrpSpPr>
        <p:grpSpPr>
          <a:xfrm>
            <a:off x="10868056" y="400827"/>
            <a:ext cx="1221840" cy="586800"/>
            <a:chOff x="10868056" y="400827"/>
            <a:chExt cx="122184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9BC703B7-459E-47D2-5598-8D9422D7E739}"/>
                    </a:ext>
                  </a:extLst>
                </p14:cNvPr>
                <p14:cNvContentPartPr/>
                <p14:nvPr/>
              </p14:nvContentPartPr>
              <p14:xfrm>
                <a:off x="10868056" y="400827"/>
                <a:ext cx="108360" cy="26712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9BC703B7-459E-47D2-5598-8D9422D7E73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59416" y="391827"/>
                  <a:ext cx="126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4BD3374B-C7F1-5F62-CDCC-8D19D960FA7D}"/>
                    </a:ext>
                  </a:extLst>
                </p14:cNvPr>
                <p14:cNvContentPartPr/>
                <p14:nvPr/>
              </p14:nvContentPartPr>
              <p14:xfrm>
                <a:off x="11103136" y="719427"/>
                <a:ext cx="91080" cy="396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4BD3374B-C7F1-5F62-CDCC-8D19D960FA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94136" y="710427"/>
                  <a:ext cx="10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35AB4525-8AE2-DBCF-C533-3FACDFCF74EE}"/>
                    </a:ext>
                  </a:extLst>
                </p14:cNvPr>
                <p14:cNvContentPartPr/>
                <p14:nvPr/>
              </p14:nvContentPartPr>
              <p14:xfrm>
                <a:off x="11080816" y="802587"/>
                <a:ext cx="140400" cy="140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35AB4525-8AE2-DBCF-C533-3FACDFCF74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72176" y="793947"/>
                  <a:ext cx="158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872E8CBC-80EA-51A6-A024-CB3099901BCA}"/>
                    </a:ext>
                  </a:extLst>
                </p14:cNvPr>
                <p14:cNvContentPartPr/>
                <p14:nvPr/>
              </p14:nvContentPartPr>
              <p14:xfrm>
                <a:off x="11494816" y="441507"/>
                <a:ext cx="118440" cy="1857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872E8CBC-80EA-51A6-A024-CB3099901BC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485816" y="432867"/>
                  <a:ext cx="136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3E211916-E558-16AD-D39F-EDBF837E9727}"/>
                    </a:ext>
                  </a:extLst>
                </p14:cNvPr>
                <p14:cNvContentPartPr/>
                <p14:nvPr/>
              </p14:nvContentPartPr>
              <p14:xfrm>
                <a:off x="11398696" y="725547"/>
                <a:ext cx="166320" cy="129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3E211916-E558-16AD-D39F-EDBF837E972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389696" y="716907"/>
                  <a:ext cx="183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B113A241-A28A-A74A-8667-EFB4EA1FB0B2}"/>
                    </a:ext>
                  </a:extLst>
                </p14:cNvPr>
                <p14:cNvContentPartPr/>
                <p14:nvPr/>
              </p14:nvContentPartPr>
              <p14:xfrm>
                <a:off x="11458816" y="798987"/>
                <a:ext cx="104040" cy="18864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B113A241-A28A-A74A-8667-EFB4EA1FB0B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450176" y="790347"/>
                  <a:ext cx="121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E0D3068F-F1F2-323F-535A-44CAA98CCE34}"/>
                    </a:ext>
                  </a:extLst>
                </p14:cNvPr>
                <p14:cNvContentPartPr/>
                <p14:nvPr/>
              </p14:nvContentPartPr>
              <p14:xfrm>
                <a:off x="11692456" y="523227"/>
                <a:ext cx="152280" cy="294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E0D3068F-F1F2-323F-535A-44CAA98CCE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683816" y="514227"/>
                  <a:ext cx="1699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7A809092-4983-A33F-9991-514B3CB0EE2B}"/>
                    </a:ext>
                  </a:extLst>
                </p14:cNvPr>
                <p14:cNvContentPartPr/>
                <p14:nvPr/>
              </p14:nvContentPartPr>
              <p14:xfrm>
                <a:off x="11827816" y="678027"/>
                <a:ext cx="93600" cy="16056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7A809092-4983-A33F-9991-514B3CB0EE2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819176" y="669387"/>
                  <a:ext cx="111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C30B4ECF-57E1-30A1-D23B-3AC5D88377ED}"/>
                    </a:ext>
                  </a:extLst>
                </p14:cNvPr>
                <p14:cNvContentPartPr/>
                <p14:nvPr/>
              </p14:nvContentPartPr>
              <p14:xfrm>
                <a:off x="11842936" y="490467"/>
                <a:ext cx="246960" cy="24372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C30B4ECF-57E1-30A1-D23B-3AC5D88377E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834296" y="481827"/>
                  <a:ext cx="2646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6B9E6151-662B-5697-EB7B-3A23BCB9382F}"/>
              </a:ext>
            </a:extLst>
          </p:cNvPr>
          <p:cNvGrpSpPr/>
          <p:nvPr/>
        </p:nvGrpSpPr>
        <p:grpSpPr>
          <a:xfrm>
            <a:off x="2221576" y="333147"/>
            <a:ext cx="434880" cy="603360"/>
            <a:chOff x="2221576" y="333147"/>
            <a:chExt cx="4348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70E4D657-8EE1-6A51-1585-8E996C88961B}"/>
                    </a:ext>
                  </a:extLst>
                </p14:cNvPr>
                <p14:cNvContentPartPr/>
                <p14:nvPr/>
              </p14:nvContentPartPr>
              <p14:xfrm>
                <a:off x="2221576" y="412347"/>
                <a:ext cx="156960" cy="34992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70E4D657-8EE1-6A51-1585-8E996C88961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12576" y="403347"/>
                  <a:ext cx="174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3E7D28BD-6303-EC92-434A-BE480303CF74}"/>
                    </a:ext>
                  </a:extLst>
                </p14:cNvPr>
                <p14:cNvContentPartPr/>
                <p14:nvPr/>
              </p14:nvContentPartPr>
              <p14:xfrm>
                <a:off x="2468896" y="524667"/>
                <a:ext cx="82440" cy="4118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3E7D28BD-6303-EC92-434A-BE480303CF7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60256" y="515667"/>
                  <a:ext cx="1000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B082EF9B-740C-5400-B968-2AFB49BCE7ED}"/>
                    </a:ext>
                  </a:extLst>
                </p14:cNvPr>
                <p14:cNvContentPartPr/>
                <p14:nvPr/>
              </p14:nvContentPartPr>
              <p14:xfrm>
                <a:off x="2481856" y="333147"/>
                <a:ext cx="174600" cy="1576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B082EF9B-740C-5400-B968-2AFB49BCE7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72856" y="324147"/>
                  <a:ext cx="1922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upo 244">
            <a:extLst>
              <a:ext uri="{FF2B5EF4-FFF2-40B4-BE49-F238E27FC236}">
                <a16:creationId xmlns:a16="http://schemas.microsoft.com/office/drawing/2014/main" id="{341F73DC-B9B7-CECF-D586-74A776629BC5}"/>
              </a:ext>
            </a:extLst>
          </p:cNvPr>
          <p:cNvGrpSpPr/>
          <p:nvPr/>
        </p:nvGrpSpPr>
        <p:grpSpPr>
          <a:xfrm>
            <a:off x="7846576" y="1953147"/>
            <a:ext cx="671400" cy="783720"/>
            <a:chOff x="7846576" y="1953147"/>
            <a:chExt cx="671400" cy="7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F863B945-F21C-24AD-E100-A43F2E641456}"/>
                    </a:ext>
                  </a:extLst>
                </p14:cNvPr>
                <p14:cNvContentPartPr/>
                <p14:nvPr/>
              </p14:nvContentPartPr>
              <p14:xfrm>
                <a:off x="7846576" y="2173107"/>
                <a:ext cx="415080" cy="4687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F863B945-F21C-24AD-E100-A43F2E64145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37576" y="2164467"/>
                  <a:ext cx="4327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476AE4C0-0FC7-A6A0-0C6C-E31D8B14A509}"/>
                    </a:ext>
                  </a:extLst>
                </p14:cNvPr>
                <p14:cNvContentPartPr/>
                <p14:nvPr/>
              </p14:nvContentPartPr>
              <p14:xfrm>
                <a:off x="7912456" y="2129187"/>
                <a:ext cx="194760" cy="9648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476AE4C0-0FC7-A6A0-0C6C-E31D8B14A50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03456" y="2120547"/>
                  <a:ext cx="212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4D07CC61-57D6-7A1F-B65E-75054D283F14}"/>
                    </a:ext>
                  </a:extLst>
                </p14:cNvPr>
                <p14:cNvContentPartPr/>
                <p14:nvPr/>
              </p14:nvContentPartPr>
              <p14:xfrm>
                <a:off x="8409616" y="2573067"/>
                <a:ext cx="104760" cy="1638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4D07CC61-57D6-7A1F-B65E-75054D283F1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00976" y="2564067"/>
                  <a:ext cx="122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EC0931F5-1FAF-6177-923F-A1404936CB18}"/>
                    </a:ext>
                  </a:extLst>
                </p14:cNvPr>
                <p14:cNvContentPartPr/>
                <p14:nvPr/>
              </p14:nvContentPartPr>
              <p14:xfrm>
                <a:off x="8377936" y="2393427"/>
                <a:ext cx="140040" cy="9108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EC0931F5-1FAF-6177-923F-A1404936CB1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69296" y="2384787"/>
                  <a:ext cx="157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933D8200-8FAA-55F0-6435-0E69F787750E}"/>
                    </a:ext>
                  </a:extLst>
                </p14:cNvPr>
                <p14:cNvContentPartPr/>
                <p14:nvPr/>
              </p14:nvContentPartPr>
              <p14:xfrm>
                <a:off x="8158696" y="1995267"/>
                <a:ext cx="47520" cy="185040"/>
              </p14:xfrm>
            </p:contentPart>
          </mc:Choice>
          <mc:Fallback xmlns=""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933D8200-8FAA-55F0-6435-0E69F78775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49696" y="1986267"/>
                  <a:ext cx="65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015F4655-FB4C-9995-D2FE-89668F075DF4}"/>
                    </a:ext>
                  </a:extLst>
                </p14:cNvPr>
                <p14:cNvContentPartPr/>
                <p14:nvPr/>
              </p14:nvContentPartPr>
              <p14:xfrm>
                <a:off x="8132416" y="1953147"/>
                <a:ext cx="151920" cy="124560"/>
              </p14:xfrm>
            </p:contentPart>
          </mc:Choice>
          <mc:Fallback xmlns=""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015F4655-FB4C-9995-D2FE-89668F075DF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23416" y="1944507"/>
                  <a:ext cx="16956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54" name="Entrada de lápiz 253">
                <a:extLst>
                  <a:ext uri="{FF2B5EF4-FFF2-40B4-BE49-F238E27FC236}">
                    <a16:creationId xmlns:a16="http://schemas.microsoft.com/office/drawing/2014/main" id="{1F372800-FC50-9DEA-ADDF-2B99CE7A3013}"/>
                  </a:ext>
                </a:extLst>
              </p14:cNvPr>
              <p14:cNvContentPartPr/>
              <p14:nvPr/>
            </p14:nvContentPartPr>
            <p14:xfrm>
              <a:off x="8625256" y="4266507"/>
              <a:ext cx="293400" cy="610920"/>
            </p14:xfrm>
          </p:contentPart>
        </mc:Choice>
        <mc:Fallback xmlns="">
          <p:pic>
            <p:nvPicPr>
              <p:cNvPr id="254" name="Entrada de lápiz 253">
                <a:extLst>
                  <a:ext uri="{FF2B5EF4-FFF2-40B4-BE49-F238E27FC236}">
                    <a16:creationId xmlns:a16="http://schemas.microsoft.com/office/drawing/2014/main" id="{1F372800-FC50-9DEA-ADDF-2B99CE7A301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616616" y="4257867"/>
                <a:ext cx="31104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3CCBEFAF-DD81-31FC-5BFF-0B0A7DD34B2D}"/>
                  </a:ext>
                </a:extLst>
              </p14:cNvPr>
              <p14:cNvContentPartPr/>
              <p14:nvPr/>
            </p14:nvContentPartPr>
            <p14:xfrm>
              <a:off x="365056" y="1357707"/>
              <a:ext cx="214200" cy="217800"/>
            </p14:xfrm>
          </p:contentPart>
        </mc:Choice>
        <mc:Fallback xmlns=""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3CCBEFAF-DD81-31FC-5BFF-0B0A7DD34B2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56416" y="1349067"/>
                <a:ext cx="2318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58" name="Entrada de lápiz 257">
                <a:extLst>
                  <a:ext uri="{FF2B5EF4-FFF2-40B4-BE49-F238E27FC236}">
                    <a16:creationId xmlns:a16="http://schemas.microsoft.com/office/drawing/2014/main" id="{7A206B67-78A4-EF90-A429-8F498AE99646}"/>
                  </a:ext>
                </a:extLst>
              </p14:cNvPr>
              <p14:cNvContentPartPr/>
              <p14:nvPr/>
            </p14:nvContentPartPr>
            <p14:xfrm>
              <a:off x="336976" y="1129107"/>
              <a:ext cx="256680" cy="101160"/>
            </p14:xfrm>
          </p:contentPart>
        </mc:Choice>
        <mc:Fallback xmlns="">
          <p:pic>
            <p:nvPicPr>
              <p:cNvPr id="258" name="Entrada de lápiz 257">
                <a:extLst>
                  <a:ext uri="{FF2B5EF4-FFF2-40B4-BE49-F238E27FC236}">
                    <a16:creationId xmlns:a16="http://schemas.microsoft.com/office/drawing/2014/main" id="{7A206B67-78A4-EF90-A429-8F498AE9964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28336" y="1120107"/>
                <a:ext cx="274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60" name="Entrada de lápiz 259">
                <a:extLst>
                  <a:ext uri="{FF2B5EF4-FFF2-40B4-BE49-F238E27FC236}">
                    <a16:creationId xmlns:a16="http://schemas.microsoft.com/office/drawing/2014/main" id="{CB5F5875-46AD-B04F-F262-201C18A926BA}"/>
                  </a:ext>
                </a:extLst>
              </p14:cNvPr>
              <p14:cNvContentPartPr/>
              <p14:nvPr/>
            </p14:nvContentPartPr>
            <p14:xfrm>
              <a:off x="699856" y="1413507"/>
              <a:ext cx="182520" cy="6840"/>
            </p14:xfrm>
          </p:contentPart>
        </mc:Choice>
        <mc:Fallback xmlns="">
          <p:pic>
            <p:nvPicPr>
              <p:cNvPr id="260" name="Entrada de lápiz 259">
                <a:extLst>
                  <a:ext uri="{FF2B5EF4-FFF2-40B4-BE49-F238E27FC236}">
                    <a16:creationId xmlns:a16="http://schemas.microsoft.com/office/drawing/2014/main" id="{CB5F5875-46AD-B04F-F262-201C18A926B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90856" y="1404867"/>
                <a:ext cx="2001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upo 261">
            <a:extLst>
              <a:ext uri="{FF2B5EF4-FFF2-40B4-BE49-F238E27FC236}">
                <a16:creationId xmlns:a16="http://schemas.microsoft.com/office/drawing/2014/main" id="{8D273598-EB05-EBFF-4205-CAACC0779855}"/>
              </a:ext>
            </a:extLst>
          </p:cNvPr>
          <p:cNvGrpSpPr/>
          <p:nvPr/>
        </p:nvGrpSpPr>
        <p:grpSpPr>
          <a:xfrm>
            <a:off x="532456" y="1500267"/>
            <a:ext cx="351000" cy="240120"/>
            <a:chOff x="532456" y="1500267"/>
            <a:chExt cx="3510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EADA9E1D-E45B-F0DB-2494-172B50A315D3}"/>
                    </a:ext>
                  </a:extLst>
                </p14:cNvPr>
                <p14:cNvContentPartPr/>
                <p14:nvPr/>
              </p14:nvContentPartPr>
              <p14:xfrm>
                <a:off x="532456" y="1566507"/>
                <a:ext cx="100080" cy="1738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EADA9E1D-E45B-F0DB-2494-172B50A315D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3816" y="1557507"/>
                  <a:ext cx="117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80C44025-E7F6-2751-7EAF-2655F443B443}"/>
                    </a:ext>
                  </a:extLst>
                </p14:cNvPr>
                <p14:cNvContentPartPr/>
                <p14:nvPr/>
              </p14:nvContentPartPr>
              <p14:xfrm>
                <a:off x="734056" y="1500267"/>
                <a:ext cx="149400" cy="2988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80C44025-E7F6-2751-7EAF-2655F443B44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5056" y="1491627"/>
                  <a:ext cx="1670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upo 266">
            <a:extLst>
              <a:ext uri="{FF2B5EF4-FFF2-40B4-BE49-F238E27FC236}">
                <a16:creationId xmlns:a16="http://schemas.microsoft.com/office/drawing/2014/main" id="{8F8FB10D-A57F-12BC-B26D-D86B37F45626}"/>
              </a:ext>
            </a:extLst>
          </p:cNvPr>
          <p:cNvGrpSpPr/>
          <p:nvPr/>
        </p:nvGrpSpPr>
        <p:grpSpPr>
          <a:xfrm>
            <a:off x="1212136" y="1214787"/>
            <a:ext cx="421920" cy="601560"/>
            <a:chOff x="1212136" y="1214787"/>
            <a:chExt cx="42192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0BACB7A7-CF25-209F-DC94-452DB4C1740B}"/>
                    </a:ext>
                  </a:extLst>
                </p14:cNvPr>
                <p14:cNvContentPartPr/>
                <p14:nvPr/>
              </p14:nvContentPartPr>
              <p14:xfrm>
                <a:off x="1276936" y="1214787"/>
                <a:ext cx="109800" cy="27000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0BACB7A7-CF25-209F-DC94-452DB4C1740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67936" y="1206147"/>
                  <a:ext cx="127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43DD0176-3FEB-5C9C-BDFA-42B69E1B3DE1}"/>
                    </a:ext>
                  </a:extLst>
                </p14:cNvPr>
                <p14:cNvContentPartPr/>
                <p14:nvPr/>
              </p14:nvContentPartPr>
              <p14:xfrm>
                <a:off x="1212136" y="1557867"/>
                <a:ext cx="192960" cy="532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43DD0176-3FEB-5C9C-BDFA-42B69E1B3DE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03496" y="1548867"/>
                  <a:ext cx="210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238FB488-A952-B6BD-07F9-E5994F327170}"/>
                    </a:ext>
                  </a:extLst>
                </p14:cNvPr>
                <p14:cNvContentPartPr/>
                <p14:nvPr/>
              </p14:nvContentPartPr>
              <p14:xfrm>
                <a:off x="1261816" y="1673427"/>
                <a:ext cx="171720" cy="14292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238FB488-A952-B6BD-07F9-E5994F32717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53176" y="1664427"/>
                  <a:ext cx="189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F9A0A210-142F-3C48-FD48-BFD394086A71}"/>
                    </a:ext>
                  </a:extLst>
                </p14:cNvPr>
                <p14:cNvContentPartPr/>
                <p14:nvPr/>
              </p14:nvContentPartPr>
              <p14:xfrm>
                <a:off x="1507696" y="1413867"/>
                <a:ext cx="126360" cy="23868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F9A0A210-142F-3C48-FD48-BFD394086A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99056" y="1404867"/>
                  <a:ext cx="14400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76D80564-5331-5282-C57E-3DC82822E517}"/>
                  </a:ext>
                </a:extLst>
              </p14:cNvPr>
              <p14:cNvContentPartPr/>
              <p14:nvPr/>
            </p14:nvContentPartPr>
            <p14:xfrm>
              <a:off x="1841416" y="1488387"/>
              <a:ext cx="236520" cy="32040"/>
            </p14:xfrm>
          </p:contentPart>
        </mc:Choice>
        <mc:Fallback xmlns=""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76D80564-5331-5282-C57E-3DC82822E51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832776" y="1479747"/>
                <a:ext cx="25416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upo 271">
            <a:extLst>
              <a:ext uri="{FF2B5EF4-FFF2-40B4-BE49-F238E27FC236}">
                <a16:creationId xmlns:a16="http://schemas.microsoft.com/office/drawing/2014/main" id="{F9F527F4-9262-78BF-7727-5FC957F1F409}"/>
              </a:ext>
            </a:extLst>
          </p:cNvPr>
          <p:cNvGrpSpPr/>
          <p:nvPr/>
        </p:nvGrpSpPr>
        <p:grpSpPr>
          <a:xfrm>
            <a:off x="2239576" y="1233147"/>
            <a:ext cx="416520" cy="565560"/>
            <a:chOff x="2239576" y="1233147"/>
            <a:chExt cx="41652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F45100EF-DF8C-38F6-EFB7-F167D04E586A}"/>
                    </a:ext>
                  </a:extLst>
                </p14:cNvPr>
                <p14:cNvContentPartPr/>
                <p14:nvPr/>
              </p14:nvContentPartPr>
              <p14:xfrm>
                <a:off x="2239576" y="1233147"/>
                <a:ext cx="146520" cy="34092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F45100EF-DF8C-38F6-EFB7-F167D04E586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230576" y="1224147"/>
                  <a:ext cx="1641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7E545188-FEFD-9583-70F7-172010C6C9B2}"/>
                    </a:ext>
                  </a:extLst>
                </p14:cNvPr>
                <p14:cNvContentPartPr/>
                <p14:nvPr/>
              </p14:nvContentPartPr>
              <p14:xfrm>
                <a:off x="2453416" y="1476867"/>
                <a:ext cx="113040" cy="32184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7E545188-FEFD-9583-70F7-172010C6C9B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444776" y="1468227"/>
                  <a:ext cx="130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4EF2B57E-FF1E-06B3-5669-90C52D845225}"/>
                    </a:ext>
                  </a:extLst>
                </p14:cNvPr>
                <p14:cNvContentPartPr/>
                <p14:nvPr/>
              </p14:nvContentPartPr>
              <p14:xfrm>
                <a:off x="2467096" y="1373187"/>
                <a:ext cx="189000" cy="9540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4EF2B57E-FF1E-06B3-5669-90C52D84522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58456" y="1364187"/>
                  <a:ext cx="2066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upo 278">
            <a:extLst>
              <a:ext uri="{FF2B5EF4-FFF2-40B4-BE49-F238E27FC236}">
                <a16:creationId xmlns:a16="http://schemas.microsoft.com/office/drawing/2014/main" id="{D2359E32-B880-16BC-145D-B43520348C60}"/>
              </a:ext>
            </a:extLst>
          </p:cNvPr>
          <p:cNvGrpSpPr/>
          <p:nvPr/>
        </p:nvGrpSpPr>
        <p:grpSpPr>
          <a:xfrm>
            <a:off x="301696" y="2377227"/>
            <a:ext cx="371160" cy="323640"/>
            <a:chOff x="301696" y="2377227"/>
            <a:chExt cx="37116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6F8929E7-60C0-FF78-81CA-EFE13BD06D71}"/>
                    </a:ext>
                  </a:extLst>
                </p14:cNvPr>
                <p14:cNvContentPartPr/>
                <p14:nvPr/>
              </p14:nvContentPartPr>
              <p14:xfrm>
                <a:off x="301696" y="2377227"/>
                <a:ext cx="262080" cy="23868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6F8929E7-60C0-FF78-81CA-EFE13BD06D7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2696" y="2368587"/>
                  <a:ext cx="279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2735F2D9-E326-6709-50CE-2F3357312FCE}"/>
                    </a:ext>
                  </a:extLst>
                </p14:cNvPr>
                <p14:cNvContentPartPr/>
                <p14:nvPr/>
              </p14:nvContentPartPr>
              <p14:xfrm>
                <a:off x="548296" y="2583507"/>
                <a:ext cx="124560" cy="11736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2735F2D9-E326-6709-50CE-2F3357312FC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9656" y="2574507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75" name="Entrada de lápiz 274">
                <a:extLst>
                  <a:ext uri="{FF2B5EF4-FFF2-40B4-BE49-F238E27FC236}">
                    <a16:creationId xmlns:a16="http://schemas.microsoft.com/office/drawing/2014/main" id="{FCDE82C3-E1D4-BE4C-8967-0A45C47A8E6E}"/>
                  </a:ext>
                </a:extLst>
              </p14:cNvPr>
              <p14:cNvContentPartPr/>
              <p14:nvPr/>
            </p14:nvContentPartPr>
            <p14:xfrm>
              <a:off x="384856" y="2195427"/>
              <a:ext cx="259560" cy="87480"/>
            </p14:xfrm>
          </p:contentPart>
        </mc:Choice>
        <mc:Fallback xmlns="">
          <p:pic>
            <p:nvPicPr>
              <p:cNvPr id="275" name="Entrada de lápiz 274">
                <a:extLst>
                  <a:ext uri="{FF2B5EF4-FFF2-40B4-BE49-F238E27FC236}">
                    <a16:creationId xmlns:a16="http://schemas.microsoft.com/office/drawing/2014/main" id="{FCDE82C3-E1D4-BE4C-8967-0A45C47A8E6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76216" y="2186787"/>
                <a:ext cx="27720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upo 277">
            <a:extLst>
              <a:ext uri="{FF2B5EF4-FFF2-40B4-BE49-F238E27FC236}">
                <a16:creationId xmlns:a16="http://schemas.microsoft.com/office/drawing/2014/main" id="{ABAEF1DE-B92C-F860-1649-D0F4AF70A835}"/>
              </a:ext>
            </a:extLst>
          </p:cNvPr>
          <p:cNvGrpSpPr/>
          <p:nvPr/>
        </p:nvGrpSpPr>
        <p:grpSpPr>
          <a:xfrm>
            <a:off x="921616" y="2417907"/>
            <a:ext cx="174960" cy="76320"/>
            <a:chOff x="921616" y="2417907"/>
            <a:chExt cx="17496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7ECD1C48-C701-D043-1569-5FE228E087C3}"/>
                    </a:ext>
                  </a:extLst>
                </p14:cNvPr>
                <p14:cNvContentPartPr/>
                <p14:nvPr/>
              </p14:nvContentPartPr>
              <p14:xfrm>
                <a:off x="921616" y="2417907"/>
                <a:ext cx="109080" cy="1368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7ECD1C48-C701-D043-1569-5FE228E087C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2616" y="2409267"/>
                  <a:ext cx="126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75CBC5BF-985C-1A7E-7407-FAAA03158C92}"/>
                    </a:ext>
                  </a:extLst>
                </p14:cNvPr>
                <p14:cNvContentPartPr/>
                <p14:nvPr/>
              </p14:nvContentPartPr>
              <p14:xfrm>
                <a:off x="921976" y="2485587"/>
                <a:ext cx="174600" cy="864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75CBC5BF-985C-1A7E-7407-FAAA03158C9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12976" y="2476587"/>
                  <a:ext cx="1922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upo 282">
            <a:extLst>
              <a:ext uri="{FF2B5EF4-FFF2-40B4-BE49-F238E27FC236}">
                <a16:creationId xmlns:a16="http://schemas.microsoft.com/office/drawing/2014/main" id="{A2A6F2DD-E0F1-AC7B-3645-E18F218BAFA0}"/>
              </a:ext>
            </a:extLst>
          </p:cNvPr>
          <p:cNvGrpSpPr/>
          <p:nvPr/>
        </p:nvGrpSpPr>
        <p:grpSpPr>
          <a:xfrm>
            <a:off x="1445056" y="2238267"/>
            <a:ext cx="392760" cy="631440"/>
            <a:chOff x="1445056" y="2238267"/>
            <a:chExt cx="39276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591A47F5-F52B-F123-F4D9-4C7845DA07C3}"/>
                    </a:ext>
                  </a:extLst>
                </p14:cNvPr>
                <p14:cNvContentPartPr/>
                <p14:nvPr/>
              </p14:nvContentPartPr>
              <p14:xfrm>
                <a:off x="1445056" y="2238267"/>
                <a:ext cx="188640" cy="43308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591A47F5-F52B-F123-F4D9-4C7845DA07C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436416" y="2229627"/>
                  <a:ext cx="206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5084CCD0-D22C-147A-925C-8E5D2F592FC0}"/>
                    </a:ext>
                  </a:extLst>
                </p14:cNvPr>
                <p14:cNvContentPartPr/>
                <p14:nvPr/>
              </p14:nvContentPartPr>
              <p14:xfrm>
                <a:off x="1701016" y="2524467"/>
                <a:ext cx="100800" cy="34524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5084CCD0-D22C-147A-925C-8E5D2F592FC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92016" y="2515467"/>
                  <a:ext cx="118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CB886533-FF38-0A14-4B41-AC2828F53829}"/>
                    </a:ext>
                  </a:extLst>
                </p14:cNvPr>
                <p14:cNvContentPartPr/>
                <p14:nvPr/>
              </p14:nvContentPartPr>
              <p14:xfrm>
                <a:off x="1671856" y="2426907"/>
                <a:ext cx="165960" cy="10764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CB886533-FF38-0A14-4B41-AC2828F5382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63216" y="2418267"/>
                  <a:ext cx="18360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85" name="Entrada de lápiz 284">
                <a:extLst>
                  <a:ext uri="{FF2B5EF4-FFF2-40B4-BE49-F238E27FC236}">
                    <a16:creationId xmlns:a16="http://schemas.microsoft.com/office/drawing/2014/main" id="{F4775051-2918-C8C9-9B09-A6A6ECAD6B7F}"/>
                  </a:ext>
                </a:extLst>
              </p14:cNvPr>
              <p14:cNvContentPartPr/>
              <p14:nvPr/>
            </p14:nvContentPartPr>
            <p14:xfrm>
              <a:off x="366136" y="3168147"/>
              <a:ext cx="213840" cy="101160"/>
            </p14:xfrm>
          </p:contentPart>
        </mc:Choice>
        <mc:Fallback xmlns="">
          <p:pic>
            <p:nvPicPr>
              <p:cNvPr id="285" name="Entrada de lápiz 284">
                <a:extLst>
                  <a:ext uri="{FF2B5EF4-FFF2-40B4-BE49-F238E27FC236}">
                    <a16:creationId xmlns:a16="http://schemas.microsoft.com/office/drawing/2014/main" id="{F4775051-2918-C8C9-9B09-A6A6ECAD6B7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57136" y="3159507"/>
                <a:ext cx="23148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upo 287">
            <a:extLst>
              <a:ext uri="{FF2B5EF4-FFF2-40B4-BE49-F238E27FC236}">
                <a16:creationId xmlns:a16="http://schemas.microsoft.com/office/drawing/2014/main" id="{AB7BB1C8-8A1B-3698-E6A9-4844E64A6A66}"/>
              </a:ext>
            </a:extLst>
          </p:cNvPr>
          <p:cNvGrpSpPr/>
          <p:nvPr/>
        </p:nvGrpSpPr>
        <p:grpSpPr>
          <a:xfrm>
            <a:off x="398536" y="3366867"/>
            <a:ext cx="544680" cy="205560"/>
            <a:chOff x="398536" y="3366867"/>
            <a:chExt cx="54468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84" name="Entrada de lápiz 283">
                  <a:extLst>
                    <a:ext uri="{FF2B5EF4-FFF2-40B4-BE49-F238E27FC236}">
                      <a16:creationId xmlns:a16="http://schemas.microsoft.com/office/drawing/2014/main" id="{83236034-2B98-BE94-5A37-023D5F920A3D}"/>
                    </a:ext>
                  </a:extLst>
                </p14:cNvPr>
                <p14:cNvContentPartPr/>
                <p14:nvPr/>
              </p14:nvContentPartPr>
              <p14:xfrm>
                <a:off x="398536" y="3366867"/>
                <a:ext cx="196200" cy="205560"/>
              </p14:xfrm>
            </p:contentPart>
          </mc:Choice>
          <mc:Fallback xmlns="">
            <p:pic>
              <p:nvPicPr>
                <p:cNvPr id="284" name="Entrada de lápiz 283">
                  <a:extLst>
                    <a:ext uri="{FF2B5EF4-FFF2-40B4-BE49-F238E27FC236}">
                      <a16:creationId xmlns:a16="http://schemas.microsoft.com/office/drawing/2014/main" id="{83236034-2B98-BE94-5A37-023D5F920A3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9896" y="3357867"/>
                  <a:ext cx="213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86" name="Entrada de lápiz 285">
                  <a:extLst>
                    <a:ext uri="{FF2B5EF4-FFF2-40B4-BE49-F238E27FC236}">
                      <a16:creationId xmlns:a16="http://schemas.microsoft.com/office/drawing/2014/main" id="{7BAD640B-DCD2-1BF4-4843-2C257951B436}"/>
                    </a:ext>
                  </a:extLst>
                </p14:cNvPr>
                <p14:cNvContentPartPr/>
                <p14:nvPr/>
              </p14:nvContentPartPr>
              <p14:xfrm>
                <a:off x="800296" y="3456507"/>
                <a:ext cx="125640" cy="12240"/>
              </p14:xfrm>
            </p:contentPart>
          </mc:Choice>
          <mc:Fallback xmlns="">
            <p:pic>
              <p:nvPicPr>
                <p:cNvPr id="286" name="Entrada de lápiz 285">
                  <a:extLst>
                    <a:ext uri="{FF2B5EF4-FFF2-40B4-BE49-F238E27FC236}">
                      <a16:creationId xmlns:a16="http://schemas.microsoft.com/office/drawing/2014/main" id="{7BAD640B-DCD2-1BF4-4843-2C257951B43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1656" y="3447507"/>
                  <a:ext cx="143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87" name="Entrada de lápiz 286">
                  <a:extLst>
                    <a:ext uri="{FF2B5EF4-FFF2-40B4-BE49-F238E27FC236}">
                      <a16:creationId xmlns:a16="http://schemas.microsoft.com/office/drawing/2014/main" id="{CD3105CE-EBCE-213A-1D29-7D01A1792955}"/>
                    </a:ext>
                  </a:extLst>
                </p14:cNvPr>
                <p14:cNvContentPartPr/>
                <p14:nvPr/>
              </p14:nvContentPartPr>
              <p14:xfrm>
                <a:off x="777976" y="3515547"/>
                <a:ext cx="165240" cy="24120"/>
              </p14:xfrm>
            </p:contentPart>
          </mc:Choice>
          <mc:Fallback xmlns="">
            <p:pic>
              <p:nvPicPr>
                <p:cNvPr id="287" name="Entrada de lápiz 286">
                  <a:extLst>
                    <a:ext uri="{FF2B5EF4-FFF2-40B4-BE49-F238E27FC236}">
                      <a16:creationId xmlns:a16="http://schemas.microsoft.com/office/drawing/2014/main" id="{CD3105CE-EBCE-213A-1D29-7D01A179295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8976" y="3506907"/>
                  <a:ext cx="1828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upo 290">
            <a:extLst>
              <a:ext uri="{FF2B5EF4-FFF2-40B4-BE49-F238E27FC236}">
                <a16:creationId xmlns:a16="http://schemas.microsoft.com/office/drawing/2014/main" id="{329E599D-371C-19DF-289D-D63C37FBDA8E}"/>
              </a:ext>
            </a:extLst>
          </p:cNvPr>
          <p:cNvGrpSpPr/>
          <p:nvPr/>
        </p:nvGrpSpPr>
        <p:grpSpPr>
          <a:xfrm>
            <a:off x="1275136" y="3105507"/>
            <a:ext cx="263520" cy="477000"/>
            <a:chOff x="1275136" y="3105507"/>
            <a:chExt cx="26352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89" name="Entrada de lápiz 288">
                  <a:extLst>
                    <a:ext uri="{FF2B5EF4-FFF2-40B4-BE49-F238E27FC236}">
                      <a16:creationId xmlns:a16="http://schemas.microsoft.com/office/drawing/2014/main" id="{BEE719EF-F203-5518-2775-2C02DAC002C3}"/>
                    </a:ext>
                  </a:extLst>
                </p14:cNvPr>
                <p14:cNvContentPartPr/>
                <p14:nvPr/>
              </p14:nvContentPartPr>
              <p14:xfrm>
                <a:off x="1275136" y="3340227"/>
                <a:ext cx="213480" cy="242280"/>
              </p14:xfrm>
            </p:contentPart>
          </mc:Choice>
          <mc:Fallback xmlns="">
            <p:pic>
              <p:nvPicPr>
                <p:cNvPr id="289" name="Entrada de lápiz 288">
                  <a:extLst>
                    <a:ext uri="{FF2B5EF4-FFF2-40B4-BE49-F238E27FC236}">
                      <a16:creationId xmlns:a16="http://schemas.microsoft.com/office/drawing/2014/main" id="{BEE719EF-F203-5518-2775-2C02DAC002C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266136" y="3331587"/>
                  <a:ext cx="2311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90" name="Entrada de lápiz 289">
                  <a:extLst>
                    <a:ext uri="{FF2B5EF4-FFF2-40B4-BE49-F238E27FC236}">
                      <a16:creationId xmlns:a16="http://schemas.microsoft.com/office/drawing/2014/main" id="{4BC2F523-1C6F-6464-3811-372B194D91A3}"/>
                    </a:ext>
                  </a:extLst>
                </p14:cNvPr>
                <p14:cNvContentPartPr/>
                <p14:nvPr/>
              </p14:nvContentPartPr>
              <p14:xfrm>
                <a:off x="1288096" y="3105507"/>
                <a:ext cx="250560" cy="158040"/>
              </p14:xfrm>
            </p:contentPart>
          </mc:Choice>
          <mc:Fallback xmlns="">
            <p:pic>
              <p:nvPicPr>
                <p:cNvPr id="290" name="Entrada de lápiz 289">
                  <a:extLst>
                    <a:ext uri="{FF2B5EF4-FFF2-40B4-BE49-F238E27FC236}">
                      <a16:creationId xmlns:a16="http://schemas.microsoft.com/office/drawing/2014/main" id="{4BC2F523-1C6F-6464-3811-372B194D91A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79456" y="3096867"/>
                  <a:ext cx="26820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92" name="Entrada de lápiz 291">
                <a:extLst>
                  <a:ext uri="{FF2B5EF4-FFF2-40B4-BE49-F238E27FC236}">
                    <a16:creationId xmlns:a16="http://schemas.microsoft.com/office/drawing/2014/main" id="{B13D7155-FC7E-FA2F-F56A-8F9EE1527B31}"/>
                  </a:ext>
                </a:extLst>
              </p14:cNvPr>
              <p14:cNvContentPartPr/>
              <p14:nvPr/>
            </p14:nvContentPartPr>
            <p14:xfrm>
              <a:off x="5594056" y="3681867"/>
              <a:ext cx="11160" cy="19800"/>
            </p14:xfrm>
          </p:contentPart>
        </mc:Choice>
        <mc:Fallback xmlns="">
          <p:pic>
            <p:nvPicPr>
              <p:cNvPr id="292" name="Entrada de lápiz 291">
                <a:extLst>
                  <a:ext uri="{FF2B5EF4-FFF2-40B4-BE49-F238E27FC236}">
                    <a16:creationId xmlns:a16="http://schemas.microsoft.com/office/drawing/2014/main" id="{B13D7155-FC7E-FA2F-F56A-8F9EE1527B3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85416" y="3672867"/>
                <a:ext cx="28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93" name="Entrada de lápiz 292">
                <a:extLst>
                  <a:ext uri="{FF2B5EF4-FFF2-40B4-BE49-F238E27FC236}">
                    <a16:creationId xmlns:a16="http://schemas.microsoft.com/office/drawing/2014/main" id="{82F59C24-2C5F-CF89-4849-BEA36F439EC3}"/>
                  </a:ext>
                </a:extLst>
              </p14:cNvPr>
              <p14:cNvContentPartPr/>
              <p14:nvPr/>
            </p14:nvContentPartPr>
            <p14:xfrm>
              <a:off x="4563736" y="3671787"/>
              <a:ext cx="1072080" cy="865800"/>
            </p14:xfrm>
          </p:contentPart>
        </mc:Choice>
        <mc:Fallback xmlns="">
          <p:pic>
            <p:nvPicPr>
              <p:cNvPr id="293" name="Entrada de lápiz 292">
                <a:extLst>
                  <a:ext uri="{FF2B5EF4-FFF2-40B4-BE49-F238E27FC236}">
                    <a16:creationId xmlns:a16="http://schemas.microsoft.com/office/drawing/2014/main" id="{82F59C24-2C5F-CF89-4849-BEA36F439EC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555096" y="3663147"/>
                <a:ext cx="1089720" cy="88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upo 303">
            <a:extLst>
              <a:ext uri="{FF2B5EF4-FFF2-40B4-BE49-F238E27FC236}">
                <a16:creationId xmlns:a16="http://schemas.microsoft.com/office/drawing/2014/main" id="{EB2E19EA-58DD-0572-9850-74E75D47BC68}"/>
              </a:ext>
            </a:extLst>
          </p:cNvPr>
          <p:cNvGrpSpPr/>
          <p:nvPr/>
        </p:nvGrpSpPr>
        <p:grpSpPr>
          <a:xfrm>
            <a:off x="5618536" y="3648387"/>
            <a:ext cx="1311480" cy="945360"/>
            <a:chOff x="5618536" y="3648387"/>
            <a:chExt cx="1311480" cy="94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B3FEABAC-4E54-7E49-C0A1-D8834B55CC6C}"/>
                    </a:ext>
                  </a:extLst>
                </p14:cNvPr>
                <p14:cNvContentPartPr/>
                <p14:nvPr/>
              </p14:nvContentPartPr>
              <p14:xfrm>
                <a:off x="5670016" y="3817227"/>
                <a:ext cx="5040" cy="38520"/>
              </p14:xfrm>
            </p:contentPart>
          </mc:Choice>
          <mc:Fallback xmlns=""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B3FEABAC-4E54-7E49-C0A1-D8834B55CC6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61376" y="3808227"/>
                  <a:ext cx="22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03" name="Entrada de lápiz 302">
                  <a:extLst>
                    <a:ext uri="{FF2B5EF4-FFF2-40B4-BE49-F238E27FC236}">
                      <a16:creationId xmlns:a16="http://schemas.microsoft.com/office/drawing/2014/main" id="{95FE8573-382F-0A59-8139-83F2BD84ED48}"/>
                    </a:ext>
                  </a:extLst>
                </p14:cNvPr>
                <p14:cNvContentPartPr/>
                <p14:nvPr/>
              </p14:nvContentPartPr>
              <p14:xfrm>
                <a:off x="5618536" y="3648387"/>
                <a:ext cx="1311480" cy="945360"/>
              </p14:xfrm>
            </p:contentPart>
          </mc:Choice>
          <mc:Fallback xmlns="">
            <p:pic>
              <p:nvPicPr>
                <p:cNvPr id="303" name="Entrada de lápiz 302">
                  <a:extLst>
                    <a:ext uri="{FF2B5EF4-FFF2-40B4-BE49-F238E27FC236}">
                      <a16:creationId xmlns:a16="http://schemas.microsoft.com/office/drawing/2014/main" id="{95FE8573-382F-0A59-8139-83F2BD84ED4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09536" y="3639387"/>
                  <a:ext cx="1329120" cy="9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05" name="Entrada de lápiz 304">
                <a:extLst>
                  <a:ext uri="{FF2B5EF4-FFF2-40B4-BE49-F238E27FC236}">
                    <a16:creationId xmlns:a16="http://schemas.microsoft.com/office/drawing/2014/main" id="{39E6A1F6-0464-96B2-B6E6-0CDFA84341FB}"/>
                  </a:ext>
                </a:extLst>
              </p14:cNvPr>
              <p14:cNvContentPartPr/>
              <p14:nvPr/>
            </p14:nvContentPartPr>
            <p14:xfrm>
              <a:off x="5414416" y="1573347"/>
              <a:ext cx="208800" cy="740160"/>
            </p14:xfrm>
          </p:contentPart>
        </mc:Choice>
        <mc:Fallback xmlns="">
          <p:pic>
            <p:nvPicPr>
              <p:cNvPr id="305" name="Entrada de lápiz 304">
                <a:extLst>
                  <a:ext uri="{FF2B5EF4-FFF2-40B4-BE49-F238E27FC236}">
                    <a16:creationId xmlns:a16="http://schemas.microsoft.com/office/drawing/2014/main" id="{39E6A1F6-0464-96B2-B6E6-0CDFA84341F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405776" y="1564347"/>
                <a:ext cx="22644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06" name="Entrada de lápiz 305">
                <a:extLst>
                  <a:ext uri="{FF2B5EF4-FFF2-40B4-BE49-F238E27FC236}">
                    <a16:creationId xmlns:a16="http://schemas.microsoft.com/office/drawing/2014/main" id="{75FC242C-57DF-416E-38D3-7142440E11C5}"/>
                  </a:ext>
                </a:extLst>
              </p14:cNvPr>
              <p14:cNvContentPartPr/>
              <p14:nvPr/>
            </p14:nvContentPartPr>
            <p14:xfrm>
              <a:off x="5955856" y="1199307"/>
              <a:ext cx="528120" cy="420120"/>
            </p14:xfrm>
          </p:contentPart>
        </mc:Choice>
        <mc:Fallback xmlns="">
          <p:pic>
            <p:nvPicPr>
              <p:cNvPr id="306" name="Entrada de lápiz 305">
                <a:extLst>
                  <a:ext uri="{FF2B5EF4-FFF2-40B4-BE49-F238E27FC236}">
                    <a16:creationId xmlns:a16="http://schemas.microsoft.com/office/drawing/2014/main" id="{75FC242C-57DF-416E-38D3-7142440E11C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946856" y="1190667"/>
                <a:ext cx="545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07" name="Entrada de lápiz 306">
                <a:extLst>
                  <a:ext uri="{FF2B5EF4-FFF2-40B4-BE49-F238E27FC236}">
                    <a16:creationId xmlns:a16="http://schemas.microsoft.com/office/drawing/2014/main" id="{7FB37D92-46A0-8EEF-4686-03D25132E3F1}"/>
                  </a:ext>
                </a:extLst>
              </p14:cNvPr>
              <p14:cNvContentPartPr/>
              <p14:nvPr/>
            </p14:nvContentPartPr>
            <p14:xfrm>
              <a:off x="6173296" y="470307"/>
              <a:ext cx="553320" cy="354600"/>
            </p14:xfrm>
          </p:contentPart>
        </mc:Choice>
        <mc:Fallback xmlns="">
          <p:pic>
            <p:nvPicPr>
              <p:cNvPr id="307" name="Entrada de lápiz 306">
                <a:extLst>
                  <a:ext uri="{FF2B5EF4-FFF2-40B4-BE49-F238E27FC236}">
                    <a16:creationId xmlns:a16="http://schemas.microsoft.com/office/drawing/2014/main" id="{7FB37D92-46A0-8EEF-4686-03D25132E3F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164296" y="461307"/>
                <a:ext cx="5709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08" name="Entrada de lápiz 307">
                <a:extLst>
                  <a:ext uri="{FF2B5EF4-FFF2-40B4-BE49-F238E27FC236}">
                    <a16:creationId xmlns:a16="http://schemas.microsoft.com/office/drawing/2014/main" id="{4FC181ED-C4BA-1DBE-1312-FD5B415F038B}"/>
                  </a:ext>
                </a:extLst>
              </p14:cNvPr>
              <p14:cNvContentPartPr/>
              <p14:nvPr/>
            </p14:nvContentPartPr>
            <p14:xfrm>
              <a:off x="4596136" y="531507"/>
              <a:ext cx="296280" cy="332280"/>
            </p14:xfrm>
          </p:contentPart>
        </mc:Choice>
        <mc:Fallback xmlns="">
          <p:pic>
            <p:nvPicPr>
              <p:cNvPr id="308" name="Entrada de lápiz 307">
                <a:extLst>
                  <a:ext uri="{FF2B5EF4-FFF2-40B4-BE49-F238E27FC236}">
                    <a16:creationId xmlns:a16="http://schemas.microsoft.com/office/drawing/2014/main" id="{4FC181ED-C4BA-1DBE-1312-FD5B415F038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587136" y="522867"/>
                <a:ext cx="3139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09" name="Entrada de lápiz 308">
                <a:extLst>
                  <a:ext uri="{FF2B5EF4-FFF2-40B4-BE49-F238E27FC236}">
                    <a16:creationId xmlns:a16="http://schemas.microsoft.com/office/drawing/2014/main" id="{983D198A-8E84-F72F-100A-ACD4189A9845}"/>
                  </a:ext>
                </a:extLst>
              </p14:cNvPr>
              <p14:cNvContentPartPr/>
              <p14:nvPr/>
            </p14:nvContentPartPr>
            <p14:xfrm>
              <a:off x="5556976" y="3695547"/>
              <a:ext cx="258840" cy="1230480"/>
            </p14:xfrm>
          </p:contentPart>
        </mc:Choice>
        <mc:Fallback xmlns="">
          <p:pic>
            <p:nvPicPr>
              <p:cNvPr id="309" name="Entrada de lápiz 308">
                <a:extLst>
                  <a:ext uri="{FF2B5EF4-FFF2-40B4-BE49-F238E27FC236}">
                    <a16:creationId xmlns:a16="http://schemas.microsoft.com/office/drawing/2014/main" id="{983D198A-8E84-F72F-100A-ACD4189A984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547976" y="3686547"/>
                <a:ext cx="276480" cy="12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10" name="Entrada de lápiz 309">
                <a:extLst>
                  <a:ext uri="{FF2B5EF4-FFF2-40B4-BE49-F238E27FC236}">
                    <a16:creationId xmlns:a16="http://schemas.microsoft.com/office/drawing/2014/main" id="{D9F9506D-28F2-BBEE-D0A7-3B278B82E213}"/>
                  </a:ext>
                </a:extLst>
              </p14:cNvPr>
              <p14:cNvContentPartPr/>
              <p14:nvPr/>
            </p14:nvContentPartPr>
            <p14:xfrm>
              <a:off x="4950016" y="4123947"/>
              <a:ext cx="43920" cy="639720"/>
            </p14:xfrm>
          </p:contentPart>
        </mc:Choice>
        <mc:Fallback xmlns="">
          <p:pic>
            <p:nvPicPr>
              <p:cNvPr id="310" name="Entrada de lápiz 309">
                <a:extLst>
                  <a:ext uri="{FF2B5EF4-FFF2-40B4-BE49-F238E27FC236}">
                    <a16:creationId xmlns:a16="http://schemas.microsoft.com/office/drawing/2014/main" id="{D9F9506D-28F2-BBEE-D0A7-3B278B82E213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4941376" y="4115307"/>
                <a:ext cx="6156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11" name="Entrada de lápiz 310">
                <a:extLst>
                  <a:ext uri="{FF2B5EF4-FFF2-40B4-BE49-F238E27FC236}">
                    <a16:creationId xmlns:a16="http://schemas.microsoft.com/office/drawing/2014/main" id="{D75D2598-E808-18C9-C83B-15D5897D976B}"/>
                  </a:ext>
                </a:extLst>
              </p14:cNvPr>
              <p14:cNvContentPartPr/>
              <p14:nvPr/>
            </p14:nvContentPartPr>
            <p14:xfrm>
              <a:off x="6531856" y="3806067"/>
              <a:ext cx="41760" cy="1038960"/>
            </p14:xfrm>
          </p:contentPart>
        </mc:Choice>
        <mc:Fallback xmlns="">
          <p:pic>
            <p:nvPicPr>
              <p:cNvPr id="311" name="Entrada de lápiz 310">
                <a:extLst>
                  <a:ext uri="{FF2B5EF4-FFF2-40B4-BE49-F238E27FC236}">
                    <a16:creationId xmlns:a16="http://schemas.microsoft.com/office/drawing/2014/main" id="{D75D2598-E808-18C9-C83B-15D5897D976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523216" y="3797427"/>
                <a:ext cx="59400" cy="10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upo 313">
            <a:extLst>
              <a:ext uri="{FF2B5EF4-FFF2-40B4-BE49-F238E27FC236}">
                <a16:creationId xmlns:a16="http://schemas.microsoft.com/office/drawing/2014/main" id="{C9770715-9C48-AAE1-AFF5-BB4C65F43CAE}"/>
              </a:ext>
            </a:extLst>
          </p:cNvPr>
          <p:cNvGrpSpPr/>
          <p:nvPr/>
        </p:nvGrpSpPr>
        <p:grpSpPr>
          <a:xfrm>
            <a:off x="4446016" y="4127547"/>
            <a:ext cx="535320" cy="387000"/>
            <a:chOff x="4446016" y="4127547"/>
            <a:chExt cx="53532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A144D56B-D7F6-DD47-9AE8-824E08DCA139}"/>
                    </a:ext>
                  </a:extLst>
                </p14:cNvPr>
                <p14:cNvContentPartPr/>
                <p14:nvPr/>
              </p14:nvContentPartPr>
              <p14:xfrm>
                <a:off x="4456816" y="4127547"/>
                <a:ext cx="524520" cy="377280"/>
              </p14:xfrm>
            </p:contentPart>
          </mc:Choice>
          <mc:Fallback xmlns=""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A144D56B-D7F6-DD47-9AE8-824E08DCA13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447816" y="4118907"/>
                  <a:ext cx="542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13" name="Entrada de lápiz 312">
                  <a:extLst>
                    <a:ext uri="{FF2B5EF4-FFF2-40B4-BE49-F238E27FC236}">
                      <a16:creationId xmlns:a16="http://schemas.microsoft.com/office/drawing/2014/main" id="{039E527D-4271-9413-9D38-3FAB12A21708}"/>
                    </a:ext>
                  </a:extLst>
                </p14:cNvPr>
                <p14:cNvContentPartPr/>
                <p14:nvPr/>
              </p14:nvContentPartPr>
              <p14:xfrm>
                <a:off x="4446016" y="4506987"/>
                <a:ext cx="20160" cy="7560"/>
              </p14:xfrm>
            </p:contentPart>
          </mc:Choice>
          <mc:Fallback xmlns="">
            <p:pic>
              <p:nvPicPr>
                <p:cNvPr id="313" name="Entrada de lápiz 312">
                  <a:extLst>
                    <a:ext uri="{FF2B5EF4-FFF2-40B4-BE49-F238E27FC236}">
                      <a16:creationId xmlns:a16="http://schemas.microsoft.com/office/drawing/2014/main" id="{039E527D-4271-9413-9D38-3FAB12A2170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437016" y="4498347"/>
                  <a:ext cx="378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upo 319">
            <a:extLst>
              <a:ext uri="{FF2B5EF4-FFF2-40B4-BE49-F238E27FC236}">
                <a16:creationId xmlns:a16="http://schemas.microsoft.com/office/drawing/2014/main" id="{AC02D467-9175-9294-298C-06D722AEC4A6}"/>
              </a:ext>
            </a:extLst>
          </p:cNvPr>
          <p:cNvGrpSpPr/>
          <p:nvPr/>
        </p:nvGrpSpPr>
        <p:grpSpPr>
          <a:xfrm>
            <a:off x="5834176" y="70347"/>
            <a:ext cx="535680" cy="964080"/>
            <a:chOff x="5834176" y="70347"/>
            <a:chExt cx="535680" cy="9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23ABD0FC-AC40-9C59-6631-07BED87F6D79}"/>
                    </a:ext>
                  </a:extLst>
                </p14:cNvPr>
                <p14:cNvContentPartPr/>
                <p14:nvPr/>
              </p14:nvContentPartPr>
              <p14:xfrm>
                <a:off x="6013096" y="377787"/>
                <a:ext cx="105480" cy="10872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23ABD0FC-AC40-9C59-6631-07BED87F6D7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04096" y="369147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6104FD1E-6A1F-FD27-E62D-B4131847CB67}"/>
                    </a:ext>
                  </a:extLst>
                </p14:cNvPr>
                <p14:cNvContentPartPr/>
                <p14:nvPr/>
              </p14:nvContentPartPr>
              <p14:xfrm>
                <a:off x="5970976" y="70347"/>
                <a:ext cx="264960" cy="40500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6104FD1E-6A1F-FD27-E62D-B4131847CB6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62336" y="61707"/>
                  <a:ext cx="2826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EA9ABFF7-6B52-2C14-D4C3-C37A70A86607}"/>
                    </a:ext>
                  </a:extLst>
                </p14:cNvPr>
                <p14:cNvContentPartPr/>
                <p14:nvPr/>
              </p14:nvContentPartPr>
              <p14:xfrm>
                <a:off x="5834176" y="469587"/>
                <a:ext cx="307080" cy="51948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EA9ABFF7-6B52-2C14-D4C3-C37A70A8660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25536" y="460587"/>
                  <a:ext cx="3247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A052B30E-C819-27A1-45C6-617D955746A4}"/>
                    </a:ext>
                  </a:extLst>
                </p14:cNvPr>
                <p14:cNvContentPartPr/>
                <p14:nvPr/>
              </p14:nvContentPartPr>
              <p14:xfrm>
                <a:off x="6093016" y="517467"/>
                <a:ext cx="276840" cy="51696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A052B30E-C819-27A1-45C6-617D955746A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84376" y="508467"/>
                  <a:ext cx="294480" cy="53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172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B748C4E-723B-B8D1-BB3D-DE3E4A85CCB1}"/>
              </a:ext>
            </a:extLst>
          </p:cNvPr>
          <p:cNvGrpSpPr/>
          <p:nvPr/>
        </p:nvGrpSpPr>
        <p:grpSpPr>
          <a:xfrm>
            <a:off x="334456" y="342867"/>
            <a:ext cx="1391400" cy="510120"/>
            <a:chOff x="334456" y="342867"/>
            <a:chExt cx="13914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2666301-7B4F-F3F7-D4F4-28B50D18A224}"/>
                    </a:ext>
                  </a:extLst>
                </p14:cNvPr>
                <p14:cNvContentPartPr/>
                <p14:nvPr/>
              </p14:nvContentPartPr>
              <p14:xfrm>
                <a:off x="334456" y="476067"/>
                <a:ext cx="167040" cy="2008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2666301-7B4F-F3F7-D4F4-28B50D18A2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5456" y="467427"/>
                  <a:ext cx="184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7AE9EF8-8C4F-D9B9-FA82-21D5EED50518}"/>
                    </a:ext>
                  </a:extLst>
                </p14:cNvPr>
                <p14:cNvContentPartPr/>
                <p14:nvPr/>
              </p14:nvContentPartPr>
              <p14:xfrm>
                <a:off x="511936" y="653187"/>
                <a:ext cx="6840" cy="1324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7AE9EF8-8C4F-D9B9-FA82-21D5EED505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296" y="644547"/>
                  <a:ext cx="24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0C810B63-E508-D05A-1573-549C72DA05F2}"/>
                    </a:ext>
                  </a:extLst>
                </p14:cNvPr>
                <p14:cNvContentPartPr/>
                <p14:nvPr/>
              </p14:nvContentPartPr>
              <p14:xfrm>
                <a:off x="334816" y="342867"/>
                <a:ext cx="231480" cy="889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0C810B63-E508-D05A-1573-549C72DA05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176" y="333867"/>
                  <a:ext cx="249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39CE5B7-5857-59D2-170A-84867C1213CA}"/>
                    </a:ext>
                  </a:extLst>
                </p14:cNvPr>
                <p14:cNvContentPartPr/>
                <p14:nvPr/>
              </p14:nvContentPartPr>
              <p14:xfrm>
                <a:off x="752416" y="569307"/>
                <a:ext cx="154440" cy="11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39CE5B7-5857-59D2-170A-84867C1213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3416" y="560667"/>
                  <a:ext cx="172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734B6FB-EC35-25E3-CD4C-F9061743A4E5}"/>
                    </a:ext>
                  </a:extLst>
                </p14:cNvPr>
                <p14:cNvContentPartPr/>
                <p14:nvPr/>
              </p14:nvContentPartPr>
              <p14:xfrm>
                <a:off x="738736" y="671187"/>
                <a:ext cx="138960" cy="7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734B6FB-EC35-25E3-CD4C-F9061743A4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0096" y="662187"/>
                  <a:ext cx="156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14C29D2-2D6F-1697-4BA9-2F1B2C1014DC}"/>
                    </a:ext>
                  </a:extLst>
                </p14:cNvPr>
                <p14:cNvContentPartPr/>
                <p14:nvPr/>
              </p14:nvContentPartPr>
              <p14:xfrm>
                <a:off x="1075336" y="621867"/>
                <a:ext cx="115560" cy="14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14C29D2-2D6F-1697-4BA9-2F1B2C1014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6336" y="613227"/>
                  <a:ext cx="133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F0EAFBC7-CE27-3DCE-89E4-ED0E875800D3}"/>
                    </a:ext>
                  </a:extLst>
                </p14:cNvPr>
                <p14:cNvContentPartPr/>
                <p14:nvPr/>
              </p14:nvContentPartPr>
              <p14:xfrm>
                <a:off x="1355416" y="432147"/>
                <a:ext cx="129960" cy="1573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F0EAFBC7-CE27-3DCE-89E4-ED0E875800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6416" y="423507"/>
                  <a:ext cx="147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2AB8035-96E0-1C9A-33F5-BF7FD453DD8D}"/>
                    </a:ext>
                  </a:extLst>
                </p14:cNvPr>
                <p14:cNvContentPartPr/>
                <p14:nvPr/>
              </p14:nvContentPartPr>
              <p14:xfrm>
                <a:off x="1293856" y="666507"/>
                <a:ext cx="171000" cy="223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2AB8035-96E0-1C9A-33F5-BF7FD453DD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4856" y="657867"/>
                  <a:ext cx="188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803BD601-3424-22CF-9722-4182EAFCEB4C}"/>
                    </a:ext>
                  </a:extLst>
                </p14:cNvPr>
                <p14:cNvContentPartPr/>
                <p14:nvPr/>
              </p14:nvContentPartPr>
              <p14:xfrm>
                <a:off x="1351816" y="735627"/>
                <a:ext cx="166320" cy="117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803BD601-3424-22CF-9722-4182EAFCEB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42816" y="726987"/>
                  <a:ext cx="183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B71F3CED-E5C0-F9FB-631F-DCD5704137FB}"/>
                    </a:ext>
                  </a:extLst>
                </p14:cNvPr>
                <p14:cNvContentPartPr/>
                <p14:nvPr/>
              </p14:nvContentPartPr>
              <p14:xfrm>
                <a:off x="1629736" y="601347"/>
                <a:ext cx="64440" cy="842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B71F3CED-E5C0-F9FB-631F-DCD5704137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20736" y="592347"/>
                  <a:ext cx="82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9AFADCA8-CD8E-118D-CCFC-39A62ED17DB9}"/>
                    </a:ext>
                  </a:extLst>
                </p14:cNvPr>
                <p14:cNvContentPartPr/>
                <p14:nvPr/>
              </p14:nvContentPartPr>
              <p14:xfrm>
                <a:off x="1596616" y="498027"/>
                <a:ext cx="129240" cy="59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9AFADCA8-CD8E-118D-CCFC-39A62ED17D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87976" y="489387"/>
                  <a:ext cx="14688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B9D365ED-1F53-867C-390B-1BED3202E51B}"/>
                  </a:ext>
                </a:extLst>
              </p14:cNvPr>
              <p14:cNvContentPartPr/>
              <p14:nvPr/>
            </p14:nvContentPartPr>
            <p14:xfrm>
              <a:off x="1917016" y="607107"/>
              <a:ext cx="166320" cy="360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B9D365ED-1F53-867C-390B-1BED3202E5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08016" y="598107"/>
                <a:ext cx="18396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o 16">
            <a:extLst>
              <a:ext uri="{FF2B5EF4-FFF2-40B4-BE49-F238E27FC236}">
                <a16:creationId xmlns:a16="http://schemas.microsoft.com/office/drawing/2014/main" id="{B9407E84-34F7-9030-9FE2-EE333AC19FDA}"/>
              </a:ext>
            </a:extLst>
          </p:cNvPr>
          <p:cNvGrpSpPr/>
          <p:nvPr/>
        </p:nvGrpSpPr>
        <p:grpSpPr>
          <a:xfrm>
            <a:off x="2221576" y="333147"/>
            <a:ext cx="434880" cy="603360"/>
            <a:chOff x="2221576" y="333147"/>
            <a:chExt cx="43488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2A851EB-EDA4-CF76-CB46-6D24B0F6D7C8}"/>
                    </a:ext>
                  </a:extLst>
                </p14:cNvPr>
                <p14:cNvContentPartPr/>
                <p14:nvPr/>
              </p14:nvContentPartPr>
              <p14:xfrm>
                <a:off x="2221576" y="412347"/>
                <a:ext cx="156960" cy="3499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2A851EB-EDA4-CF76-CB46-6D24B0F6D7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12576" y="403347"/>
                  <a:ext cx="174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9754DB4-99B3-E17D-B169-BD0683838700}"/>
                    </a:ext>
                  </a:extLst>
                </p14:cNvPr>
                <p14:cNvContentPartPr/>
                <p14:nvPr/>
              </p14:nvContentPartPr>
              <p14:xfrm>
                <a:off x="2468896" y="524667"/>
                <a:ext cx="82440" cy="411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9754DB4-99B3-E17D-B169-BD06838387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60256" y="515667"/>
                  <a:ext cx="1000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C72DCEE-618B-F5A2-ECEB-B0FFB823C076}"/>
                    </a:ext>
                  </a:extLst>
                </p14:cNvPr>
                <p14:cNvContentPartPr/>
                <p14:nvPr/>
              </p14:nvContentPartPr>
              <p14:xfrm>
                <a:off x="2481856" y="333147"/>
                <a:ext cx="174600" cy="1576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C72DCEE-618B-F5A2-ECEB-B0FFB823C0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72856" y="324147"/>
                  <a:ext cx="19224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4F8047EF-FFF3-AAFC-8E8A-02B424522CF4}"/>
                  </a:ext>
                </a:extLst>
              </p14:cNvPr>
              <p14:cNvContentPartPr/>
              <p14:nvPr/>
            </p14:nvContentPartPr>
            <p14:xfrm>
              <a:off x="365056" y="1357707"/>
              <a:ext cx="214200" cy="21780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4F8047EF-FFF3-AAFC-8E8A-02B424522C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6416" y="1349067"/>
                <a:ext cx="2318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DA886554-1F42-D630-8CB9-102852D00F92}"/>
                  </a:ext>
                </a:extLst>
              </p14:cNvPr>
              <p14:cNvContentPartPr/>
              <p14:nvPr/>
            </p14:nvContentPartPr>
            <p14:xfrm>
              <a:off x="336976" y="1129107"/>
              <a:ext cx="256680" cy="10116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DA886554-1F42-D630-8CB9-102852D00F9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8336" y="1120107"/>
                <a:ext cx="274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2837B9B0-337C-B62E-27A4-51D6E764D776}"/>
                  </a:ext>
                </a:extLst>
              </p14:cNvPr>
              <p14:cNvContentPartPr/>
              <p14:nvPr/>
            </p14:nvContentPartPr>
            <p14:xfrm>
              <a:off x="699856" y="1413507"/>
              <a:ext cx="182520" cy="684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2837B9B0-337C-B62E-27A4-51D6E764D77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0856" y="1404867"/>
                <a:ext cx="2001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5863EC0C-0781-E79D-3776-DF22EF0C87B6}"/>
              </a:ext>
            </a:extLst>
          </p:cNvPr>
          <p:cNvGrpSpPr/>
          <p:nvPr/>
        </p:nvGrpSpPr>
        <p:grpSpPr>
          <a:xfrm>
            <a:off x="532456" y="1500267"/>
            <a:ext cx="351000" cy="240120"/>
            <a:chOff x="532456" y="1500267"/>
            <a:chExt cx="3510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1D24DFE3-D3C4-F532-F087-F6A9A477EBF8}"/>
                    </a:ext>
                  </a:extLst>
                </p14:cNvPr>
                <p14:cNvContentPartPr/>
                <p14:nvPr/>
              </p14:nvContentPartPr>
              <p14:xfrm>
                <a:off x="532456" y="1566507"/>
                <a:ext cx="100080" cy="1738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1D24DFE3-D3C4-F532-F087-F6A9A477EB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3816" y="1557507"/>
                  <a:ext cx="117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865295F9-B210-D15E-7799-D0D5C8920896}"/>
                    </a:ext>
                  </a:extLst>
                </p14:cNvPr>
                <p14:cNvContentPartPr/>
                <p14:nvPr/>
              </p14:nvContentPartPr>
              <p14:xfrm>
                <a:off x="734056" y="1500267"/>
                <a:ext cx="149400" cy="298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865295F9-B210-D15E-7799-D0D5C89208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5056" y="1491627"/>
                  <a:ext cx="1670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C6A86B2-DCC2-5FC9-D65F-4D6F02B6D6A1}"/>
              </a:ext>
            </a:extLst>
          </p:cNvPr>
          <p:cNvGrpSpPr/>
          <p:nvPr/>
        </p:nvGrpSpPr>
        <p:grpSpPr>
          <a:xfrm>
            <a:off x="1212136" y="1214787"/>
            <a:ext cx="421920" cy="601560"/>
            <a:chOff x="1212136" y="1214787"/>
            <a:chExt cx="421920" cy="60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2E69CB65-ADB5-63B5-7727-C0BE841B734A}"/>
                    </a:ext>
                  </a:extLst>
                </p14:cNvPr>
                <p14:cNvContentPartPr/>
                <p14:nvPr/>
              </p14:nvContentPartPr>
              <p14:xfrm>
                <a:off x="1276936" y="1214787"/>
                <a:ext cx="109800" cy="2700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2E69CB65-ADB5-63B5-7727-C0BE841B73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67936" y="1206147"/>
                  <a:ext cx="127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FDFD654-3D5D-63E7-FDFB-659BA0CF731C}"/>
                    </a:ext>
                  </a:extLst>
                </p14:cNvPr>
                <p14:cNvContentPartPr/>
                <p14:nvPr/>
              </p14:nvContentPartPr>
              <p14:xfrm>
                <a:off x="1212136" y="1557867"/>
                <a:ext cx="192960" cy="532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FDFD654-3D5D-63E7-FDFB-659BA0CF73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03496" y="1548867"/>
                  <a:ext cx="210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C164BB3-E9C2-6FD4-7AE8-3D98AB1A0032}"/>
                    </a:ext>
                  </a:extLst>
                </p14:cNvPr>
                <p14:cNvContentPartPr/>
                <p14:nvPr/>
              </p14:nvContentPartPr>
              <p14:xfrm>
                <a:off x="1261816" y="1673427"/>
                <a:ext cx="171720" cy="1429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C164BB3-E9C2-6FD4-7AE8-3D98AB1A00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53176" y="1664427"/>
                  <a:ext cx="189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81DF5FE5-B3A6-510E-D328-F3EE8F4E2A6D}"/>
                    </a:ext>
                  </a:extLst>
                </p14:cNvPr>
                <p14:cNvContentPartPr/>
                <p14:nvPr/>
              </p14:nvContentPartPr>
              <p14:xfrm>
                <a:off x="1507696" y="1413867"/>
                <a:ext cx="126360" cy="2386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81DF5FE5-B3A6-510E-D328-F3EE8F4E2A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99056" y="1404867"/>
                  <a:ext cx="144000" cy="25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CFFD2469-A51E-254E-88F4-ED6C5FD6E1B0}"/>
                  </a:ext>
                </a:extLst>
              </p14:cNvPr>
              <p14:cNvContentPartPr/>
              <p14:nvPr/>
            </p14:nvContentPartPr>
            <p14:xfrm>
              <a:off x="1841416" y="1488387"/>
              <a:ext cx="236520" cy="3204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CFFD2469-A51E-254E-88F4-ED6C5FD6E1B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32776" y="1479747"/>
                <a:ext cx="25416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o 32">
            <a:extLst>
              <a:ext uri="{FF2B5EF4-FFF2-40B4-BE49-F238E27FC236}">
                <a16:creationId xmlns:a16="http://schemas.microsoft.com/office/drawing/2014/main" id="{72D72D2B-AE04-29A9-B3B3-E80486446B8C}"/>
              </a:ext>
            </a:extLst>
          </p:cNvPr>
          <p:cNvGrpSpPr/>
          <p:nvPr/>
        </p:nvGrpSpPr>
        <p:grpSpPr>
          <a:xfrm>
            <a:off x="2239576" y="1233147"/>
            <a:ext cx="416520" cy="565560"/>
            <a:chOff x="2239576" y="1233147"/>
            <a:chExt cx="41652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5B0DBC9-52CD-8E67-4A5F-48FEE546BB74}"/>
                    </a:ext>
                  </a:extLst>
                </p14:cNvPr>
                <p14:cNvContentPartPr/>
                <p14:nvPr/>
              </p14:nvContentPartPr>
              <p14:xfrm>
                <a:off x="2239576" y="1233147"/>
                <a:ext cx="146520" cy="3409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5B0DBC9-52CD-8E67-4A5F-48FEE546BB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30576" y="1224147"/>
                  <a:ext cx="1641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E83457F-9922-4EE0-58F0-7988C85FC1F1}"/>
                    </a:ext>
                  </a:extLst>
                </p14:cNvPr>
                <p14:cNvContentPartPr/>
                <p14:nvPr/>
              </p14:nvContentPartPr>
              <p14:xfrm>
                <a:off x="2453416" y="1476867"/>
                <a:ext cx="113040" cy="3218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E83457F-9922-4EE0-58F0-7988C85FC1F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44776" y="1468227"/>
                  <a:ext cx="130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76688B6C-3721-772F-15C0-839DDDF40E97}"/>
                    </a:ext>
                  </a:extLst>
                </p14:cNvPr>
                <p14:cNvContentPartPr/>
                <p14:nvPr/>
              </p14:nvContentPartPr>
              <p14:xfrm>
                <a:off x="2467096" y="1373187"/>
                <a:ext cx="189000" cy="954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76688B6C-3721-772F-15C0-839DDDF40E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58456" y="1364187"/>
                  <a:ext cx="20664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5FC2BECA-F272-B93B-BE1E-135925B710AA}"/>
              </a:ext>
            </a:extLst>
          </p:cNvPr>
          <p:cNvGrpSpPr/>
          <p:nvPr/>
        </p:nvGrpSpPr>
        <p:grpSpPr>
          <a:xfrm>
            <a:off x="301696" y="2377227"/>
            <a:ext cx="371160" cy="323640"/>
            <a:chOff x="301696" y="2377227"/>
            <a:chExt cx="37116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224F7467-DB4F-AB88-6DC5-C659CBFA207D}"/>
                    </a:ext>
                  </a:extLst>
                </p14:cNvPr>
                <p14:cNvContentPartPr/>
                <p14:nvPr/>
              </p14:nvContentPartPr>
              <p14:xfrm>
                <a:off x="301696" y="2377227"/>
                <a:ext cx="262080" cy="2386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224F7467-DB4F-AB88-6DC5-C659CBFA20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696" y="2368587"/>
                  <a:ext cx="279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730BA48-4AD2-EF27-B789-1B859DB5B9A9}"/>
                    </a:ext>
                  </a:extLst>
                </p14:cNvPr>
                <p14:cNvContentPartPr/>
                <p14:nvPr/>
              </p14:nvContentPartPr>
              <p14:xfrm>
                <a:off x="548296" y="2583507"/>
                <a:ext cx="124560" cy="11736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730BA48-4AD2-EF27-B789-1B859DB5B9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9656" y="2574507"/>
                  <a:ext cx="14220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F4C469AF-D883-E110-B37C-AD6690E805EC}"/>
                  </a:ext>
                </a:extLst>
              </p14:cNvPr>
              <p14:cNvContentPartPr/>
              <p14:nvPr/>
            </p14:nvContentPartPr>
            <p14:xfrm>
              <a:off x="384856" y="2195427"/>
              <a:ext cx="259560" cy="8748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F4C469AF-D883-E110-B37C-AD6690E805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6216" y="2186787"/>
                <a:ext cx="27720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o 40">
            <a:extLst>
              <a:ext uri="{FF2B5EF4-FFF2-40B4-BE49-F238E27FC236}">
                <a16:creationId xmlns:a16="http://schemas.microsoft.com/office/drawing/2014/main" id="{4086422F-0410-8D1D-A5F8-A061668E295C}"/>
              </a:ext>
            </a:extLst>
          </p:cNvPr>
          <p:cNvGrpSpPr/>
          <p:nvPr/>
        </p:nvGrpSpPr>
        <p:grpSpPr>
          <a:xfrm>
            <a:off x="921616" y="2417907"/>
            <a:ext cx="174960" cy="76320"/>
            <a:chOff x="921616" y="2417907"/>
            <a:chExt cx="17496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958FF0C-6B75-9FE0-946A-893DA6EEE141}"/>
                    </a:ext>
                  </a:extLst>
                </p14:cNvPr>
                <p14:cNvContentPartPr/>
                <p14:nvPr/>
              </p14:nvContentPartPr>
              <p14:xfrm>
                <a:off x="921616" y="2417907"/>
                <a:ext cx="109080" cy="136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958FF0C-6B75-9FE0-946A-893DA6EEE1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2616" y="2409267"/>
                  <a:ext cx="126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258BDD4-E194-CE22-8E7B-387C591B58E7}"/>
                    </a:ext>
                  </a:extLst>
                </p14:cNvPr>
                <p14:cNvContentPartPr/>
                <p14:nvPr/>
              </p14:nvContentPartPr>
              <p14:xfrm>
                <a:off x="921976" y="2485587"/>
                <a:ext cx="174600" cy="86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258BDD4-E194-CE22-8E7B-387C591B58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2976" y="2476587"/>
                  <a:ext cx="1922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750F6E08-24D7-A07A-D983-DE30244607B7}"/>
              </a:ext>
            </a:extLst>
          </p:cNvPr>
          <p:cNvGrpSpPr/>
          <p:nvPr/>
        </p:nvGrpSpPr>
        <p:grpSpPr>
          <a:xfrm>
            <a:off x="1445056" y="2238267"/>
            <a:ext cx="392760" cy="631440"/>
            <a:chOff x="1445056" y="2238267"/>
            <a:chExt cx="39276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EEBAFC96-6110-EB39-0198-DEC8C5F8C947}"/>
                    </a:ext>
                  </a:extLst>
                </p14:cNvPr>
                <p14:cNvContentPartPr/>
                <p14:nvPr/>
              </p14:nvContentPartPr>
              <p14:xfrm>
                <a:off x="1445056" y="2238267"/>
                <a:ext cx="188640" cy="4330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EEBAFC96-6110-EB39-0198-DEC8C5F8C94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36416" y="2229627"/>
                  <a:ext cx="2062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E612834A-8A3E-30B2-7D47-9CA37015F420}"/>
                    </a:ext>
                  </a:extLst>
                </p14:cNvPr>
                <p14:cNvContentPartPr/>
                <p14:nvPr/>
              </p14:nvContentPartPr>
              <p14:xfrm>
                <a:off x="1701016" y="2524467"/>
                <a:ext cx="100800" cy="34524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E612834A-8A3E-30B2-7D47-9CA37015F4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92016" y="2515467"/>
                  <a:ext cx="1184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F38CE10-E210-3F0D-04EE-4CFEBA7566B8}"/>
                    </a:ext>
                  </a:extLst>
                </p14:cNvPr>
                <p14:cNvContentPartPr/>
                <p14:nvPr/>
              </p14:nvContentPartPr>
              <p14:xfrm>
                <a:off x="1671856" y="2426907"/>
                <a:ext cx="165960" cy="1076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F38CE10-E210-3F0D-04EE-4CFEBA7566B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63216" y="2418267"/>
                  <a:ext cx="18360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4FDD320A-B98D-A1CD-6344-1F25236D41FF}"/>
                  </a:ext>
                </a:extLst>
              </p14:cNvPr>
              <p14:cNvContentPartPr/>
              <p14:nvPr/>
            </p14:nvContentPartPr>
            <p14:xfrm>
              <a:off x="366136" y="3168147"/>
              <a:ext cx="213840" cy="101160"/>
            </p14:xfrm>
          </p:contentPart>
        </mc:Choice>
        <mc:Fallback xmlns=""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4FDD320A-B98D-A1CD-6344-1F25236D41F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57136" y="3159507"/>
                <a:ext cx="23148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upo 48">
            <a:extLst>
              <a:ext uri="{FF2B5EF4-FFF2-40B4-BE49-F238E27FC236}">
                <a16:creationId xmlns:a16="http://schemas.microsoft.com/office/drawing/2014/main" id="{BF10D58E-20F1-4A04-33AD-D62279CB9CE5}"/>
              </a:ext>
            </a:extLst>
          </p:cNvPr>
          <p:cNvGrpSpPr/>
          <p:nvPr/>
        </p:nvGrpSpPr>
        <p:grpSpPr>
          <a:xfrm>
            <a:off x="398536" y="3366867"/>
            <a:ext cx="544680" cy="205560"/>
            <a:chOff x="398536" y="3366867"/>
            <a:chExt cx="54468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7ADD98A-361F-FD83-28C6-A962F5295CC9}"/>
                    </a:ext>
                  </a:extLst>
                </p14:cNvPr>
                <p14:cNvContentPartPr/>
                <p14:nvPr/>
              </p14:nvContentPartPr>
              <p14:xfrm>
                <a:off x="398536" y="3366867"/>
                <a:ext cx="196200" cy="2055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7ADD98A-361F-FD83-28C6-A962F5295CC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9896" y="3357867"/>
                  <a:ext cx="213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3BB2091-C3CB-111C-F843-43C270B60F28}"/>
                    </a:ext>
                  </a:extLst>
                </p14:cNvPr>
                <p14:cNvContentPartPr/>
                <p14:nvPr/>
              </p14:nvContentPartPr>
              <p14:xfrm>
                <a:off x="800296" y="3456507"/>
                <a:ext cx="125640" cy="122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3BB2091-C3CB-111C-F843-43C270B60F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1656" y="3447507"/>
                  <a:ext cx="143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055E0D3-A824-A403-9CCB-EFE00F6D94EF}"/>
                    </a:ext>
                  </a:extLst>
                </p14:cNvPr>
                <p14:cNvContentPartPr/>
                <p14:nvPr/>
              </p14:nvContentPartPr>
              <p14:xfrm>
                <a:off x="777976" y="3515547"/>
                <a:ext cx="165240" cy="241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055E0D3-A824-A403-9CCB-EFE00F6D94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8976" y="3506907"/>
                  <a:ext cx="1828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2707407E-CCAC-C8B9-1240-90487892B569}"/>
              </a:ext>
            </a:extLst>
          </p:cNvPr>
          <p:cNvGrpSpPr/>
          <p:nvPr/>
        </p:nvGrpSpPr>
        <p:grpSpPr>
          <a:xfrm>
            <a:off x="1275136" y="3105507"/>
            <a:ext cx="263520" cy="477000"/>
            <a:chOff x="1275136" y="3105507"/>
            <a:chExt cx="26352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D2AF878-4ED7-54BC-4472-37B53729307B}"/>
                    </a:ext>
                  </a:extLst>
                </p14:cNvPr>
                <p14:cNvContentPartPr/>
                <p14:nvPr/>
              </p14:nvContentPartPr>
              <p14:xfrm>
                <a:off x="1275136" y="3340227"/>
                <a:ext cx="213480" cy="2422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D2AF878-4ED7-54BC-4472-37B5372930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66136" y="3331587"/>
                  <a:ext cx="2311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F9D7818D-BE91-2BD1-30E3-44989D3B2253}"/>
                    </a:ext>
                  </a:extLst>
                </p14:cNvPr>
                <p14:cNvContentPartPr/>
                <p14:nvPr/>
              </p14:nvContentPartPr>
              <p14:xfrm>
                <a:off x="1288096" y="3105507"/>
                <a:ext cx="250560" cy="1580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F9D7818D-BE91-2BD1-30E3-44989D3B225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79456" y="3096867"/>
                  <a:ext cx="268200" cy="175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6" name="Imagen 55" descr="Texto&#10;&#10;Descripción generada automáticamente con confianza baja">
            <a:extLst>
              <a:ext uri="{FF2B5EF4-FFF2-40B4-BE49-F238E27FC236}">
                <a16:creationId xmlns:a16="http://schemas.microsoft.com/office/drawing/2014/main" id="{60B93F6D-AA40-5185-5BA6-796E3E527A84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241955" y="4294227"/>
            <a:ext cx="3435442" cy="10695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1D026E8B-13DF-C4FA-9727-F89A884E4142}"/>
                  </a:ext>
                </a:extLst>
              </p14:cNvPr>
              <p14:cNvContentPartPr/>
              <p14:nvPr/>
            </p14:nvContentPartPr>
            <p14:xfrm>
              <a:off x="3249016" y="581187"/>
              <a:ext cx="2160" cy="1476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1D026E8B-13DF-C4FA-9727-F89A884E414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240016" y="572547"/>
                <a:ext cx="198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AD6358E7-D8B0-2A8C-EB09-75EE13C01B5D}"/>
                  </a:ext>
                </a:extLst>
              </p14:cNvPr>
              <p14:cNvContentPartPr/>
              <p14:nvPr/>
            </p14:nvContentPartPr>
            <p14:xfrm>
              <a:off x="3197896" y="722667"/>
              <a:ext cx="54720" cy="8820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AD6358E7-D8B0-2A8C-EB09-75EE13C01B5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189256" y="714027"/>
                <a:ext cx="7236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o 67">
            <a:extLst>
              <a:ext uri="{FF2B5EF4-FFF2-40B4-BE49-F238E27FC236}">
                <a16:creationId xmlns:a16="http://schemas.microsoft.com/office/drawing/2014/main" id="{EFA01FB8-62D5-F1D6-A703-B3DF2057AE52}"/>
              </a:ext>
            </a:extLst>
          </p:cNvPr>
          <p:cNvGrpSpPr/>
          <p:nvPr/>
        </p:nvGrpSpPr>
        <p:grpSpPr>
          <a:xfrm>
            <a:off x="4117696" y="363027"/>
            <a:ext cx="745560" cy="470160"/>
            <a:chOff x="4117696" y="363027"/>
            <a:chExt cx="74556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7337B84F-A309-DAC3-F907-DD1E4F22FE26}"/>
                    </a:ext>
                  </a:extLst>
                </p14:cNvPr>
                <p14:cNvContentPartPr/>
                <p14:nvPr/>
              </p14:nvContentPartPr>
              <p14:xfrm>
                <a:off x="4134256" y="543747"/>
                <a:ext cx="157680" cy="228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7337B84F-A309-DAC3-F907-DD1E4F22FE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25616" y="534747"/>
                  <a:ext cx="175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1831434-D07B-2DDE-E6FB-08333520046C}"/>
                    </a:ext>
                  </a:extLst>
                </p14:cNvPr>
                <p14:cNvContentPartPr/>
                <p14:nvPr/>
              </p14:nvContentPartPr>
              <p14:xfrm>
                <a:off x="4117696" y="433947"/>
                <a:ext cx="220680" cy="439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1831434-D07B-2DDE-E6FB-08333520046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08696" y="425307"/>
                  <a:ext cx="238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48BA404-512C-82BE-4123-C1BEA0D902BD}"/>
                    </a:ext>
                  </a:extLst>
                </p14:cNvPr>
                <p14:cNvContentPartPr/>
                <p14:nvPr/>
              </p14:nvContentPartPr>
              <p14:xfrm>
                <a:off x="4468696" y="664707"/>
                <a:ext cx="164520" cy="144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48BA404-512C-82BE-4123-C1BEA0D902B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59696" y="656067"/>
                  <a:ext cx="182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315CB6E1-3418-9262-1F15-32684A1F78E3}"/>
                    </a:ext>
                  </a:extLst>
                </p14:cNvPr>
                <p14:cNvContentPartPr/>
                <p14:nvPr/>
              </p14:nvContentPartPr>
              <p14:xfrm>
                <a:off x="4696216" y="516027"/>
                <a:ext cx="122760" cy="18432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315CB6E1-3418-9262-1F15-32684A1F78E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87576" y="507387"/>
                  <a:ext cx="140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985B943-9D46-A0F2-F0DC-85531F382053}"/>
                    </a:ext>
                  </a:extLst>
                </p14:cNvPr>
                <p14:cNvContentPartPr/>
                <p14:nvPr/>
              </p14:nvContentPartPr>
              <p14:xfrm>
                <a:off x="4826896" y="678747"/>
                <a:ext cx="16920" cy="1544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985B943-9D46-A0F2-F0DC-85531F38205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17896" y="669747"/>
                  <a:ext cx="34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780301DF-76A4-8011-729C-1606D63260AC}"/>
                    </a:ext>
                  </a:extLst>
                </p14:cNvPr>
                <p14:cNvContentPartPr/>
                <p14:nvPr/>
              </p14:nvContentPartPr>
              <p14:xfrm>
                <a:off x="4668856" y="363027"/>
                <a:ext cx="194400" cy="831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780301DF-76A4-8011-729C-1606D63260A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60216" y="354387"/>
                  <a:ext cx="21204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4343FC90-6D62-E90E-775A-16113A2959D2}"/>
                  </a:ext>
                </a:extLst>
              </p14:cNvPr>
              <p14:cNvContentPartPr/>
              <p14:nvPr/>
            </p14:nvContentPartPr>
            <p14:xfrm>
              <a:off x="5035336" y="576507"/>
              <a:ext cx="143640" cy="8388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4343FC90-6D62-E90E-775A-16113A2959D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026696" y="567867"/>
                <a:ext cx="16128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1A73B4F3-E37F-46E9-8744-E5E2B21AC72D}"/>
              </a:ext>
            </a:extLst>
          </p:cNvPr>
          <p:cNvGrpSpPr/>
          <p:nvPr/>
        </p:nvGrpSpPr>
        <p:grpSpPr>
          <a:xfrm>
            <a:off x="5464456" y="357987"/>
            <a:ext cx="1098360" cy="491400"/>
            <a:chOff x="5464456" y="357987"/>
            <a:chExt cx="109836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1EC6D6A8-E853-1F9A-5BC8-BEF6ABA63A71}"/>
                    </a:ext>
                  </a:extLst>
                </p14:cNvPr>
                <p14:cNvContentPartPr/>
                <p14:nvPr/>
              </p14:nvContentPartPr>
              <p14:xfrm>
                <a:off x="5502616" y="357987"/>
                <a:ext cx="125280" cy="2192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1EC6D6A8-E853-1F9A-5BC8-BEF6ABA63A7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93976" y="348987"/>
                  <a:ext cx="142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9FAB7D8-0593-4D02-5AD7-CB724F8A5C9E}"/>
                    </a:ext>
                  </a:extLst>
                </p14:cNvPr>
                <p14:cNvContentPartPr/>
                <p14:nvPr/>
              </p14:nvContentPartPr>
              <p14:xfrm>
                <a:off x="5464456" y="631947"/>
                <a:ext cx="138600" cy="2304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9FAB7D8-0593-4D02-5AD7-CB724F8A5C9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55816" y="623307"/>
                  <a:ext cx="156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C0D85018-3D3E-D24F-A349-A7E33AE9A0F8}"/>
                    </a:ext>
                  </a:extLst>
                </p14:cNvPr>
                <p14:cNvContentPartPr/>
                <p14:nvPr/>
              </p14:nvContentPartPr>
              <p14:xfrm>
                <a:off x="5499736" y="715107"/>
                <a:ext cx="171720" cy="1342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C0D85018-3D3E-D24F-A349-A7E33AE9A0F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90736" y="706467"/>
                  <a:ext cx="189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86B0E4C-8879-9318-01EF-046FDFAF844B}"/>
                    </a:ext>
                  </a:extLst>
                </p14:cNvPr>
                <p14:cNvContentPartPr/>
                <p14:nvPr/>
              </p14:nvContentPartPr>
              <p14:xfrm>
                <a:off x="5790256" y="535107"/>
                <a:ext cx="65520" cy="1263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86B0E4C-8879-9318-01EF-046FDFAF844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81256" y="526467"/>
                  <a:ext cx="83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037CC6B-1A52-D882-3FDE-263864BE0B80}"/>
                    </a:ext>
                  </a:extLst>
                </p14:cNvPr>
                <p14:cNvContentPartPr/>
                <p14:nvPr/>
              </p14:nvContentPartPr>
              <p14:xfrm>
                <a:off x="5795656" y="409107"/>
                <a:ext cx="138600" cy="691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037CC6B-1A52-D882-3FDE-263864BE0B8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87016" y="400107"/>
                  <a:ext cx="156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360738B7-73DC-B0E0-7556-D870064038FA}"/>
                    </a:ext>
                  </a:extLst>
                </p14:cNvPr>
                <p14:cNvContentPartPr/>
                <p14:nvPr/>
              </p14:nvContentPartPr>
              <p14:xfrm>
                <a:off x="6043696" y="535107"/>
                <a:ext cx="143640" cy="1728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360738B7-73DC-B0E0-7556-D870064038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35056" y="526467"/>
                  <a:ext cx="161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7CF5167-298E-A604-12A2-7AB42C348418}"/>
                    </a:ext>
                  </a:extLst>
                </p14:cNvPr>
                <p14:cNvContentPartPr/>
                <p14:nvPr/>
              </p14:nvContentPartPr>
              <p14:xfrm>
                <a:off x="6117496" y="454107"/>
                <a:ext cx="17280" cy="1368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7CF5167-298E-A604-12A2-7AB42C34841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08856" y="445107"/>
                  <a:ext cx="34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799EB265-0404-61C5-0C43-82C7A139F124}"/>
                    </a:ext>
                  </a:extLst>
                </p14:cNvPr>
                <p14:cNvContentPartPr/>
                <p14:nvPr/>
              </p14:nvContentPartPr>
              <p14:xfrm>
                <a:off x="6296776" y="357987"/>
                <a:ext cx="134640" cy="2610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799EB265-0404-61C5-0C43-82C7A139F12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88136" y="348987"/>
                  <a:ext cx="152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8E9E44FB-6932-E26C-F9DC-33EFF3D5A883}"/>
                    </a:ext>
                  </a:extLst>
                </p14:cNvPr>
                <p14:cNvContentPartPr/>
                <p14:nvPr/>
              </p14:nvContentPartPr>
              <p14:xfrm>
                <a:off x="6443656" y="422067"/>
                <a:ext cx="119160" cy="3556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8E9E44FB-6932-E26C-F9DC-33EFF3D5A88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435016" y="413427"/>
                  <a:ext cx="136800" cy="37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AC24FFE2-1733-9F42-ACB0-16360B7DFCC0}"/>
                  </a:ext>
                </a:extLst>
              </p14:cNvPr>
              <p14:cNvContentPartPr/>
              <p14:nvPr/>
            </p14:nvContentPartPr>
            <p14:xfrm>
              <a:off x="4133896" y="1239627"/>
              <a:ext cx="166320" cy="23940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AC24FFE2-1733-9F42-ACB0-16360B7DFCC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125256" y="1230627"/>
                <a:ext cx="1839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024C151D-4BD7-A6ED-30D9-F52DEC642260}"/>
                  </a:ext>
                </a:extLst>
              </p14:cNvPr>
              <p14:cNvContentPartPr/>
              <p14:nvPr/>
            </p14:nvContentPartPr>
            <p14:xfrm>
              <a:off x="4154056" y="1094187"/>
              <a:ext cx="201600" cy="4572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024C151D-4BD7-A6ED-30D9-F52DEC64226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145056" y="1085547"/>
                <a:ext cx="2192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6FFC03A7-3650-FC0A-16AD-C4BD1CC2B64F}"/>
                  </a:ext>
                </a:extLst>
              </p14:cNvPr>
              <p14:cNvContentPartPr/>
              <p14:nvPr/>
            </p14:nvContentPartPr>
            <p14:xfrm>
              <a:off x="4766776" y="1084107"/>
              <a:ext cx="169920" cy="6228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6FFC03A7-3650-FC0A-16AD-C4BD1CC2B64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758136" y="1075467"/>
                <a:ext cx="18756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o 110">
            <a:extLst>
              <a:ext uri="{FF2B5EF4-FFF2-40B4-BE49-F238E27FC236}">
                <a16:creationId xmlns:a16="http://schemas.microsoft.com/office/drawing/2014/main" id="{1613B651-F7F1-A962-431C-4D743E205E6F}"/>
              </a:ext>
            </a:extLst>
          </p:cNvPr>
          <p:cNvGrpSpPr/>
          <p:nvPr/>
        </p:nvGrpSpPr>
        <p:grpSpPr>
          <a:xfrm>
            <a:off x="4499296" y="1217667"/>
            <a:ext cx="730440" cy="218880"/>
            <a:chOff x="4499296" y="1217667"/>
            <a:chExt cx="730440" cy="21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07C591B-302C-0854-0AA0-4AE24D5E7A89}"/>
                    </a:ext>
                  </a:extLst>
                </p14:cNvPr>
                <p14:cNvContentPartPr/>
                <p14:nvPr/>
              </p14:nvContentPartPr>
              <p14:xfrm>
                <a:off x="4499296" y="1319187"/>
                <a:ext cx="174600" cy="208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07C591B-302C-0854-0AA0-4AE24D5E7A8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90656" y="1310547"/>
                  <a:ext cx="192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2E1194C-04A3-43C2-E13B-5C64D0FCAF49}"/>
                    </a:ext>
                  </a:extLst>
                </p14:cNvPr>
                <p14:cNvContentPartPr/>
                <p14:nvPr/>
              </p14:nvContentPartPr>
              <p14:xfrm>
                <a:off x="4748776" y="1217667"/>
                <a:ext cx="136440" cy="15768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2E1194C-04A3-43C2-E13B-5C64D0FCAF4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40136" y="1208667"/>
                  <a:ext cx="154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7AAFBC2F-CB47-A803-628C-92E522689A57}"/>
                    </a:ext>
                  </a:extLst>
                </p14:cNvPr>
                <p14:cNvContentPartPr/>
                <p14:nvPr/>
              </p14:nvContentPartPr>
              <p14:xfrm>
                <a:off x="4883056" y="1337547"/>
                <a:ext cx="80280" cy="990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7AAFBC2F-CB47-A803-628C-92E522689A5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74056" y="1328547"/>
                  <a:ext cx="97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0CC9EF9A-08D0-E7D2-6E05-DDF1DFA7774D}"/>
                    </a:ext>
                  </a:extLst>
                </p14:cNvPr>
                <p14:cNvContentPartPr/>
                <p14:nvPr/>
              </p14:nvContentPartPr>
              <p14:xfrm>
                <a:off x="5096536" y="1241427"/>
                <a:ext cx="133200" cy="961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0CC9EF9A-08D0-E7D2-6E05-DDF1DFA7774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87896" y="1232427"/>
                  <a:ext cx="15084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82C5DDD6-8A81-B71E-E905-028551D28ABD}"/>
              </a:ext>
            </a:extLst>
          </p:cNvPr>
          <p:cNvGrpSpPr/>
          <p:nvPr/>
        </p:nvGrpSpPr>
        <p:grpSpPr>
          <a:xfrm>
            <a:off x="5387056" y="1143147"/>
            <a:ext cx="508320" cy="324720"/>
            <a:chOff x="5387056" y="1143147"/>
            <a:chExt cx="50832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75753B5-467E-6E6C-BE27-9CB6115A17B2}"/>
                    </a:ext>
                  </a:extLst>
                </p14:cNvPr>
                <p14:cNvContentPartPr/>
                <p14:nvPr/>
              </p14:nvContentPartPr>
              <p14:xfrm>
                <a:off x="5387056" y="1296507"/>
                <a:ext cx="139680" cy="205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75753B5-467E-6E6C-BE27-9CB6115A17B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378416" y="1287867"/>
                  <a:ext cx="157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BE5C7E85-2F0F-D877-CF82-D3E3AD8987C7}"/>
                    </a:ext>
                  </a:extLst>
                </p14:cNvPr>
                <p14:cNvContentPartPr/>
                <p14:nvPr/>
              </p14:nvContentPartPr>
              <p14:xfrm>
                <a:off x="5574616" y="1143147"/>
                <a:ext cx="166680" cy="2070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BE5C7E85-2F0F-D877-CF82-D3E3AD8987C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565976" y="1134507"/>
                  <a:ext cx="184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D31EB5A4-EA74-07DF-8E8A-595C34BF3198}"/>
                    </a:ext>
                  </a:extLst>
                </p14:cNvPr>
                <p14:cNvContentPartPr/>
                <p14:nvPr/>
              </p14:nvContentPartPr>
              <p14:xfrm>
                <a:off x="5795296" y="1266267"/>
                <a:ext cx="42480" cy="20160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D31EB5A4-EA74-07DF-8E8A-595C34BF319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86656" y="1257267"/>
                  <a:ext cx="60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35B70D2-CA7F-AFDA-44D3-2C887874191C}"/>
                    </a:ext>
                  </a:extLst>
                </p14:cNvPr>
                <p14:cNvContentPartPr/>
                <p14:nvPr/>
              </p14:nvContentPartPr>
              <p14:xfrm>
                <a:off x="5751736" y="1149987"/>
                <a:ext cx="143640" cy="986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35B70D2-CA7F-AFDA-44D3-2C887874191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43096" y="1141347"/>
                  <a:ext cx="1612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BF17A1C4-1A2E-73AF-972D-D47C43475620}"/>
              </a:ext>
            </a:extLst>
          </p:cNvPr>
          <p:cNvGrpSpPr/>
          <p:nvPr/>
        </p:nvGrpSpPr>
        <p:grpSpPr>
          <a:xfrm>
            <a:off x="4208776" y="1594587"/>
            <a:ext cx="1109160" cy="480240"/>
            <a:chOff x="4208776" y="1594587"/>
            <a:chExt cx="110916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19497880-1EA6-8A45-C00A-6D07E4E0A7C1}"/>
                    </a:ext>
                  </a:extLst>
                </p14:cNvPr>
                <p14:cNvContentPartPr/>
                <p14:nvPr/>
              </p14:nvContentPartPr>
              <p14:xfrm>
                <a:off x="4208776" y="1774587"/>
                <a:ext cx="145440" cy="21420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19497880-1EA6-8A45-C00A-6D07E4E0A7C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99776" y="1765587"/>
                  <a:ext cx="163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B2B206A9-99CF-2F6E-9430-D36AAC811208}"/>
                    </a:ext>
                  </a:extLst>
                </p14:cNvPr>
                <p14:cNvContentPartPr/>
                <p14:nvPr/>
              </p14:nvContentPartPr>
              <p14:xfrm>
                <a:off x="4218496" y="1614387"/>
                <a:ext cx="137160" cy="565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B2B206A9-99CF-2F6E-9430-D36AAC81120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09856" y="1605747"/>
                  <a:ext cx="154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4DF000E6-BAD4-19E0-0BCD-DC397059FEEB}"/>
                    </a:ext>
                  </a:extLst>
                </p14:cNvPr>
                <p14:cNvContentPartPr/>
                <p14:nvPr/>
              </p14:nvContentPartPr>
              <p14:xfrm>
                <a:off x="4484176" y="1836147"/>
                <a:ext cx="183600" cy="61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4DF000E6-BAD4-19E0-0BCD-DC397059FEE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75176" y="1827147"/>
                  <a:ext cx="201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BDBEC88-EF35-9219-55E5-AD7CBC635EA3}"/>
                    </a:ext>
                  </a:extLst>
                </p14:cNvPr>
                <p14:cNvContentPartPr/>
                <p14:nvPr/>
              </p14:nvContentPartPr>
              <p14:xfrm>
                <a:off x="4789456" y="1745067"/>
                <a:ext cx="129960" cy="1904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8BDBEC88-EF35-9219-55E5-AD7CBC635EA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80816" y="1736067"/>
                  <a:ext cx="147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CA87C753-CE7E-E616-81DC-D5525B2231C5}"/>
                    </a:ext>
                  </a:extLst>
                </p14:cNvPr>
                <p14:cNvContentPartPr/>
                <p14:nvPr/>
              </p14:nvContentPartPr>
              <p14:xfrm>
                <a:off x="4874056" y="1891227"/>
                <a:ext cx="100440" cy="1836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CA87C753-CE7E-E616-81DC-D5525B2231C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65056" y="1882587"/>
                  <a:ext cx="118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71EACE41-8A3A-6DBF-48EC-7A8F4D2B1A4A}"/>
                    </a:ext>
                  </a:extLst>
                </p14:cNvPr>
                <p14:cNvContentPartPr/>
                <p14:nvPr/>
              </p14:nvContentPartPr>
              <p14:xfrm>
                <a:off x="4752376" y="1594587"/>
                <a:ext cx="497520" cy="1774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71EACE41-8A3A-6DBF-48EC-7A8F4D2B1A4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43736" y="1585947"/>
                  <a:ext cx="515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622ADF1-C66D-8BB6-8D56-E521840A4BF1}"/>
                    </a:ext>
                  </a:extLst>
                </p14:cNvPr>
                <p14:cNvContentPartPr/>
                <p14:nvPr/>
              </p14:nvContentPartPr>
              <p14:xfrm>
                <a:off x="5160616" y="1799787"/>
                <a:ext cx="157320" cy="2232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622ADF1-C66D-8BB6-8D56-E521840A4B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51616" y="1790787"/>
                  <a:ext cx="17496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0EE16102-7A68-1FB3-EDCF-CA2810AD9BB4}"/>
              </a:ext>
            </a:extLst>
          </p:cNvPr>
          <p:cNvGrpSpPr/>
          <p:nvPr/>
        </p:nvGrpSpPr>
        <p:grpSpPr>
          <a:xfrm>
            <a:off x="5535376" y="1677027"/>
            <a:ext cx="585000" cy="475920"/>
            <a:chOff x="5535376" y="1677027"/>
            <a:chExt cx="58500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B20B42D1-D4C0-C22C-AEEF-796A8C8C779E}"/>
                    </a:ext>
                  </a:extLst>
                </p14:cNvPr>
                <p14:cNvContentPartPr/>
                <p14:nvPr/>
              </p14:nvContentPartPr>
              <p14:xfrm>
                <a:off x="5535376" y="1848747"/>
                <a:ext cx="124200" cy="1548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B20B42D1-D4C0-C22C-AEEF-796A8C8C779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26736" y="1840107"/>
                  <a:ext cx="141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09E27AE-8452-A31B-DA8A-23F2B8FE6BE8}"/>
                    </a:ext>
                  </a:extLst>
                </p14:cNvPr>
                <p14:cNvContentPartPr/>
                <p14:nvPr/>
              </p14:nvContentPartPr>
              <p14:xfrm>
                <a:off x="5751736" y="1677387"/>
                <a:ext cx="86040" cy="18288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09E27AE-8452-A31B-DA8A-23F2B8FE6BE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743096" y="1668747"/>
                  <a:ext cx="103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0C75E04-6511-E328-A4DC-8CEB1C699836}"/>
                    </a:ext>
                  </a:extLst>
                </p14:cNvPr>
                <p14:cNvContentPartPr/>
                <p14:nvPr/>
              </p14:nvContentPartPr>
              <p14:xfrm>
                <a:off x="5704576" y="1918587"/>
                <a:ext cx="153720" cy="4500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0C75E04-6511-E328-A4DC-8CEB1C69983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95936" y="1909947"/>
                  <a:ext cx="171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521950D-9823-6331-7ABC-9B51C8741CB7}"/>
                    </a:ext>
                  </a:extLst>
                </p14:cNvPr>
                <p14:cNvContentPartPr/>
                <p14:nvPr/>
              </p14:nvContentPartPr>
              <p14:xfrm>
                <a:off x="5807896" y="1784307"/>
                <a:ext cx="288720" cy="36864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521950D-9823-6331-7ABC-9B51C8741CB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799256" y="1775307"/>
                  <a:ext cx="306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FCF8FE1E-F36E-4758-C5A2-13D6BEFA6B8D}"/>
                    </a:ext>
                  </a:extLst>
                </p14:cNvPr>
                <p14:cNvContentPartPr/>
                <p14:nvPr/>
              </p14:nvContentPartPr>
              <p14:xfrm>
                <a:off x="5976376" y="1677027"/>
                <a:ext cx="144000" cy="10152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FCF8FE1E-F36E-4758-C5A2-13D6BEFA6B8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67376" y="1668387"/>
                  <a:ext cx="16164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6897C81C-B9AA-58D1-E42B-C0567FB05DAB}"/>
              </a:ext>
            </a:extLst>
          </p:cNvPr>
          <p:cNvGrpSpPr/>
          <p:nvPr/>
        </p:nvGrpSpPr>
        <p:grpSpPr>
          <a:xfrm>
            <a:off x="6300016" y="1593507"/>
            <a:ext cx="500760" cy="396360"/>
            <a:chOff x="6300016" y="1593507"/>
            <a:chExt cx="5007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6C4107FC-7CC0-E94D-41D4-CEEB38B14A4A}"/>
                    </a:ext>
                  </a:extLst>
                </p14:cNvPr>
                <p14:cNvContentPartPr/>
                <p14:nvPr/>
              </p14:nvContentPartPr>
              <p14:xfrm>
                <a:off x="6300016" y="1797987"/>
                <a:ext cx="109800" cy="1044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6C4107FC-7CC0-E94D-41D4-CEEB38B14A4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291016" y="1788987"/>
                  <a:ext cx="127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D677333-F90F-5B8C-C0AA-DB65A4413298}"/>
                    </a:ext>
                  </a:extLst>
                </p14:cNvPr>
                <p14:cNvContentPartPr/>
                <p14:nvPr/>
              </p14:nvContentPartPr>
              <p14:xfrm>
                <a:off x="6333136" y="1703667"/>
                <a:ext cx="12600" cy="1490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D677333-F90F-5B8C-C0AA-DB65A441329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324496" y="1695027"/>
                  <a:ext cx="30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7FE801C5-BCD9-7287-A01E-2A6468A3BBA2}"/>
                    </a:ext>
                  </a:extLst>
                </p14:cNvPr>
                <p14:cNvContentPartPr/>
                <p14:nvPr/>
              </p14:nvContentPartPr>
              <p14:xfrm>
                <a:off x="6510976" y="1593507"/>
                <a:ext cx="123840" cy="27576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7FE801C5-BCD9-7287-A01E-2A6468A3BBA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01976" y="1584867"/>
                  <a:ext cx="141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5198664-BC87-E7F2-C287-E394C429BAB5}"/>
                    </a:ext>
                  </a:extLst>
                </p14:cNvPr>
                <p14:cNvContentPartPr/>
                <p14:nvPr/>
              </p14:nvContentPartPr>
              <p14:xfrm>
                <a:off x="6689536" y="1758027"/>
                <a:ext cx="39240" cy="2318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5198664-BC87-E7F2-C287-E394C429BAB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80536" y="1749387"/>
                  <a:ext cx="568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5BE23118-1FD3-0406-5678-89CCD9D881A2}"/>
                    </a:ext>
                  </a:extLst>
                </p14:cNvPr>
                <p14:cNvContentPartPr/>
                <p14:nvPr/>
              </p14:nvContentPartPr>
              <p14:xfrm>
                <a:off x="6661456" y="1636347"/>
                <a:ext cx="139320" cy="1000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5BE23118-1FD3-0406-5678-89CCD9D881A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52456" y="1627707"/>
                  <a:ext cx="15696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upo 155">
            <a:extLst>
              <a:ext uri="{FF2B5EF4-FFF2-40B4-BE49-F238E27FC236}">
                <a16:creationId xmlns:a16="http://schemas.microsoft.com/office/drawing/2014/main" id="{1A8C8277-7CCA-05F7-9FDD-CB0283BF4BB3}"/>
              </a:ext>
            </a:extLst>
          </p:cNvPr>
          <p:cNvGrpSpPr/>
          <p:nvPr/>
        </p:nvGrpSpPr>
        <p:grpSpPr>
          <a:xfrm>
            <a:off x="7642816" y="282027"/>
            <a:ext cx="2382480" cy="1239480"/>
            <a:chOff x="7642816" y="282027"/>
            <a:chExt cx="2382480" cy="12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E6E5D31C-CE35-4B92-C836-5ECD96F3AE50}"/>
                    </a:ext>
                  </a:extLst>
                </p14:cNvPr>
                <p14:cNvContentPartPr/>
                <p14:nvPr/>
              </p14:nvContentPartPr>
              <p14:xfrm>
                <a:off x="7694656" y="528267"/>
                <a:ext cx="150480" cy="2052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E6E5D31C-CE35-4B92-C836-5ECD96F3AE5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86016" y="519267"/>
                  <a:ext cx="168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FD8C4222-F42A-D274-F9F0-DCE1C8B35CBA}"/>
                    </a:ext>
                  </a:extLst>
                </p14:cNvPr>
                <p14:cNvContentPartPr/>
                <p14:nvPr/>
              </p14:nvContentPartPr>
              <p14:xfrm>
                <a:off x="7936216" y="647427"/>
                <a:ext cx="110880" cy="79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FD8C4222-F42A-D274-F9F0-DCE1C8B35CB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27576" y="638427"/>
                  <a:ext cx="128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96ACC77E-667A-CA98-ACDB-1BF142022B1F}"/>
                    </a:ext>
                  </a:extLst>
                </p14:cNvPr>
                <p14:cNvContentPartPr/>
                <p14:nvPr/>
              </p14:nvContentPartPr>
              <p14:xfrm>
                <a:off x="8105056" y="574707"/>
                <a:ext cx="98280" cy="1429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96ACC77E-667A-CA98-ACDB-1BF142022B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96056" y="566067"/>
                  <a:ext cx="115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DBE27E60-7879-0F0F-EF72-71E97525BD44}"/>
                    </a:ext>
                  </a:extLst>
                </p14:cNvPr>
                <p14:cNvContentPartPr/>
                <p14:nvPr/>
              </p14:nvContentPartPr>
              <p14:xfrm>
                <a:off x="8237536" y="663267"/>
                <a:ext cx="12240" cy="7668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DBE27E60-7879-0F0F-EF72-71E97525BD4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28536" y="654267"/>
                  <a:ext cx="29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26AD3E06-DC03-A24A-EF4D-F5EF82E4694A}"/>
                    </a:ext>
                  </a:extLst>
                </p14:cNvPr>
                <p14:cNvContentPartPr/>
                <p14:nvPr/>
              </p14:nvContentPartPr>
              <p14:xfrm>
                <a:off x="8085976" y="491187"/>
                <a:ext cx="155520" cy="367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26AD3E06-DC03-A24A-EF4D-F5EF82E4694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077336" y="482187"/>
                  <a:ext cx="173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E2C3E099-6736-38CB-FBCB-DE0C021B843C}"/>
                    </a:ext>
                  </a:extLst>
                </p14:cNvPr>
                <p14:cNvContentPartPr/>
                <p14:nvPr/>
              </p14:nvContentPartPr>
              <p14:xfrm>
                <a:off x="7663336" y="426747"/>
                <a:ext cx="229680" cy="6948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E2C3E099-6736-38CB-FBCB-DE0C021B843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54696" y="418107"/>
                  <a:ext cx="247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EBD89F63-3C50-DF14-C561-20FEA55378B5}"/>
                    </a:ext>
                  </a:extLst>
                </p14:cNvPr>
                <p14:cNvContentPartPr/>
                <p14:nvPr/>
              </p14:nvContentPartPr>
              <p14:xfrm>
                <a:off x="7642816" y="401547"/>
                <a:ext cx="23760" cy="3279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EBD89F63-3C50-DF14-C561-20FEA55378B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33816" y="392547"/>
                  <a:ext cx="414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6D03F494-C95B-4AAD-CDA5-18037155BC2F}"/>
                    </a:ext>
                  </a:extLst>
                </p14:cNvPr>
                <p14:cNvContentPartPr/>
                <p14:nvPr/>
              </p14:nvContentPartPr>
              <p14:xfrm>
                <a:off x="8454256" y="459867"/>
                <a:ext cx="216360" cy="3510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6D03F494-C95B-4AAD-CDA5-18037155BC2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45616" y="451227"/>
                  <a:ext cx="2340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5314C6A-CCCA-5ABE-FC89-E188F03B6BA6}"/>
                    </a:ext>
                  </a:extLst>
                </p14:cNvPr>
                <p14:cNvContentPartPr/>
                <p14:nvPr/>
              </p14:nvContentPartPr>
              <p14:xfrm>
                <a:off x="8561176" y="665787"/>
                <a:ext cx="133560" cy="111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5314C6A-CCCA-5ABE-FC89-E188F03B6BA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552536" y="656787"/>
                  <a:ext cx="151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5F5868E3-4FB8-4937-1C78-EFFE2723A288}"/>
                    </a:ext>
                  </a:extLst>
                </p14:cNvPr>
                <p14:cNvContentPartPr/>
                <p14:nvPr/>
              </p14:nvContentPartPr>
              <p14:xfrm>
                <a:off x="8970856" y="420987"/>
                <a:ext cx="81000" cy="22824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5F5868E3-4FB8-4937-1C78-EFFE2723A28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961856" y="412347"/>
                  <a:ext cx="98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024609F-6316-700E-EB68-4C50FBB97F8E}"/>
                    </a:ext>
                  </a:extLst>
                </p14:cNvPr>
                <p14:cNvContentPartPr/>
                <p14:nvPr/>
              </p14:nvContentPartPr>
              <p14:xfrm>
                <a:off x="9069136" y="399387"/>
                <a:ext cx="150120" cy="11628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024609F-6316-700E-EB68-4C50FBB97F8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060136" y="390747"/>
                  <a:ext cx="167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5ABB3B02-AF74-A736-6ABF-B3C18D06ADAA}"/>
                    </a:ext>
                  </a:extLst>
                </p14:cNvPr>
                <p14:cNvContentPartPr/>
                <p14:nvPr/>
              </p14:nvContentPartPr>
              <p14:xfrm>
                <a:off x="8942056" y="754707"/>
                <a:ext cx="273240" cy="2664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5ABB3B02-AF74-A736-6ABF-B3C18D06ADA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33056" y="745707"/>
                  <a:ext cx="290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37D7DEC3-7B46-4F8C-138D-4D0EC2CEEB14}"/>
                    </a:ext>
                  </a:extLst>
                </p14:cNvPr>
                <p14:cNvContentPartPr/>
                <p14:nvPr/>
              </p14:nvContentPartPr>
              <p14:xfrm>
                <a:off x="9046456" y="854427"/>
                <a:ext cx="161280" cy="14760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37D7DEC3-7B46-4F8C-138D-4D0EC2CEEB1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37456" y="845787"/>
                  <a:ext cx="178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382539B6-4D7B-29FB-6F89-C743860C675A}"/>
                    </a:ext>
                  </a:extLst>
                </p14:cNvPr>
                <p14:cNvContentPartPr/>
                <p14:nvPr/>
              </p14:nvContentPartPr>
              <p14:xfrm>
                <a:off x="9370816" y="698547"/>
                <a:ext cx="136080" cy="828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382539B6-4D7B-29FB-6F89-C743860C675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362176" y="689547"/>
                  <a:ext cx="153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B6D46025-9174-7148-3422-B0A4AFED7646}"/>
                    </a:ext>
                  </a:extLst>
                </p14:cNvPr>
                <p14:cNvContentPartPr/>
                <p14:nvPr/>
              </p14:nvContentPartPr>
              <p14:xfrm>
                <a:off x="9439576" y="609267"/>
                <a:ext cx="33480" cy="1706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B6D46025-9174-7148-3422-B0A4AFED764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430576" y="600627"/>
                  <a:ext cx="51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A6D2D2EC-7400-3AF4-3553-4D0A1CBE6B19}"/>
                    </a:ext>
                  </a:extLst>
                </p14:cNvPr>
                <p14:cNvContentPartPr/>
                <p14:nvPr/>
              </p14:nvContentPartPr>
              <p14:xfrm>
                <a:off x="9669256" y="461307"/>
                <a:ext cx="96480" cy="26748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A6D2D2EC-7400-3AF4-3553-4D0A1CBE6B1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660616" y="452667"/>
                  <a:ext cx="114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D79FD89-D994-5FC1-D2CB-70DA13EABC13}"/>
                    </a:ext>
                  </a:extLst>
                </p14:cNvPr>
                <p14:cNvContentPartPr/>
                <p14:nvPr/>
              </p14:nvContentPartPr>
              <p14:xfrm>
                <a:off x="9813616" y="435027"/>
                <a:ext cx="135360" cy="11304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D79FD89-D994-5FC1-D2CB-70DA13EABC1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804616" y="426387"/>
                  <a:ext cx="153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741CC9D3-40CA-BDDE-0200-709A3477D27E}"/>
                    </a:ext>
                  </a:extLst>
                </p14:cNvPr>
                <p14:cNvContentPartPr/>
                <p14:nvPr/>
              </p14:nvContentPartPr>
              <p14:xfrm>
                <a:off x="8791216" y="282027"/>
                <a:ext cx="1188000" cy="6980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741CC9D3-40CA-BDDE-0200-709A3477D27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782576" y="273027"/>
                  <a:ext cx="120564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43608AD6-B8DB-7343-ECA0-169CCD2C5A11}"/>
                    </a:ext>
                  </a:extLst>
                </p14:cNvPr>
                <p14:cNvContentPartPr/>
                <p14:nvPr/>
              </p14:nvContentPartPr>
              <p14:xfrm>
                <a:off x="7683496" y="1142427"/>
                <a:ext cx="12960" cy="2469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43608AD6-B8DB-7343-ECA0-169CCD2C5A1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674856" y="1133787"/>
                  <a:ext cx="30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4532C84D-447A-9E89-6E54-A39FD3093C09}"/>
                    </a:ext>
                  </a:extLst>
                </p14:cNvPr>
                <p14:cNvContentPartPr/>
                <p14:nvPr/>
              </p14:nvContentPartPr>
              <p14:xfrm>
                <a:off x="7776736" y="1248627"/>
                <a:ext cx="117360" cy="16740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4532C84D-447A-9E89-6E54-A39FD3093C0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68096" y="1239627"/>
                  <a:ext cx="1350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974999FC-9BA8-752B-AD8B-A507FCA53B86}"/>
                    </a:ext>
                  </a:extLst>
                </p14:cNvPr>
                <p14:cNvContentPartPr/>
                <p14:nvPr/>
              </p14:nvContentPartPr>
              <p14:xfrm>
                <a:off x="7841536" y="1190667"/>
                <a:ext cx="93600" cy="248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974999FC-9BA8-752B-AD8B-A507FCA53B8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32536" y="1181667"/>
                  <a:ext cx="111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6B694E46-8931-D98D-DE76-EA2AA3D78664}"/>
                    </a:ext>
                  </a:extLst>
                </p14:cNvPr>
                <p14:cNvContentPartPr/>
                <p14:nvPr/>
              </p14:nvContentPartPr>
              <p14:xfrm>
                <a:off x="8110456" y="1334667"/>
                <a:ext cx="96480" cy="61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6B694E46-8931-D98D-DE76-EA2AA3D7866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101816" y="1325667"/>
                  <a:ext cx="114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F1B42A3A-108F-BA70-3861-02B01A11A8AD}"/>
                    </a:ext>
                  </a:extLst>
                </p14:cNvPr>
                <p14:cNvContentPartPr/>
                <p14:nvPr/>
              </p14:nvContentPartPr>
              <p14:xfrm>
                <a:off x="8267416" y="1242867"/>
                <a:ext cx="202680" cy="17496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F1B42A3A-108F-BA70-3861-02B01A11A8A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258416" y="1234227"/>
                  <a:ext cx="220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9CA39C1-AFEC-6172-F619-AA155259B367}"/>
                    </a:ext>
                  </a:extLst>
                </p14:cNvPr>
                <p14:cNvContentPartPr/>
                <p14:nvPr/>
              </p14:nvContentPartPr>
              <p14:xfrm>
                <a:off x="8320696" y="1129827"/>
                <a:ext cx="186480" cy="56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9CA39C1-AFEC-6172-F619-AA155259B36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12056" y="1120827"/>
                  <a:ext cx="204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7AABA9E4-ED1E-C97F-CACB-1BB2FF0CEFAE}"/>
                    </a:ext>
                  </a:extLst>
                </p14:cNvPr>
                <p14:cNvContentPartPr/>
                <p14:nvPr/>
              </p14:nvContentPartPr>
              <p14:xfrm>
                <a:off x="8558296" y="1265907"/>
                <a:ext cx="150120" cy="576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7AABA9E4-ED1E-C97F-CACB-1BB2FF0CEFA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549656" y="1256907"/>
                  <a:ext cx="1677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205C35DA-6101-1A7A-E784-D9E49256615F}"/>
                    </a:ext>
                  </a:extLst>
                </p14:cNvPr>
                <p14:cNvContentPartPr/>
                <p14:nvPr/>
              </p14:nvContentPartPr>
              <p14:xfrm>
                <a:off x="8535616" y="1140987"/>
                <a:ext cx="5040" cy="2520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205C35DA-6101-1A7A-E784-D9E49256615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26976" y="1132347"/>
                  <a:ext cx="22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5253ECB2-56C0-497F-DC94-B169AAF5C3F7}"/>
                    </a:ext>
                  </a:extLst>
                </p14:cNvPr>
                <p14:cNvContentPartPr/>
                <p14:nvPr/>
              </p14:nvContentPartPr>
              <p14:xfrm>
                <a:off x="8639656" y="1314867"/>
                <a:ext cx="65160" cy="1656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5253ECB2-56C0-497F-DC94-B169AAF5C3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630656" y="1305867"/>
                  <a:ext cx="82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4C084321-C0E0-E7A4-BE0F-D4E1A3F81AD6}"/>
                    </a:ext>
                  </a:extLst>
                </p14:cNvPr>
                <p14:cNvContentPartPr/>
                <p14:nvPr/>
              </p14:nvContentPartPr>
              <p14:xfrm>
                <a:off x="9223216" y="1242147"/>
                <a:ext cx="125280" cy="2365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4C084321-C0E0-E7A4-BE0F-D4E1A3F81AD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14216" y="1233507"/>
                  <a:ext cx="142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453A5646-FE75-DF15-CF61-01A90C00285D}"/>
                    </a:ext>
                  </a:extLst>
                </p14:cNvPr>
                <p14:cNvContentPartPr/>
                <p14:nvPr/>
              </p14:nvContentPartPr>
              <p14:xfrm>
                <a:off x="9348136" y="1170147"/>
                <a:ext cx="57600" cy="1364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453A5646-FE75-DF15-CF61-01A90C00285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339496" y="1161147"/>
                  <a:ext cx="75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CB142F5B-D477-006E-BC45-E4C6E5813564}"/>
                    </a:ext>
                  </a:extLst>
                </p14:cNvPr>
                <p14:cNvContentPartPr/>
                <p14:nvPr/>
              </p14:nvContentPartPr>
              <p14:xfrm>
                <a:off x="9118096" y="1070067"/>
                <a:ext cx="466560" cy="45144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CB142F5B-D477-006E-BC45-E4C6E581356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109456" y="1061427"/>
                  <a:ext cx="4842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7A15F7C5-9952-C9AC-B4E1-2D88347694B9}"/>
                    </a:ext>
                  </a:extLst>
                </p14:cNvPr>
                <p14:cNvContentPartPr/>
                <p14:nvPr/>
              </p14:nvContentPartPr>
              <p14:xfrm>
                <a:off x="9651976" y="1285707"/>
                <a:ext cx="104760" cy="68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7A15F7C5-9952-C9AC-B4E1-2D88347694B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43336" y="1277067"/>
                  <a:ext cx="122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747E135A-91FB-C42D-E1F0-902F5E4041A0}"/>
                    </a:ext>
                  </a:extLst>
                </p14:cNvPr>
                <p14:cNvContentPartPr/>
                <p14:nvPr/>
              </p14:nvContentPartPr>
              <p14:xfrm>
                <a:off x="9638656" y="1365627"/>
                <a:ext cx="135360" cy="1764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747E135A-91FB-C42D-E1F0-902F5E4041A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29656" y="1356987"/>
                  <a:ext cx="153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AA7D166-3CD5-C643-A5A3-284DB5EB636C}"/>
                    </a:ext>
                  </a:extLst>
                </p14:cNvPr>
                <p14:cNvContentPartPr/>
                <p14:nvPr/>
              </p14:nvContentPartPr>
              <p14:xfrm>
                <a:off x="9950056" y="1126947"/>
                <a:ext cx="75240" cy="2293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AA7D166-3CD5-C643-A5A3-284DB5EB636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941056" y="1117947"/>
                  <a:ext cx="9288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o 176">
            <a:extLst>
              <a:ext uri="{FF2B5EF4-FFF2-40B4-BE49-F238E27FC236}">
                <a16:creationId xmlns:a16="http://schemas.microsoft.com/office/drawing/2014/main" id="{09C545EF-6950-2855-C4E5-FF9EE6514913}"/>
              </a:ext>
            </a:extLst>
          </p:cNvPr>
          <p:cNvGrpSpPr/>
          <p:nvPr/>
        </p:nvGrpSpPr>
        <p:grpSpPr>
          <a:xfrm>
            <a:off x="7693576" y="1711587"/>
            <a:ext cx="3263760" cy="798840"/>
            <a:chOff x="7693576" y="1711587"/>
            <a:chExt cx="326376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AEB56D75-06E4-89EA-DD4F-3D8292593CA6}"/>
                    </a:ext>
                  </a:extLst>
                </p14:cNvPr>
                <p14:cNvContentPartPr/>
                <p14:nvPr/>
              </p14:nvContentPartPr>
              <p14:xfrm>
                <a:off x="7693576" y="1773507"/>
                <a:ext cx="25560" cy="2365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AEB56D75-06E4-89EA-DD4F-3D8292593CA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84576" y="1764507"/>
                  <a:ext cx="43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C5E67585-A6F0-6467-D97C-FFA8DD6F16FC}"/>
                    </a:ext>
                  </a:extLst>
                </p14:cNvPr>
                <p14:cNvContentPartPr/>
                <p14:nvPr/>
              </p14:nvContentPartPr>
              <p14:xfrm>
                <a:off x="7799416" y="1885827"/>
                <a:ext cx="159840" cy="13932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C5E67585-A6F0-6467-D97C-FFA8DD6F16F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90776" y="1877187"/>
                  <a:ext cx="177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08BA8FAB-33B8-EBFF-4D7C-656477B8C564}"/>
                    </a:ext>
                  </a:extLst>
                </p14:cNvPr>
                <p14:cNvContentPartPr/>
                <p14:nvPr/>
              </p14:nvContentPartPr>
              <p14:xfrm>
                <a:off x="7852696" y="1802667"/>
                <a:ext cx="140760" cy="6732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08BA8FAB-33B8-EBFF-4D7C-656477B8C56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44056" y="1793667"/>
                  <a:ext cx="158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9A518AAD-F1AB-E8CB-9AE3-9929BA4B4755}"/>
                    </a:ext>
                  </a:extLst>
                </p14:cNvPr>
                <p14:cNvContentPartPr/>
                <p14:nvPr/>
              </p14:nvContentPartPr>
              <p14:xfrm>
                <a:off x="8192896" y="1944507"/>
                <a:ext cx="116640" cy="252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9A518AAD-F1AB-E8CB-9AE3-9929BA4B475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84256" y="1935507"/>
                  <a:ext cx="134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E5F291EF-6C5C-6AFD-6E01-2C31C2E58C15}"/>
                    </a:ext>
                  </a:extLst>
                </p14:cNvPr>
                <p14:cNvContentPartPr/>
                <p14:nvPr/>
              </p14:nvContentPartPr>
              <p14:xfrm>
                <a:off x="8379736" y="1879707"/>
                <a:ext cx="83880" cy="1339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E5F291EF-6C5C-6AFD-6E01-2C31C2E58C1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371096" y="1870707"/>
                  <a:ext cx="101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81D5EEF8-3D13-6863-B66D-19D7DA390F8A}"/>
                    </a:ext>
                  </a:extLst>
                </p14:cNvPr>
                <p14:cNvContentPartPr/>
                <p14:nvPr/>
              </p14:nvContentPartPr>
              <p14:xfrm>
                <a:off x="8480536" y="2030187"/>
                <a:ext cx="76680" cy="9360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81D5EEF8-3D13-6863-B66D-19D7DA390F8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71536" y="2021547"/>
                  <a:ext cx="94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E854AC7E-7E32-391A-6388-61B41808EF97}"/>
                    </a:ext>
                  </a:extLst>
                </p14:cNvPr>
                <p14:cNvContentPartPr/>
                <p14:nvPr/>
              </p14:nvContentPartPr>
              <p14:xfrm>
                <a:off x="8343376" y="1772427"/>
                <a:ext cx="147960" cy="3060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E854AC7E-7E32-391A-6388-61B41808EF9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334736" y="1763427"/>
                  <a:ext cx="165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6BD3DFD7-3EF6-CDDA-18E0-D18D05E217BE}"/>
                    </a:ext>
                  </a:extLst>
                </p14:cNvPr>
                <p14:cNvContentPartPr/>
                <p14:nvPr/>
              </p14:nvContentPartPr>
              <p14:xfrm>
                <a:off x="8686456" y="1808787"/>
                <a:ext cx="14760" cy="31536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6BD3DFD7-3EF6-CDDA-18E0-D18D05E217B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77456" y="1799787"/>
                  <a:ext cx="324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FADCDCEA-3022-A576-268F-347475FBA8FA}"/>
                    </a:ext>
                  </a:extLst>
                </p14:cNvPr>
                <p14:cNvContentPartPr/>
                <p14:nvPr/>
              </p14:nvContentPartPr>
              <p14:xfrm>
                <a:off x="8791216" y="1911387"/>
                <a:ext cx="216720" cy="1087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FADCDCEA-3022-A576-268F-347475FBA8F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82216" y="1902747"/>
                  <a:ext cx="234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F84301D3-D66E-8263-AF01-2FAAE7EAEEC3}"/>
                    </a:ext>
                  </a:extLst>
                </p14:cNvPr>
                <p14:cNvContentPartPr/>
                <p14:nvPr/>
              </p14:nvContentPartPr>
              <p14:xfrm>
                <a:off x="9204136" y="1829667"/>
                <a:ext cx="212760" cy="5230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F84301D3-D66E-8263-AF01-2FAAE7EAEEC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195136" y="1821027"/>
                  <a:ext cx="23040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90E5DCE6-3564-02D0-EC43-465E7DA50552}"/>
                    </a:ext>
                  </a:extLst>
                </p14:cNvPr>
                <p14:cNvContentPartPr/>
                <p14:nvPr/>
              </p14:nvContentPartPr>
              <p14:xfrm>
                <a:off x="9584656" y="1890507"/>
                <a:ext cx="100440" cy="1450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90E5DCE6-3564-02D0-EC43-465E7DA5055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75656" y="1881507"/>
                  <a:ext cx="118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CE5FB73C-4DC5-84FD-98CD-FD9E1FD3645B}"/>
                    </a:ext>
                  </a:extLst>
                </p14:cNvPr>
                <p14:cNvContentPartPr/>
                <p14:nvPr/>
              </p14:nvContentPartPr>
              <p14:xfrm>
                <a:off x="9702016" y="1817787"/>
                <a:ext cx="118080" cy="94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CE5FB73C-4DC5-84FD-98CD-FD9E1FD3645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693016" y="1808787"/>
                  <a:ext cx="135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FE45EE84-55B9-2CDB-02B4-884C276ED450}"/>
                    </a:ext>
                  </a:extLst>
                </p14:cNvPr>
                <p14:cNvContentPartPr/>
                <p14:nvPr/>
              </p14:nvContentPartPr>
              <p14:xfrm>
                <a:off x="9619216" y="2085987"/>
                <a:ext cx="282600" cy="2916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FE45EE84-55B9-2CDB-02B4-884C276ED45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610576" y="2076987"/>
                  <a:ext cx="300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E2DC9190-5BCD-F6B9-0C78-153CADE7B6B6}"/>
                    </a:ext>
                  </a:extLst>
                </p14:cNvPr>
                <p14:cNvContentPartPr/>
                <p14:nvPr/>
              </p14:nvContentPartPr>
              <p14:xfrm>
                <a:off x="9720016" y="2240067"/>
                <a:ext cx="107280" cy="993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E2DC9190-5BCD-F6B9-0C78-153CADE7B6B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711016" y="2231067"/>
                  <a:ext cx="124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00E8BFC7-A1CF-0401-3628-F18040AEF96C}"/>
                    </a:ext>
                  </a:extLst>
                </p14:cNvPr>
                <p14:cNvContentPartPr/>
                <p14:nvPr/>
              </p14:nvContentPartPr>
              <p14:xfrm>
                <a:off x="10050496" y="2074827"/>
                <a:ext cx="219240" cy="338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00E8BFC7-A1CF-0401-3628-F18040AEF96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041496" y="2065827"/>
                  <a:ext cx="236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EE75677B-652C-E61C-FF01-F51DD0111654}"/>
                    </a:ext>
                  </a:extLst>
                </p14:cNvPr>
                <p14:cNvContentPartPr/>
                <p14:nvPr/>
              </p14:nvContentPartPr>
              <p14:xfrm>
                <a:off x="10119256" y="2005707"/>
                <a:ext cx="19080" cy="15156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EE75677B-652C-E61C-FF01-F51DD011165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110616" y="1997067"/>
                  <a:ext cx="36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34F92647-AD34-53D0-313E-BD089E37974F}"/>
                    </a:ext>
                  </a:extLst>
                </p14:cNvPr>
                <p14:cNvContentPartPr/>
                <p14:nvPr/>
              </p14:nvContentPartPr>
              <p14:xfrm>
                <a:off x="10316896" y="1884747"/>
                <a:ext cx="94680" cy="26460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34F92647-AD34-53D0-313E-BD089E37974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307896" y="1876107"/>
                  <a:ext cx="112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0FF882DC-8F38-538F-318E-515D158CEEA9}"/>
                    </a:ext>
                  </a:extLst>
                </p14:cNvPr>
                <p14:cNvContentPartPr/>
                <p14:nvPr/>
              </p14:nvContentPartPr>
              <p14:xfrm>
                <a:off x="10493656" y="1884387"/>
                <a:ext cx="143640" cy="522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0FF882DC-8F38-538F-318E-515D158CEEA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84656" y="1875387"/>
                  <a:ext cx="161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F1200570-A605-FBA9-C62F-92907DEDC936}"/>
                    </a:ext>
                  </a:extLst>
                </p14:cNvPr>
                <p14:cNvContentPartPr/>
                <p14:nvPr/>
              </p14:nvContentPartPr>
              <p14:xfrm>
                <a:off x="9511576" y="1711587"/>
                <a:ext cx="1269000" cy="2790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F1200570-A605-FBA9-C62F-92907DEDC93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502576" y="1702587"/>
                  <a:ext cx="12866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CC4FB60D-D309-73AA-C43D-1B9F85C37074}"/>
                    </a:ext>
                  </a:extLst>
                </p14:cNvPr>
                <p14:cNvContentPartPr/>
                <p14:nvPr/>
              </p14:nvContentPartPr>
              <p14:xfrm>
                <a:off x="10629736" y="2132787"/>
                <a:ext cx="298800" cy="37764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CC4FB60D-D309-73AA-C43D-1B9F85C3707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620736" y="2124147"/>
                  <a:ext cx="316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1049012B-BE9C-3309-9D40-31CB780C86FF}"/>
                    </a:ext>
                  </a:extLst>
                </p14:cNvPr>
                <p14:cNvContentPartPr/>
                <p14:nvPr/>
              </p14:nvContentPartPr>
              <p14:xfrm>
                <a:off x="10726576" y="2199027"/>
                <a:ext cx="230760" cy="29628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1049012B-BE9C-3309-9D40-31CB780C86F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717936" y="2190387"/>
                  <a:ext cx="24840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upo 179">
            <a:extLst>
              <a:ext uri="{FF2B5EF4-FFF2-40B4-BE49-F238E27FC236}">
                <a16:creationId xmlns:a16="http://schemas.microsoft.com/office/drawing/2014/main" id="{3457141A-CB7C-7CAE-4CE6-D9F0F76C0335}"/>
              </a:ext>
            </a:extLst>
          </p:cNvPr>
          <p:cNvGrpSpPr/>
          <p:nvPr/>
        </p:nvGrpSpPr>
        <p:grpSpPr>
          <a:xfrm>
            <a:off x="3538816" y="4725147"/>
            <a:ext cx="253440" cy="82080"/>
            <a:chOff x="3538816" y="4725147"/>
            <a:chExt cx="25344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A3399B9D-BB38-EF1D-8605-3FA6DD105D70}"/>
                    </a:ext>
                  </a:extLst>
                </p14:cNvPr>
                <p14:cNvContentPartPr/>
                <p14:nvPr/>
              </p14:nvContentPartPr>
              <p14:xfrm>
                <a:off x="3538816" y="4725147"/>
                <a:ext cx="224280" cy="864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A3399B9D-BB38-EF1D-8605-3FA6DD105D7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530176" y="4716147"/>
                  <a:ext cx="241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8264FA4-FC34-CDB7-6F7C-2B38D7DD4E83}"/>
                    </a:ext>
                  </a:extLst>
                </p14:cNvPr>
                <p14:cNvContentPartPr/>
                <p14:nvPr/>
              </p14:nvContentPartPr>
              <p14:xfrm>
                <a:off x="3597856" y="4777347"/>
                <a:ext cx="194400" cy="2988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8264FA4-FC34-CDB7-6F7C-2B38D7DD4E8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89216" y="4768347"/>
                  <a:ext cx="2120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59B948AD-E8B4-6789-32F3-704B071017CC}"/>
              </a:ext>
            </a:extLst>
          </p:cNvPr>
          <p:cNvGrpSpPr/>
          <p:nvPr/>
        </p:nvGrpSpPr>
        <p:grpSpPr>
          <a:xfrm>
            <a:off x="4222816" y="3677907"/>
            <a:ext cx="893160" cy="404640"/>
            <a:chOff x="4222816" y="3677907"/>
            <a:chExt cx="89316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F7845F6D-1E7A-BE51-0D02-CE0F0748870A}"/>
                    </a:ext>
                  </a:extLst>
                </p14:cNvPr>
                <p14:cNvContentPartPr/>
                <p14:nvPr/>
              </p14:nvContentPartPr>
              <p14:xfrm>
                <a:off x="4222816" y="3814347"/>
                <a:ext cx="128160" cy="2628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F7845F6D-1E7A-BE51-0D02-CE0F0748870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214176" y="3805347"/>
                  <a:ext cx="145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06E77BB5-A259-0B41-AF4F-70CC0E668406}"/>
                    </a:ext>
                  </a:extLst>
                </p14:cNvPr>
                <p14:cNvContentPartPr/>
                <p14:nvPr/>
              </p14:nvContentPartPr>
              <p14:xfrm>
                <a:off x="4238656" y="3973827"/>
                <a:ext cx="147600" cy="10872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06E77BB5-A259-0B41-AF4F-70CC0E66840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230016" y="3964827"/>
                  <a:ext cx="165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55272C60-7A8E-A17C-A3C4-1D0215CE6A59}"/>
                    </a:ext>
                  </a:extLst>
                </p14:cNvPr>
                <p14:cNvContentPartPr/>
                <p14:nvPr/>
              </p14:nvContentPartPr>
              <p14:xfrm>
                <a:off x="4475896" y="3880587"/>
                <a:ext cx="84600" cy="108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55272C60-7A8E-A17C-A3C4-1D0215CE6A5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466896" y="3871947"/>
                  <a:ext cx="102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EC32C490-91F9-C675-A0A5-09ADA0B261DF}"/>
                    </a:ext>
                  </a:extLst>
                </p14:cNvPr>
                <p14:cNvContentPartPr/>
                <p14:nvPr/>
              </p14:nvContentPartPr>
              <p14:xfrm>
                <a:off x="4465096" y="3948987"/>
                <a:ext cx="122040" cy="327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EC32C490-91F9-C675-A0A5-09ADA0B261D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56096" y="3940347"/>
                  <a:ext cx="139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A6F0B294-4FBF-7998-4FF7-F649CA4C4420}"/>
                    </a:ext>
                  </a:extLst>
                </p14:cNvPr>
                <p14:cNvContentPartPr/>
                <p14:nvPr/>
              </p14:nvContentPartPr>
              <p14:xfrm>
                <a:off x="4652296" y="3866187"/>
                <a:ext cx="136080" cy="3492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A6F0B294-4FBF-7998-4FF7-F649CA4C442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643296" y="3857187"/>
                  <a:ext cx="15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8183B91C-0AB5-D74E-6033-D57C30AF76EB}"/>
                    </a:ext>
                  </a:extLst>
                </p14:cNvPr>
                <p14:cNvContentPartPr/>
                <p14:nvPr/>
              </p14:nvContentPartPr>
              <p14:xfrm>
                <a:off x="4825816" y="3677907"/>
                <a:ext cx="228600" cy="3081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8183B91C-0AB5-D74E-6033-D57C30AF76E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816816" y="3669267"/>
                  <a:ext cx="246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6AC0BE15-D1CF-5B86-E8C8-F28007045CD7}"/>
                    </a:ext>
                  </a:extLst>
                </p14:cNvPr>
                <p14:cNvContentPartPr/>
                <p14:nvPr/>
              </p14:nvContentPartPr>
              <p14:xfrm>
                <a:off x="4917616" y="3817227"/>
                <a:ext cx="198360" cy="16812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6AC0BE15-D1CF-5B86-E8C8-F28007045CD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08616" y="3808227"/>
                  <a:ext cx="21600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95" name="Entrada de lápiz 194">
                <a:extLst>
                  <a:ext uri="{FF2B5EF4-FFF2-40B4-BE49-F238E27FC236}">
                    <a16:creationId xmlns:a16="http://schemas.microsoft.com/office/drawing/2014/main" id="{888C0603-F7F4-B765-C210-CB20BC2E0E3E}"/>
                  </a:ext>
                </a:extLst>
              </p14:cNvPr>
              <p14:cNvContentPartPr/>
              <p14:nvPr/>
            </p14:nvContentPartPr>
            <p14:xfrm>
              <a:off x="4027696" y="367707"/>
              <a:ext cx="154800" cy="457920"/>
            </p14:xfrm>
          </p:contentPart>
        </mc:Choice>
        <mc:Fallback xmlns="">
          <p:pic>
            <p:nvPicPr>
              <p:cNvPr id="195" name="Entrada de lápiz 194">
                <a:extLst>
                  <a:ext uri="{FF2B5EF4-FFF2-40B4-BE49-F238E27FC236}">
                    <a16:creationId xmlns:a16="http://schemas.microsoft.com/office/drawing/2014/main" id="{888C0603-F7F4-B765-C210-CB20BC2E0E3E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019056" y="359067"/>
                <a:ext cx="1724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96" name="Entrada de lápiz 195">
                <a:extLst>
                  <a:ext uri="{FF2B5EF4-FFF2-40B4-BE49-F238E27FC236}">
                    <a16:creationId xmlns:a16="http://schemas.microsoft.com/office/drawing/2014/main" id="{6C5C04CB-E59C-72AC-CCB0-F0D550DC97F7}"/>
                  </a:ext>
                </a:extLst>
              </p14:cNvPr>
              <p14:cNvContentPartPr/>
              <p14:nvPr/>
            </p14:nvContentPartPr>
            <p14:xfrm>
              <a:off x="4843096" y="401547"/>
              <a:ext cx="94320" cy="412560"/>
            </p14:xfrm>
          </p:contentPart>
        </mc:Choice>
        <mc:Fallback xmlns="">
          <p:pic>
            <p:nvPicPr>
              <p:cNvPr id="196" name="Entrada de lápiz 195">
                <a:extLst>
                  <a:ext uri="{FF2B5EF4-FFF2-40B4-BE49-F238E27FC236}">
                    <a16:creationId xmlns:a16="http://schemas.microsoft.com/office/drawing/2014/main" id="{6C5C04CB-E59C-72AC-CCB0-F0D550DC97F7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834456" y="392547"/>
                <a:ext cx="111960" cy="43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upo 206">
            <a:extLst>
              <a:ext uri="{FF2B5EF4-FFF2-40B4-BE49-F238E27FC236}">
                <a16:creationId xmlns:a16="http://schemas.microsoft.com/office/drawing/2014/main" id="{0D84834C-AFB2-5F8A-FA25-9A05CEF5FB84}"/>
              </a:ext>
            </a:extLst>
          </p:cNvPr>
          <p:cNvGrpSpPr/>
          <p:nvPr/>
        </p:nvGrpSpPr>
        <p:grpSpPr>
          <a:xfrm>
            <a:off x="5458696" y="4142667"/>
            <a:ext cx="1331280" cy="590760"/>
            <a:chOff x="5458696" y="4142667"/>
            <a:chExt cx="133128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D0CDC99A-7638-0CE7-92E2-2642831A6356}"/>
                    </a:ext>
                  </a:extLst>
                </p14:cNvPr>
                <p14:cNvContentPartPr/>
                <p14:nvPr/>
              </p14:nvContentPartPr>
              <p14:xfrm>
                <a:off x="5479936" y="4159227"/>
                <a:ext cx="153720" cy="27720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D0CDC99A-7638-0CE7-92E2-2642831A635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470936" y="4150587"/>
                  <a:ext cx="1713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2B050D7-C81B-E6DF-BCC1-9221E157721D}"/>
                    </a:ext>
                  </a:extLst>
                </p14:cNvPr>
                <p14:cNvContentPartPr/>
                <p14:nvPr/>
              </p14:nvContentPartPr>
              <p14:xfrm>
                <a:off x="5458696" y="4443267"/>
                <a:ext cx="178920" cy="7596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2B050D7-C81B-E6DF-BCC1-9221E157721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450056" y="4434627"/>
                  <a:ext cx="196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CFCCCFC2-B355-E913-6380-1870FD408546}"/>
                    </a:ext>
                  </a:extLst>
                </p14:cNvPr>
                <p14:cNvContentPartPr/>
                <p14:nvPr/>
              </p14:nvContentPartPr>
              <p14:xfrm>
                <a:off x="5547616" y="4561707"/>
                <a:ext cx="155520" cy="17172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CFCCCFC2-B355-E913-6380-1870FD40854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538976" y="4553067"/>
                  <a:ext cx="173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DE177075-A4B1-17F3-7D78-4009F40DAFBF}"/>
                    </a:ext>
                  </a:extLst>
                </p14:cNvPr>
                <p14:cNvContentPartPr/>
                <p14:nvPr/>
              </p14:nvContentPartPr>
              <p14:xfrm>
                <a:off x="5820136" y="4412307"/>
                <a:ext cx="96120" cy="1425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DE177075-A4B1-17F3-7D78-4009F40DAFB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11496" y="4403667"/>
                  <a:ext cx="113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2A00E53F-6062-2626-DFF2-C686929968A5}"/>
                    </a:ext>
                  </a:extLst>
                </p14:cNvPr>
                <p14:cNvContentPartPr/>
                <p14:nvPr/>
              </p14:nvContentPartPr>
              <p14:xfrm>
                <a:off x="5803576" y="4255347"/>
                <a:ext cx="149040" cy="10332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2A00E53F-6062-2626-DFF2-C686929968A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794936" y="4246347"/>
                  <a:ext cx="166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787C21D5-B837-B061-427F-D6D503B7C1AE}"/>
                    </a:ext>
                  </a:extLst>
                </p14:cNvPr>
                <p14:cNvContentPartPr/>
                <p14:nvPr/>
              </p14:nvContentPartPr>
              <p14:xfrm>
                <a:off x="6113536" y="4455507"/>
                <a:ext cx="137160" cy="1728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787C21D5-B837-B061-427F-D6D503B7C1A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104896" y="4446867"/>
                  <a:ext cx="154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D3200293-771D-AE91-B6D7-890657F815E5}"/>
                    </a:ext>
                  </a:extLst>
                </p14:cNvPr>
                <p14:cNvContentPartPr/>
                <p14:nvPr/>
              </p14:nvContentPartPr>
              <p14:xfrm>
                <a:off x="6192736" y="4310787"/>
                <a:ext cx="25200" cy="24696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D3200293-771D-AE91-B6D7-890657F815E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183736" y="4302147"/>
                  <a:ext cx="42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BE3BB0BD-CBEC-8ED5-88F7-2A2E7C2559C8}"/>
                    </a:ext>
                  </a:extLst>
                </p14:cNvPr>
                <p14:cNvContentPartPr/>
                <p14:nvPr/>
              </p14:nvContentPartPr>
              <p14:xfrm>
                <a:off x="6334936" y="4191987"/>
                <a:ext cx="262800" cy="48060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BE3BB0BD-CBEC-8ED5-88F7-2A2E7C2559C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325936" y="4183347"/>
                  <a:ext cx="2804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7639D372-4617-0B53-25B9-80F9EDC30F39}"/>
                    </a:ext>
                  </a:extLst>
                </p14:cNvPr>
                <p14:cNvContentPartPr/>
                <p14:nvPr/>
              </p14:nvContentPartPr>
              <p14:xfrm>
                <a:off x="6484336" y="4305747"/>
                <a:ext cx="124560" cy="6372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7639D372-4617-0B53-25B9-80F9EDC30F3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475696" y="4296747"/>
                  <a:ext cx="142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7EED5FB9-47CE-3CAE-5AD2-2B1843F5A38B}"/>
                    </a:ext>
                  </a:extLst>
                </p14:cNvPr>
                <p14:cNvContentPartPr/>
                <p14:nvPr/>
              </p14:nvContentPartPr>
              <p14:xfrm>
                <a:off x="6688456" y="4142667"/>
                <a:ext cx="101520" cy="35820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7EED5FB9-47CE-3CAE-5AD2-2B1843F5A38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79816" y="4134027"/>
                  <a:ext cx="11916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D41BAE1D-426E-7BA7-2375-892FAEE00D05}"/>
              </a:ext>
            </a:extLst>
          </p:cNvPr>
          <p:cNvGrpSpPr/>
          <p:nvPr/>
        </p:nvGrpSpPr>
        <p:grpSpPr>
          <a:xfrm>
            <a:off x="4145776" y="4946547"/>
            <a:ext cx="538200" cy="268200"/>
            <a:chOff x="4145776" y="4946547"/>
            <a:chExt cx="5382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4663AE33-6377-621D-C7AA-2A631C5A56AC}"/>
                    </a:ext>
                  </a:extLst>
                </p14:cNvPr>
                <p14:cNvContentPartPr/>
                <p14:nvPr/>
              </p14:nvContentPartPr>
              <p14:xfrm>
                <a:off x="4145776" y="4946547"/>
                <a:ext cx="127800" cy="22608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4663AE33-6377-621D-C7AA-2A631C5A56A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36776" y="4937907"/>
                  <a:ext cx="145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9A2208D8-8F35-255A-0E10-74832D36AAE4}"/>
                    </a:ext>
                  </a:extLst>
                </p14:cNvPr>
                <p14:cNvContentPartPr/>
                <p14:nvPr/>
              </p14:nvContentPartPr>
              <p14:xfrm>
                <a:off x="4349896" y="5107467"/>
                <a:ext cx="61920" cy="10728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9A2208D8-8F35-255A-0E10-74832D36AAE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40896" y="5098467"/>
                  <a:ext cx="79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A2DDDF6C-A82E-9198-96E6-9BB163A7FDAE}"/>
                    </a:ext>
                  </a:extLst>
                </p14:cNvPr>
                <p14:cNvContentPartPr/>
                <p14:nvPr/>
              </p14:nvContentPartPr>
              <p14:xfrm>
                <a:off x="4287976" y="5091267"/>
                <a:ext cx="140040" cy="1368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A2DDDF6C-A82E-9198-96E6-9BB163A7FDA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279336" y="5082267"/>
                  <a:ext cx="157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78F272D6-83BD-5675-758D-EF3FFF6D5EB1}"/>
                    </a:ext>
                  </a:extLst>
                </p14:cNvPr>
                <p14:cNvContentPartPr/>
                <p14:nvPr/>
              </p14:nvContentPartPr>
              <p14:xfrm>
                <a:off x="4465096" y="5017467"/>
                <a:ext cx="218880" cy="18072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78F272D6-83BD-5675-758D-EF3FFF6D5EB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456096" y="5008467"/>
                  <a:ext cx="2365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o 213">
            <a:extLst>
              <a:ext uri="{FF2B5EF4-FFF2-40B4-BE49-F238E27FC236}">
                <a16:creationId xmlns:a16="http://schemas.microsoft.com/office/drawing/2014/main" id="{9728D75B-620C-7CB1-9681-A1CA823BC023}"/>
              </a:ext>
            </a:extLst>
          </p:cNvPr>
          <p:cNvGrpSpPr/>
          <p:nvPr/>
        </p:nvGrpSpPr>
        <p:grpSpPr>
          <a:xfrm>
            <a:off x="4012216" y="4221867"/>
            <a:ext cx="3310560" cy="631440"/>
            <a:chOff x="4012216" y="4221867"/>
            <a:chExt cx="331056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DF6BA261-7675-57D7-BACF-31B35C57BC1F}"/>
                    </a:ext>
                  </a:extLst>
                </p14:cNvPr>
                <p14:cNvContentPartPr/>
                <p14:nvPr/>
              </p14:nvContentPartPr>
              <p14:xfrm>
                <a:off x="4382296" y="4586187"/>
                <a:ext cx="196200" cy="183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DF6BA261-7675-57D7-BACF-31B35C57BC1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373656" y="4577187"/>
                  <a:ext cx="213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ABBDE19A-331B-2A54-4E5D-3483D8CEA962}"/>
                    </a:ext>
                  </a:extLst>
                </p14:cNvPr>
                <p14:cNvContentPartPr/>
                <p14:nvPr/>
              </p14:nvContentPartPr>
              <p14:xfrm>
                <a:off x="4629976" y="4326627"/>
                <a:ext cx="258840" cy="31788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ABBDE19A-331B-2A54-4E5D-3483D8CEA96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621336" y="4317987"/>
                  <a:ext cx="276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D72EE9EE-DB87-874B-0776-F5D88E367BA0}"/>
                    </a:ext>
                  </a:extLst>
                </p14:cNvPr>
                <p14:cNvContentPartPr/>
                <p14:nvPr/>
              </p14:nvContentPartPr>
              <p14:xfrm>
                <a:off x="4707016" y="4451907"/>
                <a:ext cx="228600" cy="2203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D72EE9EE-DB87-874B-0776-F5D88E367BA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698376" y="4442907"/>
                  <a:ext cx="246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1CBAB9AD-E28A-4C1D-C0CF-C4E057BEF755}"/>
                    </a:ext>
                  </a:extLst>
                </p14:cNvPr>
                <p14:cNvContentPartPr/>
                <p14:nvPr/>
              </p14:nvContentPartPr>
              <p14:xfrm>
                <a:off x="5145136" y="4221867"/>
                <a:ext cx="130680" cy="4334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1CBAB9AD-E28A-4C1D-C0CF-C4E057BEF75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136496" y="4212867"/>
                  <a:ext cx="1483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7D76E050-22B7-64A4-35E0-1D31A802BF13}"/>
                    </a:ext>
                  </a:extLst>
                </p14:cNvPr>
                <p14:cNvContentPartPr/>
                <p14:nvPr/>
              </p14:nvContentPartPr>
              <p14:xfrm>
                <a:off x="4012216" y="4661427"/>
                <a:ext cx="3310560" cy="19188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7D76E050-22B7-64A4-35E0-1D31A802BF1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003216" y="4652787"/>
                  <a:ext cx="33282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FD0175C5-6C46-15F1-32B5-DC4A01352160}"/>
              </a:ext>
            </a:extLst>
          </p:cNvPr>
          <p:cNvGrpSpPr/>
          <p:nvPr/>
        </p:nvGrpSpPr>
        <p:grpSpPr>
          <a:xfrm>
            <a:off x="5032096" y="4857267"/>
            <a:ext cx="1935000" cy="769680"/>
            <a:chOff x="5032096" y="4857267"/>
            <a:chExt cx="193500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9BA31B23-997B-91D3-E3F5-18B05DA08390}"/>
                    </a:ext>
                  </a:extLst>
                </p14:cNvPr>
                <p14:cNvContentPartPr/>
                <p14:nvPr/>
              </p14:nvContentPartPr>
              <p14:xfrm>
                <a:off x="5032096" y="4977507"/>
                <a:ext cx="148680" cy="64944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9BA31B23-997B-91D3-E3F5-18B05DA0839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023096" y="4968867"/>
                  <a:ext cx="16632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42D7D5A3-10E1-2066-4B03-E5798D97F5E9}"/>
                    </a:ext>
                  </a:extLst>
                </p14:cNvPr>
                <p14:cNvContentPartPr/>
                <p14:nvPr/>
              </p14:nvContentPartPr>
              <p14:xfrm>
                <a:off x="5317576" y="5025027"/>
                <a:ext cx="91800" cy="24516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42D7D5A3-10E1-2066-4B03-E5798D97F5E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308936" y="5016387"/>
                  <a:ext cx="109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7" name="Entrada de lápiz 216">
                  <a:extLst>
                    <a:ext uri="{FF2B5EF4-FFF2-40B4-BE49-F238E27FC236}">
                      <a16:creationId xmlns:a16="http://schemas.microsoft.com/office/drawing/2014/main" id="{5F7985CD-34BC-62A2-51CC-FAECD4F061BD}"/>
                    </a:ext>
                  </a:extLst>
                </p14:cNvPr>
                <p14:cNvContentPartPr/>
                <p14:nvPr/>
              </p14:nvContentPartPr>
              <p14:xfrm>
                <a:off x="5422696" y="4990107"/>
                <a:ext cx="140400" cy="126720"/>
              </p14:xfrm>
            </p:contentPart>
          </mc:Choice>
          <mc:Fallback xmlns="">
            <p:pic>
              <p:nvPicPr>
                <p:cNvPr id="217" name="Entrada de lápiz 216">
                  <a:extLst>
                    <a:ext uri="{FF2B5EF4-FFF2-40B4-BE49-F238E27FC236}">
                      <a16:creationId xmlns:a16="http://schemas.microsoft.com/office/drawing/2014/main" id="{5F7985CD-34BC-62A2-51CC-FAECD4F061B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13696" y="4981467"/>
                  <a:ext cx="158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18DAFC27-0573-6AC4-01EB-49D52B485970}"/>
                    </a:ext>
                  </a:extLst>
                </p14:cNvPr>
                <p14:cNvContentPartPr/>
                <p14:nvPr/>
              </p14:nvContentPartPr>
              <p14:xfrm>
                <a:off x="5310016" y="5316267"/>
                <a:ext cx="291240" cy="4680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18DAFC27-0573-6AC4-01EB-49D52B48597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301376" y="5307627"/>
                  <a:ext cx="308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F5E536A2-F095-D696-3E59-A1450EA4F09D}"/>
                    </a:ext>
                  </a:extLst>
                </p14:cNvPr>
                <p14:cNvContentPartPr/>
                <p14:nvPr/>
              </p14:nvContentPartPr>
              <p14:xfrm>
                <a:off x="5432776" y="5459907"/>
                <a:ext cx="158040" cy="13896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F5E536A2-F095-D696-3E59-A1450EA4F09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423776" y="5450907"/>
                  <a:ext cx="175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AFD0E4EE-D165-6B75-8EE3-B32668CBAFB2}"/>
                    </a:ext>
                  </a:extLst>
                </p14:cNvPr>
                <p14:cNvContentPartPr/>
                <p14:nvPr/>
              </p14:nvContentPartPr>
              <p14:xfrm>
                <a:off x="5755336" y="5323827"/>
                <a:ext cx="168480" cy="2340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AFD0E4EE-D165-6B75-8EE3-B32668CBAFB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746696" y="5315187"/>
                  <a:ext cx="186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60BCFA9C-66E4-50B8-823B-D231B29F4344}"/>
                    </a:ext>
                  </a:extLst>
                </p14:cNvPr>
                <p14:cNvContentPartPr/>
                <p14:nvPr/>
              </p14:nvContentPartPr>
              <p14:xfrm>
                <a:off x="5823376" y="5238147"/>
                <a:ext cx="52920" cy="16848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60BCFA9C-66E4-50B8-823B-D231B29F434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814736" y="5229147"/>
                  <a:ext cx="70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9A2739D2-2BA9-59B1-5175-B0F1D5AD0C81}"/>
                    </a:ext>
                  </a:extLst>
                </p14:cNvPr>
                <p14:cNvContentPartPr/>
                <p14:nvPr/>
              </p14:nvContentPartPr>
              <p14:xfrm>
                <a:off x="6098056" y="5138787"/>
                <a:ext cx="171720" cy="2955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9A2739D2-2BA9-59B1-5175-B0F1D5AD0C8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089416" y="5130147"/>
                  <a:ext cx="1893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6B7A1B52-3A5F-6A27-813B-1404D7F3F750}"/>
                    </a:ext>
                  </a:extLst>
                </p14:cNvPr>
                <p14:cNvContentPartPr/>
                <p14:nvPr/>
              </p14:nvContentPartPr>
              <p14:xfrm>
                <a:off x="6267616" y="5098467"/>
                <a:ext cx="135360" cy="11448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6B7A1B52-3A5F-6A27-813B-1404D7F3F75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258976" y="5089827"/>
                  <a:ext cx="153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DCA7F0C7-9E78-D079-4D0A-01A744CBAA20}"/>
                    </a:ext>
                  </a:extLst>
                </p14:cNvPr>
                <p14:cNvContentPartPr/>
                <p14:nvPr/>
              </p14:nvContentPartPr>
              <p14:xfrm>
                <a:off x="6505216" y="5027547"/>
                <a:ext cx="142560" cy="55188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DCA7F0C7-9E78-D079-4D0A-01A744CBAA2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496216" y="5018547"/>
                  <a:ext cx="1602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EB36DAAA-6F42-5F7A-A2AD-0DD136B0B8C7}"/>
                    </a:ext>
                  </a:extLst>
                </p14:cNvPr>
                <p14:cNvContentPartPr/>
                <p14:nvPr/>
              </p14:nvContentPartPr>
              <p14:xfrm>
                <a:off x="6776656" y="4918467"/>
                <a:ext cx="84600" cy="1947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EB36DAAA-6F42-5F7A-A2AD-0DD136B0B8C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768016" y="4909467"/>
                  <a:ext cx="10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5A34BF26-4032-4533-FB58-53D2E85DB7CF}"/>
                    </a:ext>
                  </a:extLst>
                </p14:cNvPr>
                <p14:cNvContentPartPr/>
                <p14:nvPr/>
              </p14:nvContentPartPr>
              <p14:xfrm>
                <a:off x="6828136" y="5046987"/>
                <a:ext cx="138960" cy="14220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5A34BF26-4032-4533-FB58-53D2E85DB7C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819496" y="5038347"/>
                  <a:ext cx="156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82776EB7-CEAF-4B31-F81F-A0B03DAB95BB}"/>
                    </a:ext>
                  </a:extLst>
                </p14:cNvPr>
                <p14:cNvContentPartPr/>
                <p14:nvPr/>
              </p14:nvContentPartPr>
              <p14:xfrm>
                <a:off x="6638776" y="4857267"/>
                <a:ext cx="72360" cy="21420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82776EB7-CEAF-4B31-F81F-A0B03DAB95B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629776" y="4848627"/>
                  <a:ext cx="900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upo 283">
            <a:extLst>
              <a:ext uri="{FF2B5EF4-FFF2-40B4-BE49-F238E27FC236}">
                <a16:creationId xmlns:a16="http://schemas.microsoft.com/office/drawing/2014/main" id="{1109BB12-BAD1-611D-4235-CDD97BB38C18}"/>
              </a:ext>
            </a:extLst>
          </p:cNvPr>
          <p:cNvGrpSpPr/>
          <p:nvPr/>
        </p:nvGrpSpPr>
        <p:grpSpPr>
          <a:xfrm>
            <a:off x="7368496" y="4050867"/>
            <a:ext cx="2611440" cy="1591200"/>
            <a:chOff x="7368496" y="4050867"/>
            <a:chExt cx="2611440" cy="15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19FC50CB-66D9-800E-0F13-C0BB1214D28B}"/>
                    </a:ext>
                  </a:extLst>
                </p14:cNvPr>
                <p14:cNvContentPartPr/>
                <p14:nvPr/>
              </p14:nvContentPartPr>
              <p14:xfrm>
                <a:off x="7368496" y="4852227"/>
                <a:ext cx="175680" cy="2016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19FC50CB-66D9-800E-0F13-C0BB1214D28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359856" y="4843227"/>
                  <a:ext cx="193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36FF5F27-36CC-62D4-DCFA-197EACC04391}"/>
                    </a:ext>
                  </a:extLst>
                </p14:cNvPr>
                <p14:cNvContentPartPr/>
                <p14:nvPr/>
              </p14:nvContentPartPr>
              <p14:xfrm>
                <a:off x="7433656" y="4776627"/>
                <a:ext cx="13320" cy="24948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36FF5F27-36CC-62D4-DCFA-197EACC0439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425016" y="4767627"/>
                  <a:ext cx="30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A1101A37-2028-D26D-14E3-A9985013F821}"/>
                    </a:ext>
                  </a:extLst>
                </p14:cNvPr>
                <p14:cNvContentPartPr/>
                <p14:nvPr/>
              </p14:nvContentPartPr>
              <p14:xfrm>
                <a:off x="7675216" y="4453707"/>
                <a:ext cx="204480" cy="1656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A1101A37-2028-D26D-14E3-A9985013F82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666216" y="4445067"/>
                  <a:ext cx="222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9F9690CD-5C37-47B9-1400-37ADCC958F56}"/>
                    </a:ext>
                  </a:extLst>
                </p14:cNvPr>
                <p14:cNvContentPartPr/>
                <p14:nvPr/>
              </p14:nvContentPartPr>
              <p14:xfrm>
                <a:off x="7949896" y="4254987"/>
                <a:ext cx="208800" cy="34704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9F9690CD-5C37-47B9-1400-37ADCC958F5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940896" y="4246347"/>
                  <a:ext cx="2264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2110157B-A3BC-34D7-4D69-36D41E29904C}"/>
                    </a:ext>
                  </a:extLst>
                </p14:cNvPr>
                <p14:cNvContentPartPr/>
                <p14:nvPr/>
              </p14:nvContentPartPr>
              <p14:xfrm>
                <a:off x="8049616" y="4442547"/>
                <a:ext cx="133560" cy="13104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2110157B-A3BC-34D7-4D69-36D41E29904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040976" y="4433907"/>
                  <a:ext cx="151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0E919C56-2DD4-000F-C98A-270EEBA4FE11}"/>
                    </a:ext>
                  </a:extLst>
                </p14:cNvPr>
                <p14:cNvContentPartPr/>
                <p14:nvPr/>
              </p14:nvContentPartPr>
              <p14:xfrm>
                <a:off x="8385136" y="4050867"/>
                <a:ext cx="102960" cy="5346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0E919C56-2DD4-000F-C98A-270EEBA4FE1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76496" y="4042227"/>
                  <a:ext cx="1206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6BA4E9AC-6539-5744-0E9E-8F474BCF68C8}"/>
                    </a:ext>
                  </a:extLst>
                </p14:cNvPr>
                <p14:cNvContentPartPr/>
                <p14:nvPr/>
              </p14:nvContentPartPr>
              <p14:xfrm>
                <a:off x="8494936" y="4379187"/>
                <a:ext cx="135720" cy="1944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6BA4E9AC-6539-5744-0E9E-8F474BCF68C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485936" y="4370187"/>
                  <a:ext cx="153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1AE03801-07D4-6E96-D9DF-CD345002F074}"/>
                    </a:ext>
                  </a:extLst>
                </p14:cNvPr>
                <p14:cNvContentPartPr/>
                <p14:nvPr/>
              </p14:nvContentPartPr>
              <p14:xfrm>
                <a:off x="8780416" y="4111347"/>
                <a:ext cx="104040" cy="24336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1AE03801-07D4-6E96-D9DF-CD345002F07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771776" y="4102347"/>
                  <a:ext cx="121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5D7F4427-ACAE-9D5B-83FF-F9566DBF2229}"/>
                    </a:ext>
                  </a:extLst>
                </p14:cNvPr>
                <p14:cNvContentPartPr/>
                <p14:nvPr/>
              </p14:nvContentPartPr>
              <p14:xfrm>
                <a:off x="8761696" y="4423467"/>
                <a:ext cx="128520" cy="2664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5D7F4427-ACAE-9D5B-83FF-F9566DBF222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752696" y="4414827"/>
                  <a:ext cx="146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663F198F-FDB3-B391-B255-DE90CB7C8424}"/>
                    </a:ext>
                  </a:extLst>
                </p14:cNvPr>
                <p14:cNvContentPartPr/>
                <p14:nvPr/>
              </p14:nvContentPartPr>
              <p14:xfrm>
                <a:off x="8790496" y="4527147"/>
                <a:ext cx="155520" cy="1620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663F198F-FDB3-B391-B255-DE90CB7C842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781856" y="4518147"/>
                  <a:ext cx="173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549C775-AB7B-98FF-9902-8F0956B2C0F8}"/>
                    </a:ext>
                  </a:extLst>
                </p14:cNvPr>
                <p14:cNvContentPartPr/>
                <p14:nvPr/>
              </p14:nvContentPartPr>
              <p14:xfrm>
                <a:off x="8980216" y="4251747"/>
                <a:ext cx="159120" cy="25884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549C775-AB7B-98FF-9902-8F0956B2C0F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971216" y="4243107"/>
                  <a:ext cx="176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3AAA65B2-8742-29D4-ADFC-505D47743557}"/>
                    </a:ext>
                  </a:extLst>
                </p14:cNvPr>
                <p14:cNvContentPartPr/>
                <p14:nvPr/>
              </p14:nvContentPartPr>
              <p14:xfrm>
                <a:off x="9238696" y="4402587"/>
                <a:ext cx="146520" cy="1656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3AAA65B2-8742-29D4-ADFC-505D4774355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229696" y="4393947"/>
                  <a:ext cx="164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BB61F239-5460-3390-1D31-261B0FC5CAEB}"/>
                    </a:ext>
                  </a:extLst>
                </p14:cNvPr>
                <p14:cNvContentPartPr/>
                <p14:nvPr/>
              </p14:nvContentPartPr>
              <p14:xfrm>
                <a:off x="9306736" y="4252827"/>
                <a:ext cx="16560" cy="18864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BB61F239-5460-3390-1D31-261B0FC5CAE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297736" y="4244187"/>
                  <a:ext cx="34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C00E310B-96F1-7E62-E903-80FF31176808}"/>
                    </a:ext>
                  </a:extLst>
                </p14:cNvPr>
                <p14:cNvContentPartPr/>
                <p14:nvPr/>
              </p14:nvContentPartPr>
              <p14:xfrm>
                <a:off x="9441736" y="4175787"/>
                <a:ext cx="97560" cy="30708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C00E310B-96F1-7E62-E903-80FF3117680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432736" y="4166787"/>
                  <a:ext cx="115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910FB742-C1A6-4D2C-FA23-9D7C4C165BF2}"/>
                    </a:ext>
                  </a:extLst>
                </p14:cNvPr>
                <p14:cNvContentPartPr/>
                <p14:nvPr/>
              </p14:nvContentPartPr>
              <p14:xfrm>
                <a:off x="9548656" y="4303587"/>
                <a:ext cx="99360" cy="34992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910FB742-C1A6-4D2C-FA23-9D7C4C165BF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540016" y="4294947"/>
                  <a:ext cx="1170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E3A58F55-6530-903D-C016-450B9AFE3D69}"/>
                    </a:ext>
                  </a:extLst>
                </p14:cNvPr>
                <p14:cNvContentPartPr/>
                <p14:nvPr/>
              </p14:nvContentPartPr>
              <p14:xfrm>
                <a:off x="9721096" y="4134027"/>
                <a:ext cx="132480" cy="58500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E3A58F55-6530-903D-C016-450B9AFE3D6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712096" y="4125027"/>
                  <a:ext cx="150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1C79AD05-8142-4030-B0DA-81629EADE32B}"/>
                    </a:ext>
                  </a:extLst>
                </p14:cNvPr>
                <p14:cNvContentPartPr/>
                <p14:nvPr/>
              </p14:nvContentPartPr>
              <p14:xfrm>
                <a:off x="8074096" y="4733067"/>
                <a:ext cx="1905840" cy="7416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1C79AD05-8142-4030-B0DA-81629EADE32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065456" y="4724427"/>
                  <a:ext cx="1923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A54FACAA-9334-67BF-23A7-8C71222AEF6E}"/>
                    </a:ext>
                  </a:extLst>
                </p14:cNvPr>
                <p14:cNvContentPartPr/>
                <p14:nvPr/>
              </p14:nvContentPartPr>
              <p14:xfrm>
                <a:off x="7714096" y="5005587"/>
                <a:ext cx="121680" cy="30348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A54FACAA-9334-67BF-23A7-8C71222AEF6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705096" y="4996947"/>
                  <a:ext cx="139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B6941E6C-118A-542E-EC7C-F20D3719119D}"/>
                    </a:ext>
                  </a:extLst>
                </p14:cNvPr>
                <p14:cNvContentPartPr/>
                <p14:nvPr/>
              </p14:nvContentPartPr>
              <p14:xfrm>
                <a:off x="7921096" y="5198907"/>
                <a:ext cx="83520" cy="13464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B6941E6C-118A-542E-EC7C-F20D3719119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912096" y="5190267"/>
                  <a:ext cx="101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D1CBAF67-EA1F-AA78-8BF6-27049CF7E038}"/>
                    </a:ext>
                  </a:extLst>
                </p14:cNvPr>
                <p14:cNvContentPartPr/>
                <p14:nvPr/>
              </p14:nvContentPartPr>
              <p14:xfrm>
                <a:off x="7867456" y="5140947"/>
                <a:ext cx="317880" cy="25272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D1CBAF67-EA1F-AA78-8BF6-27049CF7E03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858456" y="5131947"/>
                  <a:ext cx="335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65B1B5A0-63B0-5E02-2E60-772BB7D9F86F}"/>
                    </a:ext>
                  </a:extLst>
                </p14:cNvPr>
                <p14:cNvContentPartPr/>
                <p14:nvPr/>
              </p14:nvContentPartPr>
              <p14:xfrm>
                <a:off x="8093176" y="5270907"/>
                <a:ext cx="255600" cy="12060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65B1B5A0-63B0-5E02-2E60-772BB7D9F86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84536" y="5261907"/>
                  <a:ext cx="273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A976E665-68A7-FBF9-73F6-9353154F5B71}"/>
                    </a:ext>
                  </a:extLst>
                </p14:cNvPr>
                <p14:cNvContentPartPr/>
                <p14:nvPr/>
              </p14:nvContentPartPr>
              <p14:xfrm>
                <a:off x="8529856" y="5039067"/>
                <a:ext cx="141480" cy="4719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A976E665-68A7-FBF9-73F6-9353154F5B7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521216" y="5030427"/>
                  <a:ext cx="1591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22FDDC0C-7318-7A05-A0CD-D03E04A53CEF}"/>
                    </a:ext>
                  </a:extLst>
                </p14:cNvPr>
                <p14:cNvContentPartPr/>
                <p14:nvPr/>
              </p14:nvContentPartPr>
              <p14:xfrm>
                <a:off x="8770336" y="5029347"/>
                <a:ext cx="99000" cy="16308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22FDDC0C-7318-7A05-A0CD-D03E04A53CE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761336" y="5020347"/>
                  <a:ext cx="116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0AC5B1FF-D2A7-FEA0-69ED-B752A342B382}"/>
                    </a:ext>
                  </a:extLst>
                </p14:cNvPr>
                <p14:cNvContentPartPr/>
                <p14:nvPr/>
              </p14:nvContentPartPr>
              <p14:xfrm>
                <a:off x="8726056" y="5296107"/>
                <a:ext cx="153720" cy="4032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0AC5B1FF-D2A7-FEA0-69ED-B752A342B38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717416" y="5287107"/>
                  <a:ext cx="171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09E4AC1D-50AF-0B5C-79A8-2D65396E887D}"/>
                    </a:ext>
                  </a:extLst>
                </p14:cNvPr>
                <p14:cNvContentPartPr/>
                <p14:nvPr/>
              </p14:nvContentPartPr>
              <p14:xfrm>
                <a:off x="8818216" y="5396187"/>
                <a:ext cx="86040" cy="13824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09E4AC1D-50AF-0B5C-79A8-2D65396E887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809216" y="5387187"/>
                  <a:ext cx="103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BD074DC8-908D-B631-524D-7AB5CB181A27}"/>
                    </a:ext>
                  </a:extLst>
                </p14:cNvPr>
                <p14:cNvContentPartPr/>
                <p14:nvPr/>
              </p14:nvContentPartPr>
              <p14:xfrm>
                <a:off x="8917576" y="5417787"/>
                <a:ext cx="23040" cy="22428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BD074DC8-908D-B631-524D-7AB5CB181A2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8908576" y="5409147"/>
                  <a:ext cx="40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B7D9A8F8-B1AF-9A3E-369C-E1B4FC3234A9}"/>
                    </a:ext>
                  </a:extLst>
                </p14:cNvPr>
                <p14:cNvContentPartPr/>
                <p14:nvPr/>
              </p14:nvContentPartPr>
              <p14:xfrm>
                <a:off x="8905696" y="4976427"/>
                <a:ext cx="116640" cy="15156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B7D9A8F8-B1AF-9A3E-369C-E1B4FC3234A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896696" y="4967787"/>
                  <a:ext cx="134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99A933D5-4480-1964-E724-02ED666B9BB5}"/>
                    </a:ext>
                  </a:extLst>
                </p14:cNvPr>
                <p14:cNvContentPartPr/>
                <p14:nvPr/>
              </p14:nvContentPartPr>
              <p14:xfrm>
                <a:off x="9087136" y="5295387"/>
                <a:ext cx="114480" cy="1008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99A933D5-4480-1964-E724-02ED666B9BB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078496" y="5286387"/>
                  <a:ext cx="132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3B844379-B407-482A-04A3-299A07F416E4}"/>
                    </a:ext>
                  </a:extLst>
                </p14:cNvPr>
                <p14:cNvContentPartPr/>
                <p14:nvPr/>
              </p14:nvContentPartPr>
              <p14:xfrm>
                <a:off x="9147976" y="5197107"/>
                <a:ext cx="26640" cy="17208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3B844379-B407-482A-04A3-299A07F416E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138976" y="5188467"/>
                  <a:ext cx="4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C1C0F4C4-6DA0-D036-2898-41C24CA4DE63}"/>
                    </a:ext>
                  </a:extLst>
                </p14:cNvPr>
                <p14:cNvContentPartPr/>
                <p14:nvPr/>
              </p14:nvContentPartPr>
              <p14:xfrm>
                <a:off x="9318256" y="5047347"/>
                <a:ext cx="131400" cy="27144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C1C0F4C4-6DA0-D036-2898-41C24CA4DE6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309616" y="5038707"/>
                  <a:ext cx="149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0" name="Entrada de lápiz 279">
                  <a:extLst>
                    <a:ext uri="{FF2B5EF4-FFF2-40B4-BE49-F238E27FC236}">
                      <a16:creationId xmlns:a16="http://schemas.microsoft.com/office/drawing/2014/main" id="{47648103-91A6-16FE-6C4C-F727BE7BF225}"/>
                    </a:ext>
                  </a:extLst>
                </p14:cNvPr>
                <p14:cNvContentPartPr/>
                <p14:nvPr/>
              </p14:nvContentPartPr>
              <p14:xfrm>
                <a:off x="9417976" y="5000547"/>
                <a:ext cx="259560" cy="583560"/>
              </p14:xfrm>
            </p:contentPart>
          </mc:Choice>
          <mc:Fallback xmlns="">
            <p:pic>
              <p:nvPicPr>
                <p:cNvPr id="280" name="Entrada de lápiz 279">
                  <a:extLst>
                    <a:ext uri="{FF2B5EF4-FFF2-40B4-BE49-F238E27FC236}">
                      <a16:creationId xmlns:a16="http://schemas.microsoft.com/office/drawing/2014/main" id="{47648103-91A6-16FE-6C4C-F727BE7BF22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409336" y="4991547"/>
                  <a:ext cx="27720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1" name="Entrada de lápiz 280">
                  <a:extLst>
                    <a:ext uri="{FF2B5EF4-FFF2-40B4-BE49-F238E27FC236}">
                      <a16:creationId xmlns:a16="http://schemas.microsoft.com/office/drawing/2014/main" id="{B8CF15C8-5295-C48D-B43D-A3809D6E20BF}"/>
                    </a:ext>
                  </a:extLst>
                </p14:cNvPr>
                <p14:cNvContentPartPr/>
                <p14:nvPr/>
              </p14:nvContentPartPr>
              <p14:xfrm>
                <a:off x="9731536" y="4808307"/>
                <a:ext cx="95760" cy="176760"/>
              </p14:xfrm>
            </p:contentPart>
          </mc:Choice>
          <mc:Fallback xmlns="">
            <p:pic>
              <p:nvPicPr>
                <p:cNvPr id="281" name="Entrada de lápiz 280">
                  <a:extLst>
                    <a:ext uri="{FF2B5EF4-FFF2-40B4-BE49-F238E27FC236}">
                      <a16:creationId xmlns:a16="http://schemas.microsoft.com/office/drawing/2014/main" id="{B8CF15C8-5295-C48D-B43D-A3809D6E20B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722536" y="4799307"/>
                  <a:ext cx="113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2" name="Entrada de lápiz 281">
                  <a:extLst>
                    <a:ext uri="{FF2B5EF4-FFF2-40B4-BE49-F238E27FC236}">
                      <a16:creationId xmlns:a16="http://schemas.microsoft.com/office/drawing/2014/main" id="{CF581AD4-9BB4-0CB2-FD2C-5169996A368F}"/>
                    </a:ext>
                  </a:extLst>
                </p14:cNvPr>
                <p14:cNvContentPartPr/>
                <p14:nvPr/>
              </p14:nvContentPartPr>
              <p14:xfrm>
                <a:off x="9829096" y="4846827"/>
                <a:ext cx="82080" cy="156600"/>
              </p14:xfrm>
            </p:contentPart>
          </mc:Choice>
          <mc:Fallback xmlns="">
            <p:pic>
              <p:nvPicPr>
                <p:cNvPr id="282" name="Entrada de lápiz 281">
                  <a:extLst>
                    <a:ext uri="{FF2B5EF4-FFF2-40B4-BE49-F238E27FC236}">
                      <a16:creationId xmlns:a16="http://schemas.microsoft.com/office/drawing/2014/main" id="{CF581AD4-9BB4-0CB2-FD2C-5169996A368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820096" y="4837827"/>
                  <a:ext cx="99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3" name="Entrada de lápiz 282">
                  <a:extLst>
                    <a:ext uri="{FF2B5EF4-FFF2-40B4-BE49-F238E27FC236}">
                      <a16:creationId xmlns:a16="http://schemas.microsoft.com/office/drawing/2014/main" id="{7B8BEB51-278D-64DF-8622-163CA3A2B6E5}"/>
                    </a:ext>
                  </a:extLst>
                </p14:cNvPr>
                <p14:cNvContentPartPr/>
                <p14:nvPr/>
              </p14:nvContentPartPr>
              <p14:xfrm>
                <a:off x="9848896" y="5009547"/>
                <a:ext cx="86400" cy="146880"/>
              </p14:xfrm>
            </p:contentPart>
          </mc:Choice>
          <mc:Fallback xmlns="">
            <p:pic>
              <p:nvPicPr>
                <p:cNvPr id="283" name="Entrada de lápiz 282">
                  <a:extLst>
                    <a:ext uri="{FF2B5EF4-FFF2-40B4-BE49-F238E27FC236}">
                      <a16:creationId xmlns:a16="http://schemas.microsoft.com/office/drawing/2014/main" id="{7B8BEB51-278D-64DF-8622-163CA3A2B6E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839896" y="5000907"/>
                  <a:ext cx="1040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upo 334">
            <a:extLst>
              <a:ext uri="{FF2B5EF4-FFF2-40B4-BE49-F238E27FC236}">
                <a16:creationId xmlns:a16="http://schemas.microsoft.com/office/drawing/2014/main" id="{0455D7FD-6513-037E-D321-9C886B14B9BD}"/>
              </a:ext>
            </a:extLst>
          </p:cNvPr>
          <p:cNvGrpSpPr/>
          <p:nvPr/>
        </p:nvGrpSpPr>
        <p:grpSpPr>
          <a:xfrm>
            <a:off x="3499936" y="5811987"/>
            <a:ext cx="2544480" cy="864360"/>
            <a:chOff x="3499936" y="5811987"/>
            <a:chExt cx="2544480" cy="86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EA450086-D1AE-40A0-6472-BEBFC80FB31A}"/>
                    </a:ext>
                  </a:extLst>
                </p14:cNvPr>
                <p14:cNvContentPartPr/>
                <p14:nvPr/>
              </p14:nvContentPartPr>
              <p14:xfrm>
                <a:off x="3499936" y="6348387"/>
                <a:ext cx="191880" cy="20880"/>
              </p14:xfrm>
            </p:contentPart>
          </mc:Choice>
          <mc:Fallback xmlns=""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EA450086-D1AE-40A0-6472-BEBFC80FB31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490936" y="6339747"/>
                  <a:ext cx="209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16" name="Entrada de lápiz 315">
                  <a:extLst>
                    <a:ext uri="{FF2B5EF4-FFF2-40B4-BE49-F238E27FC236}">
                      <a16:creationId xmlns:a16="http://schemas.microsoft.com/office/drawing/2014/main" id="{64C8FBDD-2FA6-1EF3-AF27-52F01A23221E}"/>
                    </a:ext>
                  </a:extLst>
                </p14:cNvPr>
                <p14:cNvContentPartPr/>
                <p14:nvPr/>
              </p14:nvContentPartPr>
              <p14:xfrm>
                <a:off x="3590296" y="6252987"/>
                <a:ext cx="26280" cy="188280"/>
              </p14:xfrm>
            </p:contentPart>
          </mc:Choice>
          <mc:Fallback xmlns="">
            <p:pic>
              <p:nvPicPr>
                <p:cNvPr id="316" name="Entrada de lápiz 315">
                  <a:extLst>
                    <a:ext uri="{FF2B5EF4-FFF2-40B4-BE49-F238E27FC236}">
                      <a16:creationId xmlns:a16="http://schemas.microsoft.com/office/drawing/2014/main" id="{64C8FBDD-2FA6-1EF3-AF27-52F01A23221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581296" y="6243987"/>
                  <a:ext cx="43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1A5970E2-46F1-69AB-2988-75E40B40FB91}"/>
                    </a:ext>
                  </a:extLst>
                </p14:cNvPr>
                <p14:cNvContentPartPr/>
                <p14:nvPr/>
              </p14:nvContentPartPr>
              <p14:xfrm>
                <a:off x="3933376" y="6022587"/>
                <a:ext cx="142560" cy="275040"/>
              </p14:xfrm>
            </p:contentPart>
          </mc:Choice>
          <mc:Fallback xmlns=""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1A5970E2-46F1-69AB-2988-75E40B40FB9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924736" y="6013587"/>
                  <a:ext cx="160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19" name="Entrada de lápiz 318">
                  <a:extLst>
                    <a:ext uri="{FF2B5EF4-FFF2-40B4-BE49-F238E27FC236}">
                      <a16:creationId xmlns:a16="http://schemas.microsoft.com/office/drawing/2014/main" id="{BEF5584E-3A85-7E8E-8720-AFB7C22EF288}"/>
                    </a:ext>
                  </a:extLst>
                </p14:cNvPr>
                <p14:cNvContentPartPr/>
                <p14:nvPr/>
              </p14:nvContentPartPr>
              <p14:xfrm>
                <a:off x="4124536" y="5903787"/>
                <a:ext cx="214200" cy="351720"/>
              </p14:xfrm>
            </p:contentPart>
          </mc:Choice>
          <mc:Fallback xmlns="">
            <p:pic>
              <p:nvPicPr>
                <p:cNvPr id="319" name="Entrada de lápiz 318">
                  <a:extLst>
                    <a:ext uri="{FF2B5EF4-FFF2-40B4-BE49-F238E27FC236}">
                      <a16:creationId xmlns:a16="http://schemas.microsoft.com/office/drawing/2014/main" id="{BEF5584E-3A85-7E8E-8720-AFB7C22EF28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115896" y="5895147"/>
                  <a:ext cx="231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C0C44BDB-77E5-F186-512D-7B55B41AC439}"/>
                    </a:ext>
                  </a:extLst>
                </p14:cNvPr>
                <p14:cNvContentPartPr/>
                <p14:nvPr/>
              </p14:nvContentPartPr>
              <p14:xfrm>
                <a:off x="4212016" y="6034467"/>
                <a:ext cx="149400" cy="201600"/>
              </p14:xfrm>
            </p:contentPart>
          </mc:Choice>
          <mc:Fallback xmlns=""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C0C44BDB-77E5-F186-512D-7B55B41AC439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203016" y="6025467"/>
                  <a:ext cx="167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22" name="Entrada de lápiz 321">
                  <a:extLst>
                    <a:ext uri="{FF2B5EF4-FFF2-40B4-BE49-F238E27FC236}">
                      <a16:creationId xmlns:a16="http://schemas.microsoft.com/office/drawing/2014/main" id="{ABBAA3BD-3D46-CD08-E978-2C23C0B5EA91}"/>
                    </a:ext>
                  </a:extLst>
                </p14:cNvPr>
                <p14:cNvContentPartPr/>
                <p14:nvPr/>
              </p14:nvContentPartPr>
              <p14:xfrm>
                <a:off x="4608736" y="5811987"/>
                <a:ext cx="111600" cy="428760"/>
              </p14:xfrm>
            </p:contentPart>
          </mc:Choice>
          <mc:Fallback xmlns="">
            <p:pic>
              <p:nvPicPr>
                <p:cNvPr id="322" name="Entrada de lápiz 321">
                  <a:extLst>
                    <a:ext uri="{FF2B5EF4-FFF2-40B4-BE49-F238E27FC236}">
                      <a16:creationId xmlns:a16="http://schemas.microsoft.com/office/drawing/2014/main" id="{ABBAA3BD-3D46-CD08-E978-2C23C0B5EA9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599736" y="5802987"/>
                  <a:ext cx="129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23" name="Entrada de lápiz 322">
                  <a:extLst>
                    <a:ext uri="{FF2B5EF4-FFF2-40B4-BE49-F238E27FC236}">
                      <a16:creationId xmlns:a16="http://schemas.microsoft.com/office/drawing/2014/main" id="{0F8DC0E8-FFE2-8BE9-2F1F-6198418A737B}"/>
                    </a:ext>
                  </a:extLst>
                </p14:cNvPr>
                <p14:cNvContentPartPr/>
                <p14:nvPr/>
              </p14:nvContentPartPr>
              <p14:xfrm>
                <a:off x="4825096" y="6022587"/>
                <a:ext cx="169920" cy="28440"/>
              </p14:xfrm>
            </p:contentPart>
          </mc:Choice>
          <mc:Fallback xmlns="">
            <p:pic>
              <p:nvPicPr>
                <p:cNvPr id="323" name="Entrada de lápiz 322">
                  <a:extLst>
                    <a:ext uri="{FF2B5EF4-FFF2-40B4-BE49-F238E27FC236}">
                      <a16:creationId xmlns:a16="http://schemas.microsoft.com/office/drawing/2014/main" id="{0F8DC0E8-FFE2-8BE9-2F1F-6198418A737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816096" y="6013947"/>
                  <a:ext cx="187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24" name="Entrada de lápiz 323">
                  <a:extLst>
                    <a:ext uri="{FF2B5EF4-FFF2-40B4-BE49-F238E27FC236}">
                      <a16:creationId xmlns:a16="http://schemas.microsoft.com/office/drawing/2014/main" id="{A705BB39-7D86-9C2C-BBD4-6A273B5A7828}"/>
                    </a:ext>
                  </a:extLst>
                </p14:cNvPr>
                <p14:cNvContentPartPr/>
                <p14:nvPr/>
              </p14:nvContentPartPr>
              <p14:xfrm>
                <a:off x="5032816" y="5894427"/>
                <a:ext cx="157320" cy="300960"/>
              </p14:xfrm>
            </p:contentPart>
          </mc:Choice>
          <mc:Fallback xmlns="">
            <p:pic>
              <p:nvPicPr>
                <p:cNvPr id="324" name="Entrada de lápiz 323">
                  <a:extLst>
                    <a:ext uri="{FF2B5EF4-FFF2-40B4-BE49-F238E27FC236}">
                      <a16:creationId xmlns:a16="http://schemas.microsoft.com/office/drawing/2014/main" id="{A705BB39-7D86-9C2C-BBD4-6A273B5A782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023816" y="5885787"/>
                  <a:ext cx="174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25" name="Entrada de lápiz 324">
                  <a:extLst>
                    <a:ext uri="{FF2B5EF4-FFF2-40B4-BE49-F238E27FC236}">
                      <a16:creationId xmlns:a16="http://schemas.microsoft.com/office/drawing/2014/main" id="{149B8F63-FB2A-AB40-F1A3-2F8A663FA15F}"/>
                    </a:ext>
                  </a:extLst>
                </p14:cNvPr>
                <p14:cNvContentPartPr/>
                <p14:nvPr/>
              </p14:nvContentPartPr>
              <p14:xfrm>
                <a:off x="5268256" y="6075147"/>
                <a:ext cx="51480" cy="273600"/>
              </p14:xfrm>
            </p:contentPart>
          </mc:Choice>
          <mc:Fallback xmlns="">
            <p:pic>
              <p:nvPicPr>
                <p:cNvPr id="325" name="Entrada de lápiz 324">
                  <a:extLst>
                    <a:ext uri="{FF2B5EF4-FFF2-40B4-BE49-F238E27FC236}">
                      <a16:creationId xmlns:a16="http://schemas.microsoft.com/office/drawing/2014/main" id="{149B8F63-FB2A-AB40-F1A3-2F8A663FA15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259616" y="6066147"/>
                  <a:ext cx="69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75C48D70-49F5-C7CC-54A0-8E5380535BA3}"/>
                    </a:ext>
                  </a:extLst>
                </p14:cNvPr>
                <p14:cNvContentPartPr/>
                <p14:nvPr/>
              </p14:nvContentPartPr>
              <p14:xfrm>
                <a:off x="5240176" y="5990187"/>
                <a:ext cx="120960" cy="126360"/>
              </p14:xfrm>
            </p:contentPart>
          </mc:Choice>
          <mc:Fallback xmlns=""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75C48D70-49F5-C7CC-54A0-8E5380535BA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231536" y="5981547"/>
                  <a:ext cx="138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27" name="Entrada de lápiz 326">
                  <a:extLst>
                    <a:ext uri="{FF2B5EF4-FFF2-40B4-BE49-F238E27FC236}">
                      <a16:creationId xmlns:a16="http://schemas.microsoft.com/office/drawing/2014/main" id="{89A1A746-04B6-561B-408A-6B438EE110E9}"/>
                    </a:ext>
                  </a:extLst>
                </p14:cNvPr>
                <p14:cNvContentPartPr/>
                <p14:nvPr/>
              </p14:nvContentPartPr>
              <p14:xfrm>
                <a:off x="5448976" y="5848347"/>
                <a:ext cx="103680" cy="550440"/>
              </p14:xfrm>
            </p:contentPart>
          </mc:Choice>
          <mc:Fallback xmlns="">
            <p:pic>
              <p:nvPicPr>
                <p:cNvPr id="327" name="Entrada de lápiz 326">
                  <a:extLst>
                    <a:ext uri="{FF2B5EF4-FFF2-40B4-BE49-F238E27FC236}">
                      <a16:creationId xmlns:a16="http://schemas.microsoft.com/office/drawing/2014/main" id="{89A1A746-04B6-561B-408A-6B438EE110E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440336" y="5839347"/>
                  <a:ext cx="12132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29" name="Entrada de lápiz 328">
                  <a:extLst>
                    <a:ext uri="{FF2B5EF4-FFF2-40B4-BE49-F238E27FC236}">
                      <a16:creationId xmlns:a16="http://schemas.microsoft.com/office/drawing/2014/main" id="{9823267E-BBD9-FFC4-24FA-F17D7157FF37}"/>
                    </a:ext>
                  </a:extLst>
                </p14:cNvPr>
                <p14:cNvContentPartPr/>
                <p14:nvPr/>
              </p14:nvContentPartPr>
              <p14:xfrm>
                <a:off x="3815296" y="6278547"/>
                <a:ext cx="2229120" cy="105840"/>
              </p14:xfrm>
            </p:contentPart>
          </mc:Choice>
          <mc:Fallback xmlns="">
            <p:pic>
              <p:nvPicPr>
                <p:cNvPr id="329" name="Entrada de lápiz 328">
                  <a:extLst>
                    <a:ext uri="{FF2B5EF4-FFF2-40B4-BE49-F238E27FC236}">
                      <a16:creationId xmlns:a16="http://schemas.microsoft.com/office/drawing/2014/main" id="{9823267E-BBD9-FFC4-24FA-F17D7157FF3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806296" y="6269547"/>
                  <a:ext cx="2246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9E18482C-B266-0DCD-AFCE-3561EA8ECFF0}"/>
                    </a:ext>
                  </a:extLst>
                </p14:cNvPr>
                <p14:cNvContentPartPr/>
                <p14:nvPr/>
              </p14:nvContentPartPr>
              <p14:xfrm>
                <a:off x="3860296" y="6456747"/>
                <a:ext cx="105480" cy="174240"/>
              </p14:xfrm>
            </p:contentPart>
          </mc:Choice>
          <mc:Fallback xmlns=""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9E18482C-B266-0DCD-AFCE-3561EA8ECFF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851296" y="6447747"/>
                  <a:ext cx="123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D958A7D1-E0FC-BDC0-04B0-B88EF646A320}"/>
                    </a:ext>
                  </a:extLst>
                </p14:cNvPr>
                <p14:cNvContentPartPr/>
                <p14:nvPr/>
              </p14:nvContentPartPr>
              <p14:xfrm>
                <a:off x="4016896" y="6552867"/>
                <a:ext cx="36000" cy="123480"/>
              </p14:xfrm>
            </p:contentPart>
          </mc:Choice>
          <mc:Fallback xmlns=""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D958A7D1-E0FC-BDC0-04B0-B88EF646A32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008256" y="6543867"/>
                  <a:ext cx="53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517B5821-E51A-C186-B2D2-966B4D76F4E7}"/>
                    </a:ext>
                  </a:extLst>
                </p14:cNvPr>
                <p14:cNvContentPartPr/>
                <p14:nvPr/>
              </p14:nvContentPartPr>
              <p14:xfrm>
                <a:off x="3966136" y="6430107"/>
                <a:ext cx="220680" cy="228240"/>
              </p14:xfrm>
            </p:contentPart>
          </mc:Choice>
          <mc:Fallback xmlns=""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517B5821-E51A-C186-B2D2-966B4D76F4E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957496" y="6421467"/>
                  <a:ext cx="238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4588E551-CD6D-8186-2D47-AB9FCF3963E6}"/>
                    </a:ext>
                  </a:extLst>
                </p14:cNvPr>
                <p14:cNvContentPartPr/>
                <p14:nvPr/>
              </p14:nvContentPartPr>
              <p14:xfrm>
                <a:off x="4144336" y="6561147"/>
                <a:ext cx="226080" cy="66600"/>
              </p14:xfrm>
            </p:contentPart>
          </mc:Choice>
          <mc:Fallback xmlns=""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4588E551-CD6D-8186-2D47-AB9FCF3963E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135696" y="6552147"/>
                  <a:ext cx="24372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upo 337">
            <a:extLst>
              <a:ext uri="{FF2B5EF4-FFF2-40B4-BE49-F238E27FC236}">
                <a16:creationId xmlns:a16="http://schemas.microsoft.com/office/drawing/2014/main" id="{E07A2E7D-2878-CD49-6675-7260F23AFFAC}"/>
              </a:ext>
            </a:extLst>
          </p:cNvPr>
          <p:cNvGrpSpPr/>
          <p:nvPr/>
        </p:nvGrpSpPr>
        <p:grpSpPr>
          <a:xfrm>
            <a:off x="4943176" y="6449187"/>
            <a:ext cx="263880" cy="332280"/>
            <a:chOff x="4943176" y="6449187"/>
            <a:chExt cx="2638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36" name="Entrada de lápiz 335">
                  <a:extLst>
                    <a:ext uri="{FF2B5EF4-FFF2-40B4-BE49-F238E27FC236}">
                      <a16:creationId xmlns:a16="http://schemas.microsoft.com/office/drawing/2014/main" id="{C0A98016-A6E1-5C05-2A59-F537CB696DD9}"/>
                    </a:ext>
                  </a:extLst>
                </p14:cNvPr>
                <p14:cNvContentPartPr/>
                <p14:nvPr/>
              </p14:nvContentPartPr>
              <p14:xfrm>
                <a:off x="4943176" y="6470067"/>
                <a:ext cx="132480" cy="311400"/>
              </p14:xfrm>
            </p:contentPart>
          </mc:Choice>
          <mc:Fallback xmlns="">
            <p:pic>
              <p:nvPicPr>
                <p:cNvPr id="336" name="Entrada de lápiz 335">
                  <a:extLst>
                    <a:ext uri="{FF2B5EF4-FFF2-40B4-BE49-F238E27FC236}">
                      <a16:creationId xmlns:a16="http://schemas.microsoft.com/office/drawing/2014/main" id="{C0A98016-A6E1-5C05-2A59-F537CB696DD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934176" y="6461427"/>
                  <a:ext cx="1501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37" name="Entrada de lápiz 336">
                  <a:extLst>
                    <a:ext uri="{FF2B5EF4-FFF2-40B4-BE49-F238E27FC236}">
                      <a16:creationId xmlns:a16="http://schemas.microsoft.com/office/drawing/2014/main" id="{EB0A23EA-F5F4-D58D-89BB-252C872237FC}"/>
                    </a:ext>
                  </a:extLst>
                </p14:cNvPr>
                <p14:cNvContentPartPr/>
                <p14:nvPr/>
              </p14:nvContentPartPr>
              <p14:xfrm>
                <a:off x="5104456" y="6449187"/>
                <a:ext cx="102600" cy="172800"/>
              </p14:xfrm>
            </p:contentPart>
          </mc:Choice>
          <mc:Fallback xmlns="">
            <p:pic>
              <p:nvPicPr>
                <p:cNvPr id="337" name="Entrada de lápiz 336">
                  <a:extLst>
                    <a:ext uri="{FF2B5EF4-FFF2-40B4-BE49-F238E27FC236}">
                      <a16:creationId xmlns:a16="http://schemas.microsoft.com/office/drawing/2014/main" id="{EB0A23EA-F5F4-D58D-89BB-252C872237F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095816" y="6440547"/>
                  <a:ext cx="120240" cy="19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821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55F2D669-DA36-6CB7-8557-C651C7F484B9}"/>
              </a:ext>
            </a:extLst>
          </p:cNvPr>
          <p:cNvGrpSpPr/>
          <p:nvPr/>
        </p:nvGrpSpPr>
        <p:grpSpPr>
          <a:xfrm>
            <a:off x="826789" y="1057156"/>
            <a:ext cx="253440" cy="82080"/>
            <a:chOff x="3538816" y="4725147"/>
            <a:chExt cx="25344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CA58011-8BA0-9205-E17A-563575016166}"/>
                    </a:ext>
                  </a:extLst>
                </p14:cNvPr>
                <p14:cNvContentPartPr/>
                <p14:nvPr/>
              </p14:nvContentPartPr>
              <p14:xfrm>
                <a:off x="3538816" y="4725147"/>
                <a:ext cx="224280" cy="86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CA58011-8BA0-9205-E17A-5635750161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30176" y="4716147"/>
                  <a:ext cx="241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0169BED-8379-D0A9-61A2-9EC9AABB6D65}"/>
                    </a:ext>
                  </a:extLst>
                </p14:cNvPr>
                <p14:cNvContentPartPr/>
                <p14:nvPr/>
              </p14:nvContentPartPr>
              <p14:xfrm>
                <a:off x="3597856" y="4777347"/>
                <a:ext cx="194400" cy="298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0169BED-8379-D0A9-61A2-9EC9AABB6D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89216" y="4768347"/>
                  <a:ext cx="2120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F477BDFD-71B8-9B5F-606D-AC106F3F0215}"/>
              </a:ext>
            </a:extLst>
          </p:cNvPr>
          <p:cNvGrpSpPr/>
          <p:nvPr/>
        </p:nvGrpSpPr>
        <p:grpSpPr>
          <a:xfrm>
            <a:off x="2746669" y="474676"/>
            <a:ext cx="1331280" cy="590760"/>
            <a:chOff x="5458696" y="4142667"/>
            <a:chExt cx="133128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6F7256B1-90D5-508C-AEE4-BA4316CBD3F7}"/>
                    </a:ext>
                  </a:extLst>
                </p14:cNvPr>
                <p14:cNvContentPartPr/>
                <p14:nvPr/>
              </p14:nvContentPartPr>
              <p14:xfrm>
                <a:off x="5479936" y="4159227"/>
                <a:ext cx="153720" cy="27720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6F7256B1-90D5-508C-AEE4-BA4316CBD3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0936" y="4150587"/>
                  <a:ext cx="1713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64C7E53-5FAF-DBBF-6521-3F11D5D72D92}"/>
                    </a:ext>
                  </a:extLst>
                </p14:cNvPr>
                <p14:cNvContentPartPr/>
                <p14:nvPr/>
              </p14:nvContentPartPr>
              <p14:xfrm>
                <a:off x="5458696" y="4443267"/>
                <a:ext cx="178920" cy="75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64C7E53-5FAF-DBBF-6521-3F11D5D72D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50056" y="4434627"/>
                  <a:ext cx="196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84DC9F3-128B-69E1-A15F-B45B6E257A51}"/>
                    </a:ext>
                  </a:extLst>
                </p14:cNvPr>
                <p14:cNvContentPartPr/>
                <p14:nvPr/>
              </p14:nvContentPartPr>
              <p14:xfrm>
                <a:off x="5547616" y="4561707"/>
                <a:ext cx="155520" cy="1717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84DC9F3-128B-69E1-A15F-B45B6E257A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38976" y="4553067"/>
                  <a:ext cx="173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0E43CD0-DB5D-7746-D2CD-1D6960A04DD9}"/>
                    </a:ext>
                  </a:extLst>
                </p14:cNvPr>
                <p14:cNvContentPartPr/>
                <p14:nvPr/>
              </p14:nvContentPartPr>
              <p14:xfrm>
                <a:off x="5820136" y="4412307"/>
                <a:ext cx="96120" cy="1425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0E43CD0-DB5D-7746-D2CD-1D6960A04D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11496" y="4403667"/>
                  <a:ext cx="113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8301B8A-026C-F8C6-87F9-A808895717BB}"/>
                    </a:ext>
                  </a:extLst>
                </p14:cNvPr>
                <p14:cNvContentPartPr/>
                <p14:nvPr/>
              </p14:nvContentPartPr>
              <p14:xfrm>
                <a:off x="5803576" y="4255347"/>
                <a:ext cx="149040" cy="10332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8301B8A-026C-F8C6-87F9-A808895717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94936" y="4246347"/>
                  <a:ext cx="166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762451F-348E-7607-8269-FCC290318D14}"/>
                    </a:ext>
                  </a:extLst>
                </p14:cNvPr>
                <p14:cNvContentPartPr/>
                <p14:nvPr/>
              </p14:nvContentPartPr>
              <p14:xfrm>
                <a:off x="6334936" y="4191987"/>
                <a:ext cx="262800" cy="4806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762451F-348E-7607-8269-FCC290318D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25936" y="4183347"/>
                  <a:ext cx="2804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19FA093-0271-4673-E231-F6AAE6A53CD8}"/>
                    </a:ext>
                  </a:extLst>
                </p14:cNvPr>
                <p14:cNvContentPartPr/>
                <p14:nvPr/>
              </p14:nvContentPartPr>
              <p14:xfrm>
                <a:off x="6484336" y="4305747"/>
                <a:ext cx="124560" cy="637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19FA093-0271-4673-E231-F6AAE6A53C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75696" y="4296747"/>
                  <a:ext cx="142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7BF7FC8E-2126-BDF9-19CD-86335CA606DA}"/>
                    </a:ext>
                  </a:extLst>
                </p14:cNvPr>
                <p14:cNvContentPartPr/>
                <p14:nvPr/>
              </p14:nvContentPartPr>
              <p14:xfrm>
                <a:off x="6688456" y="4142667"/>
                <a:ext cx="101520" cy="3582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7BF7FC8E-2126-BDF9-19CD-86335CA606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79816" y="4134027"/>
                  <a:ext cx="11916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D834956-1683-E629-5A52-2F74ED020101}"/>
              </a:ext>
            </a:extLst>
          </p:cNvPr>
          <p:cNvGrpSpPr/>
          <p:nvPr/>
        </p:nvGrpSpPr>
        <p:grpSpPr>
          <a:xfrm>
            <a:off x="1433749" y="1278556"/>
            <a:ext cx="538200" cy="268200"/>
            <a:chOff x="4145776" y="4946547"/>
            <a:chExt cx="53820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54BDFDC-B007-0137-8075-1B77327FE214}"/>
                    </a:ext>
                  </a:extLst>
                </p14:cNvPr>
                <p14:cNvContentPartPr/>
                <p14:nvPr/>
              </p14:nvContentPartPr>
              <p14:xfrm>
                <a:off x="4145776" y="4946547"/>
                <a:ext cx="127800" cy="2260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54BDFDC-B007-0137-8075-1B77327FE2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36776" y="4937907"/>
                  <a:ext cx="145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3D5A573-6453-3084-0D23-11C8EC78A5BF}"/>
                    </a:ext>
                  </a:extLst>
                </p14:cNvPr>
                <p14:cNvContentPartPr/>
                <p14:nvPr/>
              </p14:nvContentPartPr>
              <p14:xfrm>
                <a:off x="4349896" y="5107467"/>
                <a:ext cx="61920" cy="1072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3D5A573-6453-3084-0D23-11C8EC78A5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0896" y="5098467"/>
                  <a:ext cx="79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23DEEE4-7722-5044-1D2A-8FF48AC53510}"/>
                    </a:ext>
                  </a:extLst>
                </p14:cNvPr>
                <p14:cNvContentPartPr/>
                <p14:nvPr/>
              </p14:nvContentPartPr>
              <p14:xfrm>
                <a:off x="4287976" y="5091267"/>
                <a:ext cx="140040" cy="136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23DEEE4-7722-5044-1D2A-8FF48AC5351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79336" y="5082267"/>
                  <a:ext cx="157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ED699364-C11C-F037-2B21-EBCC5D261F37}"/>
                    </a:ext>
                  </a:extLst>
                </p14:cNvPr>
                <p14:cNvContentPartPr/>
                <p14:nvPr/>
              </p14:nvContentPartPr>
              <p14:xfrm>
                <a:off x="4465096" y="5017467"/>
                <a:ext cx="218880" cy="1807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ED699364-C11C-F037-2B21-EBCC5D261F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6096" y="5008467"/>
                  <a:ext cx="2365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384591FD-5E5E-8636-935D-E2981529F246}"/>
              </a:ext>
            </a:extLst>
          </p:cNvPr>
          <p:cNvGrpSpPr/>
          <p:nvPr/>
        </p:nvGrpSpPr>
        <p:grpSpPr>
          <a:xfrm>
            <a:off x="1300189" y="553876"/>
            <a:ext cx="3310560" cy="631440"/>
            <a:chOff x="4012216" y="4221867"/>
            <a:chExt cx="331056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C2BEF81-06AE-10A1-DF96-E3A0E6139A91}"/>
                    </a:ext>
                  </a:extLst>
                </p14:cNvPr>
                <p14:cNvContentPartPr/>
                <p14:nvPr/>
              </p14:nvContentPartPr>
              <p14:xfrm>
                <a:off x="4629976" y="4326627"/>
                <a:ext cx="258840" cy="3178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C2BEF81-06AE-10A1-DF96-E3A0E6139A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21336" y="4317987"/>
                  <a:ext cx="2764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B72A737-B0AB-58A6-EC9F-954FEAA785D7}"/>
                    </a:ext>
                  </a:extLst>
                </p14:cNvPr>
                <p14:cNvContentPartPr/>
                <p14:nvPr/>
              </p14:nvContentPartPr>
              <p14:xfrm>
                <a:off x="4707016" y="4451907"/>
                <a:ext cx="228600" cy="22032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B72A737-B0AB-58A6-EC9F-954FEAA785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98376" y="4442907"/>
                  <a:ext cx="246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CA10E9E6-45BD-766D-784C-368186744F50}"/>
                    </a:ext>
                  </a:extLst>
                </p14:cNvPr>
                <p14:cNvContentPartPr/>
                <p14:nvPr/>
              </p14:nvContentPartPr>
              <p14:xfrm>
                <a:off x="5145136" y="4221867"/>
                <a:ext cx="130680" cy="4334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CA10E9E6-45BD-766D-784C-368186744F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6496" y="4212867"/>
                  <a:ext cx="1483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6F71837-AC97-F69F-FB52-30FF36F61F33}"/>
                    </a:ext>
                  </a:extLst>
                </p14:cNvPr>
                <p14:cNvContentPartPr/>
                <p14:nvPr/>
              </p14:nvContentPartPr>
              <p14:xfrm>
                <a:off x="4012216" y="4661427"/>
                <a:ext cx="3310560" cy="1918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6F71837-AC97-F69F-FB52-30FF36F61F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03216" y="4652787"/>
                  <a:ext cx="332820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FFDD8E7-F966-F233-8BBF-AA8772AB48DC}"/>
              </a:ext>
            </a:extLst>
          </p:cNvPr>
          <p:cNvGrpSpPr/>
          <p:nvPr/>
        </p:nvGrpSpPr>
        <p:grpSpPr>
          <a:xfrm>
            <a:off x="2320069" y="1189276"/>
            <a:ext cx="1935000" cy="769680"/>
            <a:chOff x="5032096" y="4857267"/>
            <a:chExt cx="193500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167A6BF8-D948-3AA5-4EED-E4993BB04AB2}"/>
                    </a:ext>
                  </a:extLst>
                </p14:cNvPr>
                <p14:cNvContentPartPr/>
                <p14:nvPr/>
              </p14:nvContentPartPr>
              <p14:xfrm>
                <a:off x="5032096" y="4977507"/>
                <a:ext cx="148680" cy="6494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167A6BF8-D948-3AA5-4EED-E4993BB04A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23096" y="4968867"/>
                  <a:ext cx="16632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7B5C3D1A-B2CB-CF69-D1E0-98135DAF7652}"/>
                    </a:ext>
                  </a:extLst>
                </p14:cNvPr>
                <p14:cNvContentPartPr/>
                <p14:nvPr/>
              </p14:nvContentPartPr>
              <p14:xfrm>
                <a:off x="5317576" y="5025027"/>
                <a:ext cx="91800" cy="2451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7B5C3D1A-B2CB-CF69-D1E0-98135DAF76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08936" y="5016387"/>
                  <a:ext cx="109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B0A9D4B-3D14-7BAC-CF43-F723188263A5}"/>
                    </a:ext>
                  </a:extLst>
                </p14:cNvPr>
                <p14:cNvContentPartPr/>
                <p14:nvPr/>
              </p14:nvContentPartPr>
              <p14:xfrm>
                <a:off x="5422696" y="4990107"/>
                <a:ext cx="140400" cy="12672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B0A9D4B-3D14-7BAC-CF43-F723188263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13696" y="4981467"/>
                  <a:ext cx="158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43439A9-5AAD-868D-F005-DDDD814BA722}"/>
                    </a:ext>
                  </a:extLst>
                </p14:cNvPr>
                <p14:cNvContentPartPr/>
                <p14:nvPr/>
              </p14:nvContentPartPr>
              <p14:xfrm>
                <a:off x="5310016" y="5316267"/>
                <a:ext cx="291240" cy="468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43439A9-5AAD-868D-F005-DDDD814BA7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1376" y="5307627"/>
                  <a:ext cx="308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B4EF71F-321B-F77E-656C-E33353CD9824}"/>
                    </a:ext>
                  </a:extLst>
                </p14:cNvPr>
                <p14:cNvContentPartPr/>
                <p14:nvPr/>
              </p14:nvContentPartPr>
              <p14:xfrm>
                <a:off x="5432776" y="5459907"/>
                <a:ext cx="158040" cy="138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B4EF71F-321B-F77E-656C-E33353CD982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23776" y="5450907"/>
                  <a:ext cx="175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AF4278F-B104-F921-EAB5-3EDF9D67B360}"/>
                    </a:ext>
                  </a:extLst>
                </p14:cNvPr>
                <p14:cNvContentPartPr/>
                <p14:nvPr/>
              </p14:nvContentPartPr>
              <p14:xfrm>
                <a:off x="5755336" y="5323827"/>
                <a:ext cx="168480" cy="234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AF4278F-B104-F921-EAB5-3EDF9D67B3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46696" y="5315187"/>
                  <a:ext cx="186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180BE9C-0D55-7B06-809F-FF736C45A831}"/>
                    </a:ext>
                  </a:extLst>
                </p14:cNvPr>
                <p14:cNvContentPartPr/>
                <p14:nvPr/>
              </p14:nvContentPartPr>
              <p14:xfrm>
                <a:off x="5823376" y="5238147"/>
                <a:ext cx="52920" cy="1684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180BE9C-0D55-7B06-809F-FF736C45A8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14736" y="5229147"/>
                  <a:ext cx="70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A475D2A7-0942-00C4-206A-2895704AF2FB}"/>
                    </a:ext>
                  </a:extLst>
                </p14:cNvPr>
                <p14:cNvContentPartPr/>
                <p14:nvPr/>
              </p14:nvContentPartPr>
              <p14:xfrm>
                <a:off x="6098056" y="5138787"/>
                <a:ext cx="171720" cy="295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A475D2A7-0942-00C4-206A-2895704AF2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89416" y="5130147"/>
                  <a:ext cx="1893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9ABDA9BD-DB01-929B-EE2C-955850737C72}"/>
                    </a:ext>
                  </a:extLst>
                </p14:cNvPr>
                <p14:cNvContentPartPr/>
                <p14:nvPr/>
              </p14:nvContentPartPr>
              <p14:xfrm>
                <a:off x="6267616" y="5098467"/>
                <a:ext cx="135360" cy="1144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9ABDA9BD-DB01-929B-EE2C-955850737C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58976" y="5089827"/>
                  <a:ext cx="153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93CB7922-AE38-876B-03B9-087BC81B131A}"/>
                    </a:ext>
                  </a:extLst>
                </p14:cNvPr>
                <p14:cNvContentPartPr/>
                <p14:nvPr/>
              </p14:nvContentPartPr>
              <p14:xfrm>
                <a:off x="6505216" y="5027547"/>
                <a:ext cx="142560" cy="5518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93CB7922-AE38-876B-03B9-087BC81B13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96216" y="5018547"/>
                  <a:ext cx="1602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BC5E5B6-F9AB-92F0-1509-AF7BEEDED025}"/>
                    </a:ext>
                  </a:extLst>
                </p14:cNvPr>
                <p14:cNvContentPartPr/>
                <p14:nvPr/>
              </p14:nvContentPartPr>
              <p14:xfrm>
                <a:off x="6776656" y="4918467"/>
                <a:ext cx="84600" cy="1947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BC5E5B6-F9AB-92F0-1509-AF7BEEDED0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68016" y="4909467"/>
                  <a:ext cx="10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D92ECD1-F392-2D94-CD48-E4B94C58ADE7}"/>
                    </a:ext>
                  </a:extLst>
                </p14:cNvPr>
                <p14:cNvContentPartPr/>
                <p14:nvPr/>
              </p14:nvContentPartPr>
              <p14:xfrm>
                <a:off x="6828136" y="5046987"/>
                <a:ext cx="138960" cy="1422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D92ECD1-F392-2D94-CD48-E4B94C58ADE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19496" y="5038347"/>
                  <a:ext cx="156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24E61B9-6C15-80A2-EFF8-4438F0FD5FF8}"/>
                    </a:ext>
                  </a:extLst>
                </p14:cNvPr>
                <p14:cNvContentPartPr/>
                <p14:nvPr/>
              </p14:nvContentPartPr>
              <p14:xfrm>
                <a:off x="6638776" y="4857267"/>
                <a:ext cx="72360" cy="2142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24E61B9-6C15-80A2-EFF8-4438F0FD5F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29776" y="4848627"/>
                  <a:ext cx="900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4D03B84B-C9FA-083D-AFFA-5A4E0E7B46A3}"/>
              </a:ext>
            </a:extLst>
          </p:cNvPr>
          <p:cNvGrpSpPr/>
          <p:nvPr/>
        </p:nvGrpSpPr>
        <p:grpSpPr>
          <a:xfrm>
            <a:off x="4656469" y="382876"/>
            <a:ext cx="2611440" cy="1591200"/>
            <a:chOff x="7368496" y="4050867"/>
            <a:chExt cx="2611440" cy="15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F821409-11AE-C59F-5F7E-B3BA241E262A}"/>
                    </a:ext>
                  </a:extLst>
                </p14:cNvPr>
                <p14:cNvContentPartPr/>
                <p14:nvPr/>
              </p14:nvContentPartPr>
              <p14:xfrm>
                <a:off x="7368496" y="4852227"/>
                <a:ext cx="175680" cy="201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F821409-11AE-C59F-5F7E-B3BA241E26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59856" y="4843227"/>
                  <a:ext cx="193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1F64D6F-A833-9C86-BCE5-7D59FDD780D9}"/>
                    </a:ext>
                  </a:extLst>
                </p14:cNvPr>
                <p14:cNvContentPartPr/>
                <p14:nvPr/>
              </p14:nvContentPartPr>
              <p14:xfrm>
                <a:off x="7433656" y="4776627"/>
                <a:ext cx="13320" cy="2494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1F64D6F-A833-9C86-BCE5-7D59FDD780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25016" y="4767627"/>
                  <a:ext cx="30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2E2C46BA-497B-5068-E275-DC933528B200}"/>
                    </a:ext>
                  </a:extLst>
                </p14:cNvPr>
                <p14:cNvContentPartPr/>
                <p14:nvPr/>
              </p14:nvContentPartPr>
              <p14:xfrm>
                <a:off x="7949896" y="4254987"/>
                <a:ext cx="208800" cy="3470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2E2C46BA-497B-5068-E275-DC933528B2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40896" y="4246347"/>
                  <a:ext cx="2264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F58A712-B414-2ADF-676F-1351CEF582E1}"/>
                    </a:ext>
                  </a:extLst>
                </p14:cNvPr>
                <p14:cNvContentPartPr/>
                <p14:nvPr/>
              </p14:nvContentPartPr>
              <p14:xfrm>
                <a:off x="8049616" y="4442547"/>
                <a:ext cx="133560" cy="131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F58A712-B414-2ADF-676F-1351CEF582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0976" y="4433907"/>
                  <a:ext cx="151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489FAC9-B9E7-7BFA-1754-0C13366DA639}"/>
                    </a:ext>
                  </a:extLst>
                </p14:cNvPr>
                <p14:cNvContentPartPr/>
                <p14:nvPr/>
              </p14:nvContentPartPr>
              <p14:xfrm>
                <a:off x="8385136" y="4050867"/>
                <a:ext cx="102960" cy="5346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489FAC9-B9E7-7BFA-1754-0C13366DA6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76496" y="4042227"/>
                  <a:ext cx="1206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336B0B83-CC66-B9B1-6259-17F7D5D7BDA2}"/>
                    </a:ext>
                  </a:extLst>
                </p14:cNvPr>
                <p14:cNvContentPartPr/>
                <p14:nvPr/>
              </p14:nvContentPartPr>
              <p14:xfrm>
                <a:off x="8494936" y="4379187"/>
                <a:ext cx="135720" cy="194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336B0B83-CC66-B9B1-6259-17F7D5D7BD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85936" y="4370187"/>
                  <a:ext cx="153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C5E95F2-02F7-F99B-131D-329B22B8449A}"/>
                    </a:ext>
                  </a:extLst>
                </p14:cNvPr>
                <p14:cNvContentPartPr/>
                <p14:nvPr/>
              </p14:nvContentPartPr>
              <p14:xfrm>
                <a:off x="8780416" y="4111347"/>
                <a:ext cx="104040" cy="2433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C5E95F2-02F7-F99B-131D-329B22B844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71776" y="4102347"/>
                  <a:ext cx="121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6BEEF47-9B85-3414-A496-2F1676D5F06F}"/>
                    </a:ext>
                  </a:extLst>
                </p14:cNvPr>
                <p14:cNvContentPartPr/>
                <p14:nvPr/>
              </p14:nvContentPartPr>
              <p14:xfrm>
                <a:off x="8761696" y="4423467"/>
                <a:ext cx="128520" cy="266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6BEEF47-9B85-3414-A496-2F1676D5F0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52696" y="4414827"/>
                  <a:ext cx="146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EF4DC651-E0E8-D646-7998-3748EB5ED524}"/>
                    </a:ext>
                  </a:extLst>
                </p14:cNvPr>
                <p14:cNvContentPartPr/>
                <p14:nvPr/>
              </p14:nvContentPartPr>
              <p14:xfrm>
                <a:off x="8790496" y="4527147"/>
                <a:ext cx="155520" cy="1620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EF4DC651-E0E8-D646-7998-3748EB5ED52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81856" y="4518147"/>
                  <a:ext cx="173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BB207DAE-9A2B-B522-25CE-071A4A200150}"/>
                    </a:ext>
                  </a:extLst>
                </p14:cNvPr>
                <p14:cNvContentPartPr/>
                <p14:nvPr/>
              </p14:nvContentPartPr>
              <p14:xfrm>
                <a:off x="8980216" y="4251747"/>
                <a:ext cx="159120" cy="2588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BB207DAE-9A2B-B522-25CE-071A4A2001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71216" y="4243107"/>
                  <a:ext cx="176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D9897507-B96C-09A8-F961-29FFB3DC4FEE}"/>
                    </a:ext>
                  </a:extLst>
                </p14:cNvPr>
                <p14:cNvContentPartPr/>
                <p14:nvPr/>
              </p14:nvContentPartPr>
              <p14:xfrm>
                <a:off x="9441736" y="4175787"/>
                <a:ext cx="97560" cy="30708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D9897507-B96C-09A8-F961-29FFB3DC4F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32736" y="4166787"/>
                  <a:ext cx="115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A1D5886-5A15-1079-DE42-E4E1E4F67DEC}"/>
                    </a:ext>
                  </a:extLst>
                </p14:cNvPr>
                <p14:cNvContentPartPr/>
                <p14:nvPr/>
              </p14:nvContentPartPr>
              <p14:xfrm>
                <a:off x="9548656" y="4303587"/>
                <a:ext cx="99360" cy="3499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A1D5886-5A15-1079-DE42-E4E1E4F67D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40016" y="4294947"/>
                  <a:ext cx="1170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A0D0D35E-E67A-AEC8-AA96-01701E45D0C3}"/>
                    </a:ext>
                  </a:extLst>
                </p14:cNvPr>
                <p14:cNvContentPartPr/>
                <p14:nvPr/>
              </p14:nvContentPartPr>
              <p14:xfrm>
                <a:off x="9721096" y="4134027"/>
                <a:ext cx="132480" cy="58500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A0D0D35E-E67A-AEC8-AA96-01701E45D0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12096" y="4125027"/>
                  <a:ext cx="150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A0B7AE7-9133-FDDC-FB68-CB0A90D9B390}"/>
                    </a:ext>
                  </a:extLst>
                </p14:cNvPr>
                <p14:cNvContentPartPr/>
                <p14:nvPr/>
              </p14:nvContentPartPr>
              <p14:xfrm>
                <a:off x="8074096" y="4733067"/>
                <a:ext cx="1905840" cy="741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A0B7AE7-9133-FDDC-FB68-CB0A90D9B3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65456" y="4724427"/>
                  <a:ext cx="1923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862961A1-4395-2E08-3CBD-BE0194052432}"/>
                    </a:ext>
                  </a:extLst>
                </p14:cNvPr>
                <p14:cNvContentPartPr/>
                <p14:nvPr/>
              </p14:nvContentPartPr>
              <p14:xfrm>
                <a:off x="7714096" y="5005587"/>
                <a:ext cx="121680" cy="3034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862961A1-4395-2E08-3CBD-BE019405243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705096" y="4996947"/>
                  <a:ext cx="139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1A3EF47-2A65-746E-6EE6-F7C022086E67}"/>
                    </a:ext>
                  </a:extLst>
                </p14:cNvPr>
                <p14:cNvContentPartPr/>
                <p14:nvPr/>
              </p14:nvContentPartPr>
              <p14:xfrm>
                <a:off x="7921096" y="5198907"/>
                <a:ext cx="83520" cy="1346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1A3EF47-2A65-746E-6EE6-F7C022086E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12096" y="5190267"/>
                  <a:ext cx="101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700B94E-A0D7-2EE6-E7BB-125AD3C74262}"/>
                    </a:ext>
                  </a:extLst>
                </p14:cNvPr>
                <p14:cNvContentPartPr/>
                <p14:nvPr/>
              </p14:nvContentPartPr>
              <p14:xfrm>
                <a:off x="7867456" y="5140947"/>
                <a:ext cx="317880" cy="2527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700B94E-A0D7-2EE6-E7BB-125AD3C742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58456" y="5131947"/>
                  <a:ext cx="335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570A6023-F9FE-EF78-6E49-8602D169AA24}"/>
                    </a:ext>
                  </a:extLst>
                </p14:cNvPr>
                <p14:cNvContentPartPr/>
                <p14:nvPr/>
              </p14:nvContentPartPr>
              <p14:xfrm>
                <a:off x="8093176" y="5270907"/>
                <a:ext cx="255600" cy="1206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570A6023-F9FE-EF78-6E49-8602D169AA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84536" y="5261907"/>
                  <a:ext cx="273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58083C60-4A86-321B-2481-D4FE1509028C}"/>
                    </a:ext>
                  </a:extLst>
                </p14:cNvPr>
                <p14:cNvContentPartPr/>
                <p14:nvPr/>
              </p14:nvContentPartPr>
              <p14:xfrm>
                <a:off x="8529856" y="5039067"/>
                <a:ext cx="141480" cy="47196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58083C60-4A86-321B-2481-D4FE1509028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21216" y="5030427"/>
                  <a:ext cx="1591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03FDF104-BBFA-8A98-DD92-014A30134C0B}"/>
                    </a:ext>
                  </a:extLst>
                </p14:cNvPr>
                <p14:cNvContentPartPr/>
                <p14:nvPr/>
              </p14:nvContentPartPr>
              <p14:xfrm>
                <a:off x="8770336" y="5029347"/>
                <a:ext cx="99000" cy="1630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03FDF104-BBFA-8A98-DD92-014A30134C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61336" y="5020347"/>
                  <a:ext cx="116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A6DD181-B0CF-84A4-EEA2-4D00EFE5613F}"/>
                    </a:ext>
                  </a:extLst>
                </p14:cNvPr>
                <p14:cNvContentPartPr/>
                <p14:nvPr/>
              </p14:nvContentPartPr>
              <p14:xfrm>
                <a:off x="8726056" y="5296107"/>
                <a:ext cx="153720" cy="4032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A6DD181-B0CF-84A4-EEA2-4D00EFE5613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17416" y="5287107"/>
                  <a:ext cx="171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211699C-6558-6535-2799-637F16A1C18B}"/>
                    </a:ext>
                  </a:extLst>
                </p14:cNvPr>
                <p14:cNvContentPartPr/>
                <p14:nvPr/>
              </p14:nvContentPartPr>
              <p14:xfrm>
                <a:off x="8818216" y="5396187"/>
                <a:ext cx="86040" cy="13824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211699C-6558-6535-2799-637F16A1C18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09216" y="5387187"/>
                  <a:ext cx="103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47BD08A0-9D56-4D69-09D1-6F54C071FD2A}"/>
                    </a:ext>
                  </a:extLst>
                </p14:cNvPr>
                <p14:cNvContentPartPr/>
                <p14:nvPr/>
              </p14:nvContentPartPr>
              <p14:xfrm>
                <a:off x="8917576" y="5417787"/>
                <a:ext cx="23040" cy="2242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47BD08A0-9D56-4D69-09D1-6F54C071FD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08576" y="5409147"/>
                  <a:ext cx="40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32C5D04-9BFA-B988-A433-50AC1441DE0E}"/>
                    </a:ext>
                  </a:extLst>
                </p14:cNvPr>
                <p14:cNvContentPartPr/>
                <p14:nvPr/>
              </p14:nvContentPartPr>
              <p14:xfrm>
                <a:off x="8905696" y="4976427"/>
                <a:ext cx="116640" cy="1515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32C5D04-9BFA-B988-A433-50AC1441DE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96696" y="4967787"/>
                  <a:ext cx="134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6AD4D281-21D2-BBE2-D5E3-DA15D24BD3E8}"/>
                    </a:ext>
                  </a:extLst>
                </p14:cNvPr>
                <p14:cNvContentPartPr/>
                <p14:nvPr/>
              </p14:nvContentPartPr>
              <p14:xfrm>
                <a:off x="9087136" y="5295387"/>
                <a:ext cx="114480" cy="100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6AD4D281-21D2-BBE2-D5E3-DA15D24BD3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78496" y="5286387"/>
                  <a:ext cx="132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CF492440-5409-AF2E-0913-89E339A0042C}"/>
                    </a:ext>
                  </a:extLst>
                </p14:cNvPr>
                <p14:cNvContentPartPr/>
                <p14:nvPr/>
              </p14:nvContentPartPr>
              <p14:xfrm>
                <a:off x="9147976" y="5197107"/>
                <a:ext cx="26640" cy="1720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CF492440-5409-AF2E-0913-89E339A004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38976" y="5188467"/>
                  <a:ext cx="4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ADAE259C-50F5-E8CE-1ACC-3E5226FE4BD2}"/>
                    </a:ext>
                  </a:extLst>
                </p14:cNvPr>
                <p14:cNvContentPartPr/>
                <p14:nvPr/>
              </p14:nvContentPartPr>
              <p14:xfrm>
                <a:off x="9318256" y="5047347"/>
                <a:ext cx="131400" cy="2714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ADAE259C-50F5-E8CE-1ACC-3E5226FE4B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09616" y="5038707"/>
                  <a:ext cx="149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FD19F08-6229-33AB-B3E8-A4BF10C84F83}"/>
                    </a:ext>
                  </a:extLst>
                </p14:cNvPr>
                <p14:cNvContentPartPr/>
                <p14:nvPr/>
              </p14:nvContentPartPr>
              <p14:xfrm>
                <a:off x="9417976" y="5000547"/>
                <a:ext cx="259560" cy="5835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FD19F08-6229-33AB-B3E8-A4BF10C84F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09336" y="4991547"/>
                  <a:ext cx="27720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F5EC149F-E705-1E12-AD35-9A769DCBD366}"/>
                    </a:ext>
                  </a:extLst>
                </p14:cNvPr>
                <p14:cNvContentPartPr/>
                <p14:nvPr/>
              </p14:nvContentPartPr>
              <p14:xfrm>
                <a:off x="9731536" y="4808307"/>
                <a:ext cx="95760" cy="1767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F5EC149F-E705-1E12-AD35-9A769DCBD36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22536" y="4799307"/>
                  <a:ext cx="113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189808A-1159-0D1A-1079-36DCAA102379}"/>
                    </a:ext>
                  </a:extLst>
                </p14:cNvPr>
                <p14:cNvContentPartPr/>
                <p14:nvPr/>
              </p14:nvContentPartPr>
              <p14:xfrm>
                <a:off x="9829096" y="4846827"/>
                <a:ext cx="82080" cy="1566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189808A-1159-0D1A-1079-36DCAA10237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20096" y="4837827"/>
                  <a:ext cx="99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527E0AA9-2735-E74D-9D83-2FF76A35613C}"/>
                    </a:ext>
                  </a:extLst>
                </p14:cNvPr>
                <p14:cNvContentPartPr/>
                <p14:nvPr/>
              </p14:nvContentPartPr>
              <p14:xfrm>
                <a:off x="9848896" y="5009547"/>
                <a:ext cx="86400" cy="1468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527E0AA9-2735-E74D-9D83-2FF76A3561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839896" y="5000907"/>
                  <a:ext cx="1040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31DB5B1E-87EC-6703-7EFE-0D00F63208E9}"/>
              </a:ext>
            </a:extLst>
          </p:cNvPr>
          <p:cNvGrpSpPr/>
          <p:nvPr/>
        </p:nvGrpSpPr>
        <p:grpSpPr>
          <a:xfrm>
            <a:off x="787909" y="2143996"/>
            <a:ext cx="2544480" cy="864360"/>
            <a:chOff x="3499936" y="5811987"/>
            <a:chExt cx="2544480" cy="86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9FC4C1EC-8B2F-D24F-846A-DACB8DF424D1}"/>
                    </a:ext>
                  </a:extLst>
                </p14:cNvPr>
                <p14:cNvContentPartPr/>
                <p14:nvPr/>
              </p14:nvContentPartPr>
              <p14:xfrm>
                <a:off x="3499936" y="6348387"/>
                <a:ext cx="191880" cy="208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9FC4C1EC-8B2F-D24F-846A-DACB8DF424D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90936" y="6339747"/>
                  <a:ext cx="209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25C727C3-AF31-395D-71AE-6070E6BB8BD9}"/>
                    </a:ext>
                  </a:extLst>
                </p14:cNvPr>
                <p14:cNvContentPartPr/>
                <p14:nvPr/>
              </p14:nvContentPartPr>
              <p14:xfrm>
                <a:off x="3590296" y="6252987"/>
                <a:ext cx="26280" cy="18828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25C727C3-AF31-395D-71AE-6070E6BB8BD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81296" y="6243987"/>
                  <a:ext cx="43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0283440-17FB-2EE4-C653-80C8DAE96436}"/>
                    </a:ext>
                  </a:extLst>
                </p14:cNvPr>
                <p14:cNvContentPartPr/>
                <p14:nvPr/>
              </p14:nvContentPartPr>
              <p14:xfrm>
                <a:off x="3933376" y="6022587"/>
                <a:ext cx="142560" cy="2750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0283440-17FB-2EE4-C653-80C8DAE9643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24736" y="6013587"/>
                  <a:ext cx="160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AF741966-4FD6-B1A0-050C-14F4F5B319A9}"/>
                    </a:ext>
                  </a:extLst>
                </p14:cNvPr>
                <p14:cNvContentPartPr/>
                <p14:nvPr/>
              </p14:nvContentPartPr>
              <p14:xfrm>
                <a:off x="4124536" y="5903787"/>
                <a:ext cx="214200" cy="3517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AF741966-4FD6-B1A0-050C-14F4F5B319A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15896" y="5895147"/>
                  <a:ext cx="2318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7F46DF04-96D6-C41D-CA2F-D32C419D9445}"/>
                    </a:ext>
                  </a:extLst>
                </p14:cNvPr>
                <p14:cNvContentPartPr/>
                <p14:nvPr/>
              </p14:nvContentPartPr>
              <p14:xfrm>
                <a:off x="4212016" y="6034467"/>
                <a:ext cx="149400" cy="20160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7F46DF04-96D6-C41D-CA2F-D32C419D94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03016" y="6025467"/>
                  <a:ext cx="167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8548E0D-F218-3DB8-D82E-00703D312606}"/>
                    </a:ext>
                  </a:extLst>
                </p14:cNvPr>
                <p14:cNvContentPartPr/>
                <p14:nvPr/>
              </p14:nvContentPartPr>
              <p14:xfrm>
                <a:off x="4608736" y="5811987"/>
                <a:ext cx="111600" cy="4287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8548E0D-F218-3DB8-D82E-00703D3126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99736" y="5802987"/>
                  <a:ext cx="129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A41129E-C74F-C439-8973-BD5F1EEA2F50}"/>
                    </a:ext>
                  </a:extLst>
                </p14:cNvPr>
                <p14:cNvContentPartPr/>
                <p14:nvPr/>
              </p14:nvContentPartPr>
              <p14:xfrm>
                <a:off x="4825096" y="6022587"/>
                <a:ext cx="169920" cy="2844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A41129E-C74F-C439-8973-BD5F1EEA2F5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16096" y="6013947"/>
                  <a:ext cx="187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114889FF-2020-94C7-9A62-F9F7412BE1AD}"/>
                    </a:ext>
                  </a:extLst>
                </p14:cNvPr>
                <p14:cNvContentPartPr/>
                <p14:nvPr/>
              </p14:nvContentPartPr>
              <p14:xfrm>
                <a:off x="5032816" y="5894427"/>
                <a:ext cx="157320" cy="3009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114889FF-2020-94C7-9A62-F9F7412BE1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23816" y="5885787"/>
                  <a:ext cx="174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C75C201-7372-7999-9402-C0A9483E3524}"/>
                    </a:ext>
                  </a:extLst>
                </p14:cNvPr>
                <p14:cNvContentPartPr/>
                <p14:nvPr/>
              </p14:nvContentPartPr>
              <p14:xfrm>
                <a:off x="5268256" y="6075147"/>
                <a:ext cx="51480" cy="27360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C75C201-7372-7999-9402-C0A9483E352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59616" y="6066147"/>
                  <a:ext cx="69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7411F2DB-D471-159F-4365-380F6D25E5A8}"/>
                    </a:ext>
                  </a:extLst>
                </p14:cNvPr>
                <p14:cNvContentPartPr/>
                <p14:nvPr/>
              </p14:nvContentPartPr>
              <p14:xfrm>
                <a:off x="5240176" y="5990187"/>
                <a:ext cx="120960" cy="1263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7411F2DB-D471-159F-4365-380F6D25E5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31536" y="5981547"/>
                  <a:ext cx="138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A04CB9DC-C4C7-762F-BA26-9FC656D4027C}"/>
                    </a:ext>
                  </a:extLst>
                </p14:cNvPr>
                <p14:cNvContentPartPr/>
                <p14:nvPr/>
              </p14:nvContentPartPr>
              <p14:xfrm>
                <a:off x="5448976" y="5848347"/>
                <a:ext cx="103680" cy="5504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A04CB9DC-C4C7-762F-BA26-9FC656D402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40336" y="5839347"/>
                  <a:ext cx="12132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34D36A25-68A6-2B35-B987-FA95FB6CBB5D}"/>
                    </a:ext>
                  </a:extLst>
                </p14:cNvPr>
                <p14:cNvContentPartPr/>
                <p14:nvPr/>
              </p14:nvContentPartPr>
              <p14:xfrm>
                <a:off x="3815296" y="6278547"/>
                <a:ext cx="2229120" cy="1058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34D36A25-68A6-2B35-B987-FA95FB6CBB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06296" y="6269547"/>
                  <a:ext cx="2246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05FF3A9F-1CFC-57DA-486D-085BBCD3408D}"/>
                    </a:ext>
                  </a:extLst>
                </p14:cNvPr>
                <p14:cNvContentPartPr/>
                <p14:nvPr/>
              </p14:nvContentPartPr>
              <p14:xfrm>
                <a:off x="3860296" y="6456747"/>
                <a:ext cx="105480" cy="1742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05FF3A9F-1CFC-57DA-486D-085BBCD340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51296" y="6447747"/>
                  <a:ext cx="123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CE251FAA-6A87-C72C-035D-4A3920D44E7E}"/>
                    </a:ext>
                  </a:extLst>
                </p14:cNvPr>
                <p14:cNvContentPartPr/>
                <p14:nvPr/>
              </p14:nvContentPartPr>
              <p14:xfrm>
                <a:off x="4016896" y="6552867"/>
                <a:ext cx="36000" cy="12348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CE251FAA-6A87-C72C-035D-4A3920D44E7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08256" y="6543867"/>
                  <a:ext cx="53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5F872A12-B587-F532-5A38-A8B2F979DF9E}"/>
                    </a:ext>
                  </a:extLst>
                </p14:cNvPr>
                <p14:cNvContentPartPr/>
                <p14:nvPr/>
              </p14:nvContentPartPr>
              <p14:xfrm>
                <a:off x="3966136" y="6430107"/>
                <a:ext cx="220680" cy="2282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5F872A12-B587-F532-5A38-A8B2F979DF9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57496" y="6421467"/>
                  <a:ext cx="238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79371A42-80CF-BA5F-33BC-90433D1B7861}"/>
                    </a:ext>
                  </a:extLst>
                </p14:cNvPr>
                <p14:cNvContentPartPr/>
                <p14:nvPr/>
              </p14:nvContentPartPr>
              <p14:xfrm>
                <a:off x="4144336" y="6561147"/>
                <a:ext cx="226080" cy="666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79371A42-80CF-BA5F-33BC-90433D1B786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35696" y="6552147"/>
                  <a:ext cx="24372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02B248D5-90BD-5FFA-D619-F60A90A6BE10}"/>
              </a:ext>
            </a:extLst>
          </p:cNvPr>
          <p:cNvGrpSpPr/>
          <p:nvPr/>
        </p:nvGrpSpPr>
        <p:grpSpPr>
          <a:xfrm>
            <a:off x="2231149" y="2781196"/>
            <a:ext cx="263880" cy="332280"/>
            <a:chOff x="4943176" y="6449187"/>
            <a:chExt cx="2638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3C1813A2-2211-156A-9964-259CD78BD080}"/>
                    </a:ext>
                  </a:extLst>
                </p14:cNvPr>
                <p14:cNvContentPartPr/>
                <p14:nvPr/>
              </p14:nvContentPartPr>
              <p14:xfrm>
                <a:off x="4943176" y="6470067"/>
                <a:ext cx="132480" cy="3114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3C1813A2-2211-156A-9964-259CD78BD08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34176" y="6461427"/>
                  <a:ext cx="1501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A2B034A9-2D4C-08A5-61F9-92C5BEE6860A}"/>
                    </a:ext>
                  </a:extLst>
                </p14:cNvPr>
                <p14:cNvContentPartPr/>
                <p14:nvPr/>
              </p14:nvContentPartPr>
              <p14:xfrm>
                <a:off x="5104456" y="6449187"/>
                <a:ext cx="102600" cy="1728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A2B034A9-2D4C-08A5-61F9-92C5BEE6860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95816" y="6440547"/>
                  <a:ext cx="120240" cy="1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2D9C2C3B-FE65-3E17-314A-6D994D35F4E3}"/>
                  </a:ext>
                </a:extLst>
              </p14:cNvPr>
              <p14:cNvContentPartPr/>
              <p14:nvPr/>
            </p14:nvContentPartPr>
            <p14:xfrm>
              <a:off x="2473216" y="758307"/>
              <a:ext cx="219960" cy="13680"/>
            </p14:xfrm>
          </p:contentPart>
        </mc:Choice>
        <mc:Fallback xmlns=""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2D9C2C3B-FE65-3E17-314A-6D994D35F4E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464576" y="749307"/>
                <a:ext cx="2376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9" name="Entrada de lápiz 98">
                <a:extLst>
                  <a:ext uri="{FF2B5EF4-FFF2-40B4-BE49-F238E27FC236}">
                    <a16:creationId xmlns:a16="http://schemas.microsoft.com/office/drawing/2014/main" id="{52D72E7C-4FCD-37AD-DC42-97F01A30920C}"/>
                  </a:ext>
                </a:extLst>
              </p14:cNvPr>
              <p14:cNvContentPartPr/>
              <p14:nvPr/>
            </p14:nvContentPartPr>
            <p14:xfrm>
              <a:off x="3423256" y="841827"/>
              <a:ext cx="115200" cy="11160"/>
            </p14:xfrm>
          </p:contentPart>
        </mc:Choice>
        <mc:Fallback xmlns="">
          <p:pic>
            <p:nvPicPr>
              <p:cNvPr id="99" name="Entrada de lápiz 98">
                <a:extLst>
                  <a:ext uri="{FF2B5EF4-FFF2-40B4-BE49-F238E27FC236}">
                    <a16:creationId xmlns:a16="http://schemas.microsoft.com/office/drawing/2014/main" id="{52D72E7C-4FCD-37AD-DC42-97F01A30920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14616" y="832827"/>
                <a:ext cx="1328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0" name="Entrada de lápiz 99">
                <a:extLst>
                  <a:ext uri="{FF2B5EF4-FFF2-40B4-BE49-F238E27FC236}">
                    <a16:creationId xmlns:a16="http://schemas.microsoft.com/office/drawing/2014/main" id="{1EEDAFFE-F11B-BC93-2C78-D5D5B9AD9585}"/>
                  </a:ext>
                </a:extLst>
              </p14:cNvPr>
              <p14:cNvContentPartPr/>
              <p14:nvPr/>
            </p14:nvContentPartPr>
            <p14:xfrm>
              <a:off x="5846056" y="640587"/>
              <a:ext cx="11160" cy="196200"/>
            </p14:xfrm>
          </p:contentPart>
        </mc:Choice>
        <mc:Fallback xmlns="">
          <p:pic>
            <p:nvPicPr>
              <p:cNvPr id="100" name="Entrada de lápiz 99">
                <a:extLst>
                  <a:ext uri="{FF2B5EF4-FFF2-40B4-BE49-F238E27FC236}">
                    <a16:creationId xmlns:a16="http://schemas.microsoft.com/office/drawing/2014/main" id="{1EEDAFFE-F11B-BC93-2C78-D5D5B9AD958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37416" y="631587"/>
                <a:ext cx="288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350EE68F-ACB4-E0D2-5B0E-0438FB422BD8}"/>
                  </a:ext>
                </a:extLst>
              </p14:cNvPr>
              <p14:cNvContentPartPr/>
              <p14:nvPr/>
            </p14:nvContentPartPr>
            <p14:xfrm>
              <a:off x="6536536" y="733827"/>
              <a:ext cx="133560" cy="1692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350EE68F-ACB4-E0D2-5B0E-0438FB422BD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527536" y="724827"/>
                <a:ext cx="1512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2A1B8941-5BE7-FA77-8493-7C3BCB638273}"/>
                  </a:ext>
                </a:extLst>
              </p14:cNvPr>
              <p14:cNvContentPartPr/>
              <p14:nvPr/>
            </p14:nvContentPartPr>
            <p14:xfrm>
              <a:off x="2430016" y="238467"/>
              <a:ext cx="1152720" cy="960840"/>
            </p14:xfrm>
          </p:contentPart>
        </mc:Choice>
        <mc:Fallback xmlns=""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2A1B8941-5BE7-FA77-8493-7C3BCB63827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421016" y="229467"/>
                <a:ext cx="117036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FAFF4562-48F8-77CF-0FAC-39A4CDAB3794}"/>
                  </a:ext>
                </a:extLst>
              </p14:cNvPr>
              <p14:cNvContentPartPr/>
              <p14:nvPr/>
            </p14:nvContentPartPr>
            <p14:xfrm>
              <a:off x="5766856" y="305067"/>
              <a:ext cx="962640" cy="89496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FAFF4562-48F8-77CF-0FAC-39A4CDAB379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758216" y="296427"/>
                <a:ext cx="980280" cy="9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6" name="Entrada de lápiz 145">
                <a:extLst>
                  <a:ext uri="{FF2B5EF4-FFF2-40B4-BE49-F238E27FC236}">
                    <a16:creationId xmlns:a16="http://schemas.microsoft.com/office/drawing/2014/main" id="{FC013022-DCC0-8712-5D8D-0736666ADCEB}"/>
                  </a:ext>
                </a:extLst>
              </p14:cNvPr>
              <p14:cNvContentPartPr/>
              <p14:nvPr/>
            </p14:nvContentPartPr>
            <p14:xfrm>
              <a:off x="6472849" y="4733642"/>
              <a:ext cx="137160" cy="280080"/>
            </p14:xfrm>
          </p:contentPart>
        </mc:Choice>
        <mc:Fallback xmlns="">
          <p:pic>
            <p:nvPicPr>
              <p:cNvPr id="146" name="Entrada de lápiz 145">
                <a:extLst>
                  <a:ext uri="{FF2B5EF4-FFF2-40B4-BE49-F238E27FC236}">
                    <a16:creationId xmlns:a16="http://schemas.microsoft.com/office/drawing/2014/main" id="{FC013022-DCC0-8712-5D8D-0736666ADCE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64209" y="4725002"/>
                <a:ext cx="1548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7" name="Entrada de lápiz 146">
                <a:extLst>
                  <a:ext uri="{FF2B5EF4-FFF2-40B4-BE49-F238E27FC236}">
                    <a16:creationId xmlns:a16="http://schemas.microsoft.com/office/drawing/2014/main" id="{767EF045-D12C-D945-B269-17DBEB353C61}"/>
                  </a:ext>
                </a:extLst>
              </p14:cNvPr>
              <p14:cNvContentPartPr/>
              <p14:nvPr/>
            </p14:nvContentPartPr>
            <p14:xfrm>
              <a:off x="6660409" y="4933082"/>
              <a:ext cx="108000" cy="137880"/>
            </p14:xfrm>
          </p:contentPart>
        </mc:Choice>
        <mc:Fallback xmlns="">
          <p:pic>
            <p:nvPicPr>
              <p:cNvPr id="147" name="Entrada de lápiz 146">
                <a:extLst>
                  <a:ext uri="{FF2B5EF4-FFF2-40B4-BE49-F238E27FC236}">
                    <a16:creationId xmlns:a16="http://schemas.microsoft.com/office/drawing/2014/main" id="{767EF045-D12C-D945-B269-17DBEB353C6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651409" y="4924082"/>
                <a:ext cx="1256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8" name="Entrada de lápiz 147">
                <a:extLst>
                  <a:ext uri="{FF2B5EF4-FFF2-40B4-BE49-F238E27FC236}">
                    <a16:creationId xmlns:a16="http://schemas.microsoft.com/office/drawing/2014/main" id="{C3403472-58AB-041E-70CB-6524B24E29C3}"/>
                  </a:ext>
                </a:extLst>
              </p14:cNvPr>
              <p14:cNvContentPartPr/>
              <p14:nvPr/>
            </p14:nvContentPartPr>
            <p14:xfrm>
              <a:off x="6651409" y="4898882"/>
              <a:ext cx="216000" cy="47520"/>
            </p14:xfrm>
          </p:contentPart>
        </mc:Choice>
        <mc:Fallback xmlns="">
          <p:pic>
            <p:nvPicPr>
              <p:cNvPr id="148" name="Entrada de lápiz 147">
                <a:extLst>
                  <a:ext uri="{FF2B5EF4-FFF2-40B4-BE49-F238E27FC236}">
                    <a16:creationId xmlns:a16="http://schemas.microsoft.com/office/drawing/2014/main" id="{C3403472-58AB-041E-70CB-6524B24E29C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42409" y="4890242"/>
                <a:ext cx="233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49" name="Entrada de lápiz 148">
                <a:extLst>
                  <a:ext uri="{FF2B5EF4-FFF2-40B4-BE49-F238E27FC236}">
                    <a16:creationId xmlns:a16="http://schemas.microsoft.com/office/drawing/2014/main" id="{F202461A-4774-14D9-A087-66B1D20BF6E8}"/>
                  </a:ext>
                </a:extLst>
              </p14:cNvPr>
              <p14:cNvContentPartPr/>
              <p14:nvPr/>
            </p14:nvContentPartPr>
            <p14:xfrm>
              <a:off x="6899089" y="4736522"/>
              <a:ext cx="98280" cy="317880"/>
            </p14:xfrm>
          </p:contentPart>
        </mc:Choice>
        <mc:Fallback xmlns="">
          <p:pic>
            <p:nvPicPr>
              <p:cNvPr id="149" name="Entrada de lápiz 148">
                <a:extLst>
                  <a:ext uri="{FF2B5EF4-FFF2-40B4-BE49-F238E27FC236}">
                    <a16:creationId xmlns:a16="http://schemas.microsoft.com/office/drawing/2014/main" id="{F202461A-4774-14D9-A087-66B1D20BF6E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890089" y="4727522"/>
                <a:ext cx="1159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0" name="Entrada de lápiz 149">
                <a:extLst>
                  <a:ext uri="{FF2B5EF4-FFF2-40B4-BE49-F238E27FC236}">
                    <a16:creationId xmlns:a16="http://schemas.microsoft.com/office/drawing/2014/main" id="{CE24E626-B15A-1C09-1C60-C77409A3612D}"/>
                  </a:ext>
                </a:extLst>
              </p14:cNvPr>
              <p14:cNvContentPartPr/>
              <p14:nvPr/>
            </p14:nvContentPartPr>
            <p14:xfrm>
              <a:off x="6899809" y="4890602"/>
              <a:ext cx="358560" cy="127440"/>
            </p14:xfrm>
          </p:contentPart>
        </mc:Choice>
        <mc:Fallback xmlns="">
          <p:pic>
            <p:nvPicPr>
              <p:cNvPr id="150" name="Entrada de lápiz 149">
                <a:extLst>
                  <a:ext uri="{FF2B5EF4-FFF2-40B4-BE49-F238E27FC236}">
                    <a16:creationId xmlns:a16="http://schemas.microsoft.com/office/drawing/2014/main" id="{CE24E626-B15A-1C09-1C60-C77409A3612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90809" y="4881602"/>
                <a:ext cx="3762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1" name="Entrada de lápiz 150">
                <a:extLst>
                  <a:ext uri="{FF2B5EF4-FFF2-40B4-BE49-F238E27FC236}">
                    <a16:creationId xmlns:a16="http://schemas.microsoft.com/office/drawing/2014/main" id="{D4B6E58F-70BD-A971-F4EA-4D04601B9E93}"/>
                  </a:ext>
                </a:extLst>
              </p14:cNvPr>
              <p14:cNvContentPartPr/>
              <p14:nvPr/>
            </p14:nvContentPartPr>
            <p14:xfrm>
              <a:off x="7537369" y="4708802"/>
              <a:ext cx="190800" cy="319680"/>
            </p14:xfrm>
          </p:contentPart>
        </mc:Choice>
        <mc:Fallback xmlns="">
          <p:pic>
            <p:nvPicPr>
              <p:cNvPr id="151" name="Entrada de lápiz 150">
                <a:extLst>
                  <a:ext uri="{FF2B5EF4-FFF2-40B4-BE49-F238E27FC236}">
                    <a16:creationId xmlns:a16="http://schemas.microsoft.com/office/drawing/2014/main" id="{D4B6E58F-70BD-A971-F4EA-4D04601B9E9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528369" y="4699802"/>
                <a:ext cx="2084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5" name="Entrada de lápiz 154">
                <a:extLst>
                  <a:ext uri="{FF2B5EF4-FFF2-40B4-BE49-F238E27FC236}">
                    <a16:creationId xmlns:a16="http://schemas.microsoft.com/office/drawing/2014/main" id="{B18F3077-CE21-EA0D-1F58-DC1C5652B81E}"/>
                  </a:ext>
                </a:extLst>
              </p14:cNvPr>
              <p14:cNvContentPartPr/>
              <p14:nvPr/>
            </p14:nvContentPartPr>
            <p14:xfrm>
              <a:off x="7762009" y="4660202"/>
              <a:ext cx="122760" cy="129240"/>
            </p14:xfrm>
          </p:contentPart>
        </mc:Choice>
        <mc:Fallback xmlns="">
          <p:pic>
            <p:nvPicPr>
              <p:cNvPr id="155" name="Entrada de lápiz 154">
                <a:extLst>
                  <a:ext uri="{FF2B5EF4-FFF2-40B4-BE49-F238E27FC236}">
                    <a16:creationId xmlns:a16="http://schemas.microsoft.com/office/drawing/2014/main" id="{B18F3077-CE21-EA0D-1F58-DC1C5652B81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753369" y="4651202"/>
                <a:ext cx="14040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upo 157">
            <a:extLst>
              <a:ext uri="{FF2B5EF4-FFF2-40B4-BE49-F238E27FC236}">
                <a16:creationId xmlns:a16="http://schemas.microsoft.com/office/drawing/2014/main" id="{CD2EC27D-C0B7-F729-5613-F779DC90C0C6}"/>
              </a:ext>
            </a:extLst>
          </p:cNvPr>
          <p:cNvGrpSpPr/>
          <p:nvPr/>
        </p:nvGrpSpPr>
        <p:grpSpPr>
          <a:xfrm>
            <a:off x="8165929" y="4449602"/>
            <a:ext cx="540000" cy="981720"/>
            <a:chOff x="6077536" y="4356507"/>
            <a:chExt cx="540000" cy="9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3C0E3C55-F56B-7CE6-D02F-E6F66BBBC795}"/>
                    </a:ext>
                  </a:extLst>
                </p14:cNvPr>
                <p14:cNvContentPartPr/>
                <p14:nvPr/>
              </p14:nvContentPartPr>
              <p14:xfrm>
                <a:off x="6077536" y="4356507"/>
                <a:ext cx="540000" cy="9817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3C0E3C55-F56B-7CE6-D02F-E6F66BBBC7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68536" y="4347507"/>
                  <a:ext cx="55764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1DE79FB8-9AF4-F910-5D78-335F13DB080D}"/>
                    </a:ext>
                  </a:extLst>
                </p14:cNvPr>
                <p14:cNvContentPartPr/>
                <p14:nvPr/>
              </p14:nvContentPartPr>
              <p14:xfrm>
                <a:off x="6258616" y="4650627"/>
                <a:ext cx="246240" cy="5569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1DE79FB8-9AF4-F910-5D78-335F13DB080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49976" y="4641627"/>
                  <a:ext cx="263880" cy="57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8EB550CE-140F-6229-F086-6178ABF66972}"/>
              </a:ext>
            </a:extLst>
          </p:cNvPr>
          <p:cNvGrpSpPr/>
          <p:nvPr/>
        </p:nvGrpSpPr>
        <p:grpSpPr>
          <a:xfrm>
            <a:off x="2685649" y="3622682"/>
            <a:ext cx="3180960" cy="1537560"/>
            <a:chOff x="597256" y="3529587"/>
            <a:chExt cx="3180960" cy="15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D646213-61F3-9243-A7AC-8EC2B37458CC}"/>
                    </a:ext>
                  </a:extLst>
                </p14:cNvPr>
                <p14:cNvContentPartPr/>
                <p14:nvPr/>
              </p14:nvContentPartPr>
              <p14:xfrm>
                <a:off x="597256" y="3810387"/>
                <a:ext cx="254880" cy="2340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D646213-61F3-9243-A7AC-8EC2B37458C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8616" y="3801747"/>
                  <a:ext cx="272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8904C161-B1DC-981F-4EB2-BBA917C815A5}"/>
                    </a:ext>
                  </a:extLst>
                </p14:cNvPr>
                <p14:cNvContentPartPr/>
                <p14:nvPr/>
              </p14:nvContentPartPr>
              <p14:xfrm>
                <a:off x="698776" y="3918027"/>
                <a:ext cx="230760" cy="820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8904C161-B1DC-981F-4EB2-BBA917C815A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0136" y="3909027"/>
                  <a:ext cx="248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252DF7D6-13B1-34A6-0E5F-B9927408A6FC}"/>
                    </a:ext>
                  </a:extLst>
                </p14:cNvPr>
                <p14:cNvContentPartPr/>
                <p14:nvPr/>
              </p14:nvContentPartPr>
              <p14:xfrm>
                <a:off x="1739176" y="3592587"/>
                <a:ext cx="316440" cy="3384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252DF7D6-13B1-34A6-0E5F-B9927408A6F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30176" y="3583587"/>
                  <a:ext cx="3340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763BA287-2D56-808D-4CCF-AD391A6B6E87}"/>
                    </a:ext>
                  </a:extLst>
                </p14:cNvPr>
                <p14:cNvContentPartPr/>
                <p14:nvPr/>
              </p14:nvContentPartPr>
              <p14:xfrm>
                <a:off x="1846816" y="3749907"/>
                <a:ext cx="258480" cy="1681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763BA287-2D56-808D-4CCF-AD391A6B6E8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38176" y="3741267"/>
                  <a:ext cx="276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2AF99358-8681-5B79-5E16-C2D002F5FD76}"/>
                    </a:ext>
                  </a:extLst>
                </p14:cNvPr>
                <p14:cNvContentPartPr/>
                <p14:nvPr/>
              </p14:nvContentPartPr>
              <p14:xfrm>
                <a:off x="1284496" y="4172907"/>
                <a:ext cx="846000" cy="6660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2AF99358-8681-5B79-5E16-C2D002F5FD7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75496" y="4164267"/>
                  <a:ext cx="863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052A7CE9-B264-8A40-0D8E-5013CD12F090}"/>
                    </a:ext>
                  </a:extLst>
                </p14:cNvPr>
                <p14:cNvContentPartPr/>
                <p14:nvPr/>
              </p14:nvContentPartPr>
              <p14:xfrm>
                <a:off x="1188376" y="4400787"/>
                <a:ext cx="133560" cy="2534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052A7CE9-B264-8A40-0D8E-5013CD12F09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79736" y="4392147"/>
                  <a:ext cx="151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7937FDDC-CA4F-7C69-6BB8-FE215DB97C52}"/>
                    </a:ext>
                  </a:extLst>
                </p14:cNvPr>
                <p14:cNvContentPartPr/>
                <p14:nvPr/>
              </p14:nvContentPartPr>
              <p14:xfrm>
                <a:off x="1391776" y="4574307"/>
                <a:ext cx="54720" cy="1504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7937FDDC-CA4F-7C69-6BB8-FE215DB97C5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82776" y="4565667"/>
                  <a:ext cx="72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D5FBA4F7-01CE-EDED-1F29-120368175130}"/>
                    </a:ext>
                  </a:extLst>
                </p14:cNvPr>
                <p14:cNvContentPartPr/>
                <p14:nvPr/>
              </p14:nvContentPartPr>
              <p14:xfrm>
                <a:off x="1363696" y="4574307"/>
                <a:ext cx="153000" cy="403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D5FBA4F7-01CE-EDED-1F29-1203681751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54696" y="4565667"/>
                  <a:ext cx="170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0D260B8D-CABE-C50A-18B1-7645A343FC0E}"/>
                    </a:ext>
                  </a:extLst>
                </p14:cNvPr>
                <p14:cNvContentPartPr/>
                <p14:nvPr/>
              </p14:nvContentPartPr>
              <p14:xfrm>
                <a:off x="1575016" y="4361907"/>
                <a:ext cx="68040" cy="3160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0D260B8D-CABE-C50A-18B1-7645A343FC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66376" y="4352907"/>
                  <a:ext cx="856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CA5BDD06-3CB3-E22A-48C8-CA37A544BB9D}"/>
                    </a:ext>
                  </a:extLst>
                </p14:cNvPr>
                <p14:cNvContentPartPr/>
                <p14:nvPr/>
              </p14:nvContentPartPr>
              <p14:xfrm>
                <a:off x="1693816" y="4233027"/>
                <a:ext cx="255960" cy="58032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CA5BDD06-3CB3-E22A-48C8-CA37A544BB9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684816" y="4224027"/>
                  <a:ext cx="2736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34DD59C-25DA-5541-5F08-30013F4C9C12}"/>
                    </a:ext>
                  </a:extLst>
                </p14:cNvPr>
                <p14:cNvContentPartPr/>
                <p14:nvPr/>
              </p14:nvContentPartPr>
              <p14:xfrm>
                <a:off x="2120056" y="4228347"/>
                <a:ext cx="93600" cy="2408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34DD59C-25DA-5541-5F08-30013F4C9C1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11416" y="4219707"/>
                  <a:ext cx="111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818D0F44-21C3-4CF2-3740-F8405F6CE549}"/>
                    </a:ext>
                  </a:extLst>
                </p14:cNvPr>
                <p14:cNvContentPartPr/>
                <p14:nvPr/>
              </p14:nvContentPartPr>
              <p14:xfrm>
                <a:off x="2046616" y="4558827"/>
                <a:ext cx="205920" cy="522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818D0F44-21C3-4CF2-3740-F8405F6CE5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37616" y="4550187"/>
                  <a:ext cx="223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88CAF0A0-DDAF-AED0-09A0-1C3223CF7230}"/>
                    </a:ext>
                  </a:extLst>
                </p14:cNvPr>
                <p14:cNvContentPartPr/>
                <p14:nvPr/>
              </p14:nvContentPartPr>
              <p14:xfrm>
                <a:off x="2129056" y="4717947"/>
                <a:ext cx="138240" cy="1652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88CAF0A0-DDAF-AED0-09A0-1C3223CF723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20056" y="4709307"/>
                  <a:ext cx="155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AEF9ECB8-F4C5-42DB-5E6B-554880E73C59}"/>
                    </a:ext>
                  </a:extLst>
                </p14:cNvPr>
                <p14:cNvContentPartPr/>
                <p14:nvPr/>
              </p14:nvContentPartPr>
              <p14:xfrm>
                <a:off x="2278456" y="4229787"/>
                <a:ext cx="72000" cy="1393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AEF9ECB8-F4C5-42DB-5E6B-554880E73C5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69816" y="4221147"/>
                  <a:ext cx="89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9BA68B2E-FBAA-6B81-9E9C-98B4F0650A71}"/>
                    </a:ext>
                  </a:extLst>
                </p14:cNvPr>
                <p14:cNvContentPartPr/>
                <p14:nvPr/>
              </p14:nvContentPartPr>
              <p14:xfrm>
                <a:off x="2275936" y="4706787"/>
                <a:ext cx="6480" cy="3603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9BA68B2E-FBAA-6B81-9E9C-98B4F0650A7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66936" y="4698147"/>
                  <a:ext cx="241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F42DE356-2FAB-9F5A-AD67-90940BBE9D41}"/>
                    </a:ext>
                  </a:extLst>
                </p14:cNvPr>
                <p14:cNvContentPartPr/>
                <p14:nvPr/>
              </p14:nvContentPartPr>
              <p14:xfrm>
                <a:off x="2380336" y="4539747"/>
                <a:ext cx="142560" cy="1044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F42DE356-2FAB-9F5A-AD67-90940BBE9D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71696" y="4531107"/>
                  <a:ext cx="160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389FF52-65CA-D411-DD82-2849968821FD}"/>
                    </a:ext>
                  </a:extLst>
                </p14:cNvPr>
                <p14:cNvContentPartPr/>
                <p14:nvPr/>
              </p14:nvContentPartPr>
              <p14:xfrm>
                <a:off x="2463496" y="4440027"/>
                <a:ext cx="26640" cy="19404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389FF52-65CA-D411-DD82-2849968821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54856" y="4431387"/>
                  <a:ext cx="44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919A4C79-CB0D-90C7-DC33-93B7BAA1CFD7}"/>
                    </a:ext>
                  </a:extLst>
                </p14:cNvPr>
                <p14:cNvContentPartPr/>
                <p14:nvPr/>
              </p14:nvContentPartPr>
              <p14:xfrm>
                <a:off x="2583376" y="4343547"/>
                <a:ext cx="141120" cy="33948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919A4C79-CB0D-90C7-DC33-93B7BAA1CFD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74376" y="4334907"/>
                  <a:ext cx="1587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9196AE6E-3C2F-6D7A-2EDE-FE4D20091C94}"/>
                    </a:ext>
                  </a:extLst>
                </p14:cNvPr>
                <p14:cNvContentPartPr/>
                <p14:nvPr/>
              </p14:nvContentPartPr>
              <p14:xfrm>
                <a:off x="2686696" y="4257507"/>
                <a:ext cx="218880" cy="5774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9196AE6E-3C2F-6D7A-2EDE-FE4D20091C9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77696" y="4248507"/>
                  <a:ext cx="2365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ABAD618-E11B-C603-3830-F9F4CD263843}"/>
                    </a:ext>
                  </a:extLst>
                </p14:cNvPr>
                <p14:cNvContentPartPr/>
                <p14:nvPr/>
              </p14:nvContentPartPr>
              <p14:xfrm>
                <a:off x="2926096" y="4155987"/>
                <a:ext cx="72360" cy="1551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ABAD618-E11B-C603-3830-F9F4CD26384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17096" y="4146987"/>
                  <a:ext cx="90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BC3AB63-E5BA-4C2E-0436-A7B12AD27BD2}"/>
                    </a:ext>
                  </a:extLst>
                </p14:cNvPr>
                <p14:cNvContentPartPr/>
                <p14:nvPr/>
              </p14:nvContentPartPr>
              <p14:xfrm>
                <a:off x="3033016" y="4137627"/>
                <a:ext cx="91800" cy="2509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BC3AB63-E5BA-4C2E-0436-A7B12AD27BD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024376" y="4128627"/>
                  <a:ext cx="109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A6D01E39-729F-6EB6-7200-DBD0B0DA73D1}"/>
                    </a:ext>
                  </a:extLst>
                </p14:cNvPr>
                <p14:cNvContentPartPr/>
                <p14:nvPr/>
              </p14:nvContentPartPr>
              <p14:xfrm>
                <a:off x="3121936" y="4348947"/>
                <a:ext cx="111960" cy="19764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A6D01E39-729F-6EB6-7200-DBD0B0DA73D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12936" y="4340307"/>
                  <a:ext cx="129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58A219E6-F23E-A3B2-9FB9-587391634A78}"/>
                    </a:ext>
                  </a:extLst>
                </p14:cNvPr>
                <p14:cNvContentPartPr/>
                <p14:nvPr/>
              </p14:nvContentPartPr>
              <p14:xfrm>
                <a:off x="1139776" y="3894267"/>
                <a:ext cx="212040" cy="2016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58A219E6-F23E-A3B2-9FB9-587391634A7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1136" y="3885627"/>
                  <a:ext cx="229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367FDDA2-85AF-3390-F1AC-2AFD0A1651C4}"/>
                    </a:ext>
                  </a:extLst>
                </p14:cNvPr>
                <p14:cNvContentPartPr/>
                <p14:nvPr/>
              </p14:nvContentPartPr>
              <p14:xfrm>
                <a:off x="1332736" y="3716067"/>
                <a:ext cx="325080" cy="3092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367FDDA2-85AF-3390-F1AC-2AFD0A1651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23736" y="3707067"/>
                  <a:ext cx="3427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53DAFAF6-5A18-96BC-D8DD-E591CBEC7313}"/>
                    </a:ext>
                  </a:extLst>
                </p14:cNvPr>
                <p14:cNvContentPartPr/>
                <p14:nvPr/>
              </p14:nvContentPartPr>
              <p14:xfrm>
                <a:off x="2261176" y="3529587"/>
                <a:ext cx="185040" cy="48132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53DAFAF6-5A18-96BC-D8DD-E591CBEC731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52536" y="3520947"/>
                  <a:ext cx="2026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0CAC0620-299F-3AD1-F8B0-ED3033661076}"/>
                    </a:ext>
                  </a:extLst>
                </p14:cNvPr>
                <p14:cNvContentPartPr/>
                <p14:nvPr/>
              </p14:nvContentPartPr>
              <p14:xfrm>
                <a:off x="2634856" y="3822267"/>
                <a:ext cx="71280" cy="2937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0CAC0620-299F-3AD1-F8B0-ED303366107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26216" y="3813627"/>
                  <a:ext cx="88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97B305D-3E6D-C151-2127-344128AC49FB}"/>
                    </a:ext>
                  </a:extLst>
                </p14:cNvPr>
                <p14:cNvContentPartPr/>
                <p14:nvPr/>
              </p14:nvContentPartPr>
              <p14:xfrm>
                <a:off x="2604976" y="3684027"/>
                <a:ext cx="147240" cy="12276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97B305D-3E6D-C151-2127-344128AC49F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96336" y="3675027"/>
                  <a:ext cx="164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04621A73-025F-836C-809B-D31654324437}"/>
                    </a:ext>
                  </a:extLst>
                </p14:cNvPr>
                <p14:cNvContentPartPr/>
                <p14:nvPr/>
              </p14:nvContentPartPr>
              <p14:xfrm>
                <a:off x="3463576" y="4117467"/>
                <a:ext cx="314640" cy="4572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04621A73-025F-836C-809B-D3165432443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54576" y="4108827"/>
                  <a:ext cx="332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9EE2BE4D-72D8-6F6F-7070-3A2358E6617B}"/>
                    </a:ext>
                  </a:extLst>
                </p14:cNvPr>
                <p14:cNvContentPartPr/>
                <p14:nvPr/>
              </p14:nvContentPartPr>
              <p14:xfrm>
                <a:off x="3660856" y="4012347"/>
                <a:ext cx="16560" cy="2692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9EE2BE4D-72D8-6F6F-7070-3A2358E6617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52216" y="4003347"/>
                  <a:ext cx="3420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AC4AB085-253E-1DC3-7184-E78D059A3FAE}"/>
              </a:ext>
            </a:extLst>
          </p:cNvPr>
          <p:cNvGrpSpPr/>
          <p:nvPr/>
        </p:nvGrpSpPr>
        <p:grpSpPr>
          <a:xfrm>
            <a:off x="6156049" y="3807002"/>
            <a:ext cx="1867680" cy="675360"/>
            <a:chOff x="4067656" y="3713907"/>
            <a:chExt cx="186768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84B5B05-2F3D-5D5C-6719-3B706A3D9817}"/>
                    </a:ext>
                  </a:extLst>
                </p14:cNvPr>
                <p14:cNvContentPartPr/>
                <p14:nvPr/>
              </p14:nvContentPartPr>
              <p14:xfrm>
                <a:off x="4067656" y="3939987"/>
                <a:ext cx="174960" cy="144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84B5B05-2F3D-5D5C-6719-3B706A3D98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59016" y="3931347"/>
                  <a:ext cx="192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54547F1-ACF7-8B2D-C68B-7D095549880A}"/>
                    </a:ext>
                  </a:extLst>
                </p14:cNvPr>
                <p14:cNvContentPartPr/>
                <p14:nvPr/>
              </p14:nvContentPartPr>
              <p14:xfrm>
                <a:off x="4452136" y="3735147"/>
                <a:ext cx="169200" cy="4341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54547F1-ACF7-8B2D-C68B-7D09554988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443496" y="3726507"/>
                  <a:ext cx="1868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90DE7DA5-6946-4EE5-6C48-53C2963CA89B}"/>
                    </a:ext>
                  </a:extLst>
                </p14:cNvPr>
                <p14:cNvContentPartPr/>
                <p14:nvPr/>
              </p14:nvContentPartPr>
              <p14:xfrm>
                <a:off x="4695496" y="3713907"/>
                <a:ext cx="263880" cy="45360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90DE7DA5-6946-4EE5-6C48-53C2963CA89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86856" y="3705267"/>
                  <a:ext cx="281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7C82A8ED-7534-6447-D388-B99C25187807}"/>
                    </a:ext>
                  </a:extLst>
                </p14:cNvPr>
                <p14:cNvContentPartPr/>
                <p14:nvPr/>
              </p14:nvContentPartPr>
              <p14:xfrm>
                <a:off x="4797736" y="3996147"/>
                <a:ext cx="193680" cy="16848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7C82A8ED-7534-6447-D388-B99C2518780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89096" y="3987147"/>
                  <a:ext cx="211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5DF2BFB9-0788-EBAA-F4B9-E55AF35BA4EA}"/>
                    </a:ext>
                  </a:extLst>
                </p14:cNvPr>
                <p14:cNvContentPartPr/>
                <p14:nvPr/>
              </p14:nvContentPartPr>
              <p14:xfrm>
                <a:off x="5413696" y="3903267"/>
                <a:ext cx="50400" cy="3020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5DF2BFB9-0788-EBAA-F4B9-E55AF35BA4E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04696" y="3894627"/>
                  <a:ext cx="68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C4D0E325-C645-7110-D575-E8861423DD1A}"/>
                    </a:ext>
                  </a:extLst>
                </p14:cNvPr>
                <p14:cNvContentPartPr/>
                <p14:nvPr/>
              </p14:nvContentPartPr>
              <p14:xfrm>
                <a:off x="5366536" y="3717147"/>
                <a:ext cx="155880" cy="7092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C4D0E325-C645-7110-D575-E8861423DD1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57536" y="3708147"/>
                  <a:ext cx="173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C35282B5-3A57-B529-0C73-833C725DD3A1}"/>
                    </a:ext>
                  </a:extLst>
                </p14:cNvPr>
                <p14:cNvContentPartPr/>
                <p14:nvPr/>
              </p14:nvContentPartPr>
              <p14:xfrm>
                <a:off x="4456096" y="4258947"/>
                <a:ext cx="1479240" cy="13032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C35282B5-3A57-B529-0C73-833C725DD3A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47456" y="4250307"/>
                  <a:ext cx="149688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2FADDD51-5BCD-DE48-9CED-66A9BCA11267}"/>
              </a:ext>
            </a:extLst>
          </p:cNvPr>
          <p:cNvGrpSpPr/>
          <p:nvPr/>
        </p:nvGrpSpPr>
        <p:grpSpPr>
          <a:xfrm>
            <a:off x="1978576" y="3807147"/>
            <a:ext cx="217800" cy="583920"/>
            <a:chOff x="1978576" y="3807147"/>
            <a:chExt cx="217800" cy="5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B6BED8C-C1F1-B50C-987A-235A05DE79C3}"/>
                    </a:ext>
                  </a:extLst>
                </p14:cNvPr>
                <p14:cNvContentPartPr/>
                <p14:nvPr/>
              </p14:nvContentPartPr>
              <p14:xfrm>
                <a:off x="1978576" y="4007667"/>
                <a:ext cx="167040" cy="38340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B6BED8C-C1F1-B50C-987A-235A05DE79C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69576" y="3999027"/>
                  <a:ext cx="1846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5D4EC2ED-B02B-E9D4-7A6A-D80202D39B69}"/>
                    </a:ext>
                  </a:extLst>
                </p14:cNvPr>
                <p14:cNvContentPartPr/>
                <p14:nvPr/>
              </p14:nvContentPartPr>
              <p14:xfrm>
                <a:off x="1981096" y="4181187"/>
                <a:ext cx="147240" cy="673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5D4EC2ED-B02B-E9D4-7A6A-D80202D39B6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972456" y="4172547"/>
                  <a:ext cx="164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AA0AA12A-AD72-6D8D-3BD5-92CA50B4BAF9}"/>
                    </a:ext>
                  </a:extLst>
                </p14:cNvPr>
                <p14:cNvContentPartPr/>
                <p14:nvPr/>
              </p14:nvContentPartPr>
              <p14:xfrm>
                <a:off x="2001976" y="3991467"/>
                <a:ext cx="194400" cy="10116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AA0AA12A-AD72-6D8D-3BD5-92CA50B4BAF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992976" y="3982467"/>
                  <a:ext cx="212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D4AA1B52-36AC-1AB4-F840-33EB7CE68A5B}"/>
                    </a:ext>
                  </a:extLst>
                </p14:cNvPr>
                <p14:cNvContentPartPr/>
                <p14:nvPr/>
              </p14:nvContentPartPr>
              <p14:xfrm>
                <a:off x="1983256" y="3807147"/>
                <a:ext cx="192600" cy="19980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D4AA1B52-36AC-1AB4-F840-33EB7CE68A5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74256" y="3798507"/>
                  <a:ext cx="210240" cy="21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704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7D647758-00F6-6456-BAB7-092FE531CD95}"/>
              </a:ext>
            </a:extLst>
          </p:cNvPr>
          <p:cNvGrpSpPr/>
          <p:nvPr/>
        </p:nvGrpSpPr>
        <p:grpSpPr>
          <a:xfrm>
            <a:off x="6766355" y="2496600"/>
            <a:ext cx="259560" cy="932400"/>
            <a:chOff x="4285816" y="657867"/>
            <a:chExt cx="259560" cy="9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15E06B67-EC36-8669-25D7-8AFCAD944E3C}"/>
                    </a:ext>
                  </a:extLst>
                </p14:cNvPr>
                <p14:cNvContentPartPr/>
                <p14:nvPr/>
              </p14:nvContentPartPr>
              <p14:xfrm>
                <a:off x="4285816" y="849387"/>
                <a:ext cx="259560" cy="7408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15E06B67-EC36-8669-25D7-8AFCAD944E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7176" y="840387"/>
                  <a:ext cx="27720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36AA339-8A97-9FA9-448A-E47C1DE7E0FD}"/>
                    </a:ext>
                  </a:extLst>
                </p14:cNvPr>
                <p14:cNvContentPartPr/>
                <p14:nvPr/>
              </p14:nvContentPartPr>
              <p14:xfrm>
                <a:off x="4300216" y="657867"/>
                <a:ext cx="204840" cy="1324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36AA339-8A97-9FA9-448A-E47C1DE7E0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91576" y="648867"/>
                  <a:ext cx="2224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53B07C3-4542-5E39-9352-A3DC20E349DF}"/>
              </a:ext>
            </a:extLst>
          </p:cNvPr>
          <p:cNvGrpSpPr/>
          <p:nvPr/>
        </p:nvGrpSpPr>
        <p:grpSpPr>
          <a:xfrm>
            <a:off x="7208435" y="2744280"/>
            <a:ext cx="181800" cy="140400"/>
            <a:chOff x="4727896" y="905547"/>
            <a:chExt cx="18180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A4A6F66-A9A1-A96C-F07F-A493C80CFAF5}"/>
                    </a:ext>
                  </a:extLst>
                </p14:cNvPr>
                <p14:cNvContentPartPr/>
                <p14:nvPr/>
              </p14:nvContentPartPr>
              <p14:xfrm>
                <a:off x="4727896" y="905547"/>
                <a:ext cx="181800" cy="136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A4A6F66-A9A1-A96C-F07F-A493C80CFA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8896" y="896547"/>
                  <a:ext cx="199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EC0E0420-2CB9-3CAC-2B7A-54BF7B8D7DFB}"/>
                    </a:ext>
                  </a:extLst>
                </p14:cNvPr>
                <p14:cNvContentPartPr/>
                <p14:nvPr/>
              </p14:nvContentPartPr>
              <p14:xfrm>
                <a:off x="4761736" y="1038747"/>
                <a:ext cx="128880" cy="72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EC0E0420-2CB9-3CAC-2B7A-54BF7B8D7D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3096" y="1030107"/>
                  <a:ext cx="146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5327583-6093-F7A1-0278-F7A93A42BAE0}"/>
              </a:ext>
            </a:extLst>
          </p:cNvPr>
          <p:cNvGrpSpPr/>
          <p:nvPr/>
        </p:nvGrpSpPr>
        <p:grpSpPr>
          <a:xfrm>
            <a:off x="7821875" y="2541600"/>
            <a:ext cx="662400" cy="509040"/>
            <a:chOff x="5341336" y="702867"/>
            <a:chExt cx="66240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AB6A2A7-3601-BAAF-BDDD-871FD12D5DB2}"/>
                    </a:ext>
                  </a:extLst>
                </p14:cNvPr>
                <p14:cNvContentPartPr/>
                <p14:nvPr/>
              </p14:nvContentPartPr>
              <p14:xfrm>
                <a:off x="5341336" y="702867"/>
                <a:ext cx="225000" cy="450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AB6A2A7-3601-BAAF-BDDD-871FD12D5D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2336" y="694227"/>
                  <a:ext cx="2426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7D5C09D-0EA9-4B97-C11C-285896AC3485}"/>
                    </a:ext>
                  </a:extLst>
                </p14:cNvPr>
                <p14:cNvContentPartPr/>
                <p14:nvPr/>
              </p14:nvContentPartPr>
              <p14:xfrm>
                <a:off x="5675776" y="1031907"/>
                <a:ext cx="31320" cy="1800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7D5C09D-0EA9-4B97-C11C-285896AC34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6776" y="1022907"/>
                  <a:ext cx="48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D8ABCF88-3412-6A49-6572-BEC3CB46B72A}"/>
                    </a:ext>
                  </a:extLst>
                </p14:cNvPr>
                <p14:cNvContentPartPr/>
                <p14:nvPr/>
              </p14:nvContentPartPr>
              <p14:xfrm>
                <a:off x="5823376" y="702867"/>
                <a:ext cx="135360" cy="2181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D8ABCF88-3412-6A49-6572-BEC3CB46B7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14376" y="694227"/>
                  <a:ext cx="153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71D4FF3-7E08-9E33-8091-F70D507A262A}"/>
                    </a:ext>
                  </a:extLst>
                </p14:cNvPr>
                <p14:cNvContentPartPr/>
                <p14:nvPr/>
              </p14:nvContentPartPr>
              <p14:xfrm>
                <a:off x="5852536" y="852267"/>
                <a:ext cx="151200" cy="2574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71D4FF3-7E08-9E33-8091-F70D507A262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43536" y="843267"/>
                  <a:ext cx="16884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241AFB8-7C7B-AAE5-E140-F8F076B50582}"/>
              </a:ext>
            </a:extLst>
          </p:cNvPr>
          <p:cNvGrpSpPr/>
          <p:nvPr/>
        </p:nvGrpSpPr>
        <p:grpSpPr>
          <a:xfrm>
            <a:off x="8875595" y="2550600"/>
            <a:ext cx="549360" cy="510480"/>
            <a:chOff x="6395056" y="711867"/>
            <a:chExt cx="54936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360B160-489E-152F-EE4D-D246D5A10AF6}"/>
                    </a:ext>
                  </a:extLst>
                </p14:cNvPr>
                <p14:cNvContentPartPr/>
                <p14:nvPr/>
              </p14:nvContentPartPr>
              <p14:xfrm>
                <a:off x="6395056" y="711867"/>
                <a:ext cx="181800" cy="1774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360B160-489E-152F-EE4D-D246D5A10A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86056" y="702867"/>
                  <a:ext cx="199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07CFB9F-58F1-A66E-089D-70FE6A71842A}"/>
                    </a:ext>
                  </a:extLst>
                </p14:cNvPr>
                <p14:cNvContentPartPr/>
                <p14:nvPr/>
              </p14:nvContentPartPr>
              <p14:xfrm>
                <a:off x="6568936" y="712947"/>
                <a:ext cx="194400" cy="3463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07CFB9F-58F1-A66E-089D-70FE6A7184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59936" y="703947"/>
                  <a:ext cx="212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1674C90B-9F4F-9553-CE37-25FE084F71D4}"/>
                    </a:ext>
                  </a:extLst>
                </p14:cNvPr>
                <p14:cNvContentPartPr/>
                <p14:nvPr/>
              </p14:nvContentPartPr>
              <p14:xfrm>
                <a:off x="6656056" y="1014267"/>
                <a:ext cx="132840" cy="2080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1674C90B-9F4F-9553-CE37-25FE084F71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47056" y="1005627"/>
                  <a:ext cx="150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6E0A2E51-576E-35BB-399C-B5E5CF02233C}"/>
                    </a:ext>
                  </a:extLst>
                </p14:cNvPr>
                <p14:cNvContentPartPr/>
                <p14:nvPr/>
              </p14:nvContentPartPr>
              <p14:xfrm>
                <a:off x="6835336" y="862707"/>
                <a:ext cx="109080" cy="1148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6E0A2E51-576E-35BB-399C-B5E5CF0223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26696" y="853707"/>
                  <a:ext cx="1267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A375E68F-F10C-9AC3-A927-6E6BC4B5DA0F}"/>
              </a:ext>
            </a:extLst>
          </p:cNvPr>
          <p:cNvGrpSpPr/>
          <p:nvPr/>
        </p:nvGrpSpPr>
        <p:grpSpPr>
          <a:xfrm>
            <a:off x="10005635" y="2457000"/>
            <a:ext cx="196560" cy="448200"/>
            <a:chOff x="7525096" y="618267"/>
            <a:chExt cx="19656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96E6BE12-4F51-45BD-574F-F29114BB91DE}"/>
                    </a:ext>
                  </a:extLst>
                </p14:cNvPr>
                <p14:cNvContentPartPr/>
                <p14:nvPr/>
              </p14:nvContentPartPr>
              <p14:xfrm>
                <a:off x="7525096" y="814107"/>
                <a:ext cx="170640" cy="2523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96E6BE12-4F51-45BD-574F-F29114BB91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16096" y="805467"/>
                  <a:ext cx="188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3D06EE5-04A4-2A31-FE05-F09B310291C3}"/>
                    </a:ext>
                  </a:extLst>
                </p14:cNvPr>
                <p14:cNvContentPartPr/>
                <p14:nvPr/>
              </p14:nvContentPartPr>
              <p14:xfrm>
                <a:off x="7581256" y="618267"/>
                <a:ext cx="140400" cy="1112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3D06EE5-04A4-2A31-FE05-F09B310291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72616" y="609627"/>
                  <a:ext cx="15804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FA3F8B53-5D5E-4F21-78B2-D8A2E9FFE1B3}"/>
                  </a:ext>
                </a:extLst>
              </p14:cNvPr>
              <p14:cNvContentPartPr/>
              <p14:nvPr/>
            </p14:nvContentPartPr>
            <p14:xfrm>
              <a:off x="7605155" y="2845800"/>
              <a:ext cx="165240" cy="864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FA3F8B53-5D5E-4F21-78B2-D8A2E9FFE1B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96155" y="2836800"/>
                <a:ext cx="182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DD73CAD1-9205-BC2D-0B01-40819E0E2ECE}"/>
                  </a:ext>
                </a:extLst>
              </p14:cNvPr>
              <p14:cNvContentPartPr/>
              <p14:nvPr/>
            </p14:nvContentPartPr>
            <p14:xfrm>
              <a:off x="7582115" y="2825640"/>
              <a:ext cx="205200" cy="27720"/>
            </p14:xfrm>
          </p:contentPart>
        </mc:Choice>
        <mc:Fallback xmlns=""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DD73CAD1-9205-BC2D-0B01-40819E0E2EC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46115" y="2754000"/>
                <a:ext cx="276840" cy="17136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Imagen 26">
            <a:extLst>
              <a:ext uri="{FF2B5EF4-FFF2-40B4-BE49-F238E27FC236}">
                <a16:creationId xmlns:a16="http://schemas.microsoft.com/office/drawing/2014/main" id="{F4A313FD-5740-44EE-EB74-A48398E2CD8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8520" y="1925804"/>
            <a:ext cx="4654243" cy="4769711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2FA09560-3EB4-87B3-64EB-6B9B362CA55A}"/>
              </a:ext>
            </a:extLst>
          </p:cNvPr>
          <p:cNvGrpSpPr/>
          <p:nvPr/>
        </p:nvGrpSpPr>
        <p:grpSpPr>
          <a:xfrm>
            <a:off x="3449765" y="3875809"/>
            <a:ext cx="708480" cy="637134"/>
            <a:chOff x="3072976" y="3849987"/>
            <a:chExt cx="974880" cy="93312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CEAE2CB8-7238-F142-41D0-2E0BEF479B0E}"/>
                </a:ext>
              </a:extLst>
            </p:cNvPr>
            <p:cNvGrpSpPr/>
            <p:nvPr/>
          </p:nvGrpSpPr>
          <p:grpSpPr>
            <a:xfrm>
              <a:off x="3072976" y="3849987"/>
              <a:ext cx="974880" cy="933120"/>
              <a:chOff x="3072976" y="3849987"/>
              <a:chExt cx="974880" cy="93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9" name="Entrada de lápiz 48">
                    <a:extLst>
                      <a:ext uri="{FF2B5EF4-FFF2-40B4-BE49-F238E27FC236}">
                        <a16:creationId xmlns:a16="http://schemas.microsoft.com/office/drawing/2014/main" id="{624A57C5-1575-F9F6-FA52-F9D56674404C}"/>
                      </a:ext>
                    </a:extLst>
                  </p14:cNvPr>
                  <p14:cNvContentPartPr/>
                  <p14:nvPr/>
                </p14:nvContentPartPr>
                <p14:xfrm>
                  <a:off x="3072976" y="3849987"/>
                  <a:ext cx="974880" cy="933120"/>
                </p14:xfrm>
              </p:contentPart>
            </mc:Choice>
            <mc:Fallback xmlns="">
              <p:pic>
                <p:nvPicPr>
                  <p:cNvPr id="49" name="Entrada de lápiz 48">
                    <a:extLst>
                      <a:ext uri="{FF2B5EF4-FFF2-40B4-BE49-F238E27FC236}">
                        <a16:creationId xmlns:a16="http://schemas.microsoft.com/office/drawing/2014/main" id="{624A57C5-1575-F9F6-FA52-F9D56674404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060592" y="3836807"/>
                    <a:ext cx="999153" cy="9589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50" name="Entrada de lápiz 49">
                    <a:extLst>
                      <a:ext uri="{FF2B5EF4-FFF2-40B4-BE49-F238E27FC236}">
                        <a16:creationId xmlns:a16="http://schemas.microsoft.com/office/drawing/2014/main" id="{3634397C-95CD-F119-63BC-A413829BA2F6}"/>
                      </a:ext>
                    </a:extLst>
                  </p14:cNvPr>
                  <p14:cNvContentPartPr/>
                  <p14:nvPr/>
                </p14:nvContentPartPr>
                <p14:xfrm>
                  <a:off x="3084856" y="4104147"/>
                  <a:ext cx="205560" cy="538200"/>
                </p14:xfrm>
              </p:contentPart>
            </mc:Choice>
            <mc:Fallback xmlns="">
              <p:pic>
                <p:nvPicPr>
                  <p:cNvPr id="50" name="Entrada de lápiz 49">
                    <a:extLst>
                      <a:ext uri="{FF2B5EF4-FFF2-40B4-BE49-F238E27FC236}">
                        <a16:creationId xmlns:a16="http://schemas.microsoft.com/office/drawing/2014/main" id="{3634397C-95CD-F119-63BC-A413829BA2F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072473" y="4090969"/>
                    <a:ext cx="229831" cy="56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51" name="Entrada de lápiz 50">
                    <a:extLst>
                      <a:ext uri="{FF2B5EF4-FFF2-40B4-BE49-F238E27FC236}">
                        <a16:creationId xmlns:a16="http://schemas.microsoft.com/office/drawing/2014/main" id="{88D9C6FD-BC0C-D60D-1CCF-A407CEA6ACD3}"/>
                      </a:ext>
                    </a:extLst>
                  </p14:cNvPr>
                  <p14:cNvContentPartPr/>
                  <p14:nvPr/>
                </p14:nvContentPartPr>
                <p14:xfrm>
                  <a:off x="3374296" y="3898587"/>
                  <a:ext cx="591480" cy="435960"/>
                </p14:xfrm>
              </p:contentPart>
            </mc:Choice>
            <mc:Fallback xmlns="">
              <p:pic>
                <p:nvPicPr>
                  <p:cNvPr id="51" name="Entrada de lápiz 50">
                    <a:extLst>
                      <a:ext uri="{FF2B5EF4-FFF2-40B4-BE49-F238E27FC236}">
                        <a16:creationId xmlns:a16="http://schemas.microsoft.com/office/drawing/2014/main" id="{88D9C6FD-BC0C-D60D-1CCF-A407CEA6ACD3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362407" y="3885935"/>
                    <a:ext cx="615753" cy="4617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52" name="Entrada de lápiz 51">
                    <a:extLst>
                      <a:ext uri="{FF2B5EF4-FFF2-40B4-BE49-F238E27FC236}">
                        <a16:creationId xmlns:a16="http://schemas.microsoft.com/office/drawing/2014/main" id="{6BF39714-1462-EB30-E13A-A5CCBD6EBEDC}"/>
                      </a:ext>
                    </a:extLst>
                  </p14:cNvPr>
                  <p14:cNvContentPartPr/>
                  <p14:nvPr/>
                </p14:nvContentPartPr>
                <p14:xfrm>
                  <a:off x="3352336" y="4654587"/>
                  <a:ext cx="322200" cy="78480"/>
                </p14:xfrm>
              </p:contentPart>
            </mc:Choice>
            <mc:Fallback xmlns="">
              <p:pic>
                <p:nvPicPr>
                  <p:cNvPr id="52" name="Entrada de lápiz 51">
                    <a:extLst>
                      <a:ext uri="{FF2B5EF4-FFF2-40B4-BE49-F238E27FC236}">
                        <a16:creationId xmlns:a16="http://schemas.microsoft.com/office/drawing/2014/main" id="{6BF39714-1462-EB30-E13A-A5CCBD6EBED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340458" y="4641419"/>
                    <a:ext cx="346452" cy="1042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200C2AB8-57C8-8638-9305-1E57DDD9B56F}"/>
                    </a:ext>
                  </a:extLst>
                </p14:cNvPr>
                <p14:cNvContentPartPr/>
                <p14:nvPr/>
              </p14:nvContentPartPr>
              <p14:xfrm>
                <a:off x="3199696" y="3968787"/>
                <a:ext cx="757440" cy="671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200C2AB8-57C8-8638-9305-1E57DDD9B56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50653" y="3863360"/>
                  <a:ext cx="856021" cy="8813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3554CD1-0BC6-856F-77C8-83AD13ABDBB9}"/>
                    </a:ext>
                  </a:extLst>
                </p14:cNvPr>
                <p14:cNvContentPartPr/>
                <p14:nvPr/>
              </p14:nvContentPartPr>
              <p14:xfrm>
                <a:off x="3179176" y="4357227"/>
                <a:ext cx="360" cy="5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3554CD1-0BC6-856F-77C8-83AD13ABDB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43176" y="4253023"/>
                  <a:ext cx="72000" cy="21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F2DFF74D-8BB0-8DF1-6CEA-C64078097138}"/>
                    </a:ext>
                  </a:extLst>
                </p14:cNvPr>
                <p14:cNvContentPartPr/>
                <p14:nvPr/>
              </p14:nvContentPartPr>
              <p14:xfrm>
                <a:off x="3155056" y="4317267"/>
                <a:ext cx="5400" cy="18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2DFF74D-8BB0-8DF1-6CEA-C6407809713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05965" y="4227717"/>
                  <a:ext cx="103091" cy="181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B42EBAE-B981-F738-E672-4FC38274C149}"/>
                    </a:ext>
                  </a:extLst>
                </p14:cNvPr>
                <p14:cNvContentPartPr/>
                <p14:nvPr/>
              </p14:nvContentPartPr>
              <p14:xfrm>
                <a:off x="3481936" y="3944307"/>
                <a:ext cx="36720" cy="774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B42EBAE-B981-F738-E672-4FC38274C1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32314" y="3839001"/>
                  <a:ext cx="135467" cy="287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715D931A-B1C0-CA55-0D09-98647955737C}"/>
                    </a:ext>
                  </a:extLst>
                </p14:cNvPr>
                <p14:cNvContentPartPr/>
                <p14:nvPr/>
              </p14:nvContentPartPr>
              <p14:xfrm>
                <a:off x="3493816" y="4032147"/>
                <a:ext cx="7560" cy="266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715D931A-B1C0-CA55-0D09-98647955737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46566" y="3928199"/>
                  <a:ext cx="101588" cy="23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E82E0B4-9641-45EA-C3A4-8BA86C09078B}"/>
                    </a:ext>
                  </a:extLst>
                </p14:cNvPr>
                <p14:cNvContentPartPr/>
                <p14:nvPr/>
              </p14:nvContentPartPr>
              <p14:xfrm>
                <a:off x="3544216" y="3981387"/>
                <a:ext cx="31320" cy="7884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E82E0B4-9641-45EA-C3A4-8BA86C09078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95278" y="3876267"/>
                  <a:ext cx="128706" cy="288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3975395B-6C4A-582B-C51D-0B81306397EC}"/>
                    </a:ext>
                  </a:extLst>
                </p14:cNvPr>
                <p14:cNvContentPartPr/>
                <p14:nvPr/>
              </p14:nvContentPartPr>
              <p14:xfrm>
                <a:off x="3557176" y="4033227"/>
                <a:ext cx="232560" cy="1321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3975395B-6C4A-582B-C51D-0B81306397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07695" y="3927952"/>
                  <a:ext cx="331027" cy="342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4F7FA327-A990-C5E1-39C9-ED3FF95A62FF}"/>
                    </a:ext>
                  </a:extLst>
                </p14:cNvPr>
                <p14:cNvContentPartPr/>
                <p14:nvPr/>
              </p14:nvContentPartPr>
              <p14:xfrm>
                <a:off x="3148216" y="4211067"/>
                <a:ext cx="66600" cy="676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4F7FA327-A990-C5E1-39C9-ED3FF95A62F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98883" y="4106661"/>
                  <a:ext cx="164773" cy="277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BD5ACE8-4871-2219-8817-84CB376E9F1A}"/>
                    </a:ext>
                  </a:extLst>
                </p14:cNvPr>
                <p14:cNvContentPartPr/>
                <p14:nvPr/>
              </p14:nvContentPartPr>
              <p14:xfrm>
                <a:off x="3210136" y="4197387"/>
                <a:ext cx="27360" cy="1414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BD5ACE8-4871-2219-8817-84CB376E9F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61279" y="4092333"/>
                  <a:ext cx="124586" cy="352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CD727AB-5F2B-5FB8-926E-49DEE7B24114}"/>
                    </a:ext>
                  </a:extLst>
                </p14:cNvPr>
                <p14:cNvContentPartPr/>
                <p14:nvPr/>
              </p14:nvContentPartPr>
              <p14:xfrm>
                <a:off x="3176296" y="4148067"/>
                <a:ext cx="53280" cy="2984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CD727AB-5F2B-5FB8-926E-49DEE7B2411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26963" y="4042797"/>
                  <a:ext cx="151453" cy="508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6A73A497-822E-835B-2476-48E766B97199}"/>
                    </a:ext>
                  </a:extLst>
                </p14:cNvPr>
                <p14:cNvContentPartPr/>
                <p14:nvPr/>
              </p14:nvContentPartPr>
              <p14:xfrm>
                <a:off x="3413536" y="3927027"/>
                <a:ext cx="33120" cy="950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6A73A497-822E-835B-2476-48E766B971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64597" y="3822010"/>
                  <a:ext cx="131491" cy="30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B9A9D5D-D91D-C861-7904-6045892DE752}"/>
                    </a:ext>
                  </a:extLst>
                </p14:cNvPr>
                <p14:cNvContentPartPr/>
                <p14:nvPr/>
              </p14:nvContentPartPr>
              <p14:xfrm>
                <a:off x="3457456" y="3936027"/>
                <a:ext cx="68400" cy="892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B9A9D5D-D91D-C861-7904-6045892DE75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07891" y="3830992"/>
                  <a:ext cx="167035" cy="298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2C399839-4CF7-8C47-5D31-8FE133BB4330}"/>
                    </a:ext>
                  </a:extLst>
                </p14:cNvPr>
                <p14:cNvContentPartPr/>
                <p14:nvPr/>
              </p14:nvContentPartPr>
              <p14:xfrm>
                <a:off x="3570856" y="3906867"/>
                <a:ext cx="25920" cy="756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2C399839-4CF7-8C47-5D31-8FE133BB433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21010" y="3802392"/>
                  <a:ext cx="125114" cy="285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45E6863-9384-D913-215C-93CB70B8536A}"/>
                    </a:ext>
                  </a:extLst>
                </p14:cNvPr>
                <p14:cNvContentPartPr/>
                <p14:nvPr/>
              </p14:nvContentPartPr>
              <p14:xfrm>
                <a:off x="3627736" y="3873747"/>
                <a:ext cx="275400" cy="175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45E6863-9384-D913-215C-93CB70B853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78699" y="3768761"/>
                  <a:ext cx="373969" cy="386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01C6D5D-16E6-00BB-B0C1-72E84B3AC600}"/>
                    </a:ext>
                  </a:extLst>
                </p14:cNvPr>
                <p14:cNvContentPartPr/>
                <p14:nvPr/>
              </p14:nvContentPartPr>
              <p14:xfrm>
                <a:off x="3444136" y="4064907"/>
                <a:ext cx="50760" cy="212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01C6D5D-16E6-00BB-B0C1-72E84B3AC60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94854" y="3958707"/>
                  <a:ext cx="148830" cy="233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98208EC-830A-DA2D-1790-60C4C68AF73B}"/>
                    </a:ext>
                  </a:extLst>
                </p14:cNvPr>
                <p14:cNvContentPartPr/>
                <p14:nvPr/>
              </p14:nvContentPartPr>
              <p14:xfrm>
                <a:off x="3569776" y="4147707"/>
                <a:ext cx="6840" cy="18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98208EC-830A-DA2D-1790-60C4C68AF73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20919" y="4041825"/>
                  <a:ext cx="104066" cy="2292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9FA92A32-5744-5E74-4747-59D7B049DA11}"/>
                    </a:ext>
                  </a:extLst>
                </p14:cNvPr>
                <p14:cNvContentPartPr/>
                <p14:nvPr/>
              </p14:nvContentPartPr>
              <p14:xfrm>
                <a:off x="3565456" y="4182267"/>
                <a:ext cx="12240" cy="6120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9FA92A32-5744-5E74-4747-59D7B049DA1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16496" y="4076750"/>
                  <a:ext cx="109670" cy="271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DC79E4D6-860D-7E4B-9C5A-8343C60D76EF}"/>
                    </a:ext>
                  </a:extLst>
                </p14:cNvPr>
                <p14:cNvContentPartPr/>
                <p14:nvPr/>
              </p14:nvContentPartPr>
              <p14:xfrm>
                <a:off x="3582376" y="4127907"/>
                <a:ext cx="149760" cy="15516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DC79E4D6-860D-7E4B-9C5A-8343C60D76E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32950" y="4022714"/>
                  <a:ext cx="248117" cy="36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628EEB4-D9CF-E899-C111-6BE1EA32F992}"/>
                    </a:ext>
                  </a:extLst>
                </p14:cNvPr>
                <p14:cNvContentPartPr/>
                <p14:nvPr/>
              </p14:nvContentPartPr>
              <p14:xfrm>
                <a:off x="3733576" y="3979587"/>
                <a:ext cx="50040" cy="777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628EEB4-D9CF-E899-C111-6BE1EA32F99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84031" y="3874506"/>
                  <a:ext cx="148634" cy="2873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1AC11C83-4809-B9DB-184B-38DC7E82FE78}"/>
              </a:ext>
            </a:extLst>
          </p:cNvPr>
          <p:cNvGrpSpPr/>
          <p:nvPr/>
        </p:nvGrpSpPr>
        <p:grpSpPr>
          <a:xfrm>
            <a:off x="1090096" y="4090827"/>
            <a:ext cx="373320" cy="477360"/>
            <a:chOff x="1090096" y="4090827"/>
            <a:chExt cx="373320" cy="477360"/>
          </a:xfrm>
        </p:grpSpPr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D45DE357-60FE-9C45-E4EF-82F46E26A150}"/>
                </a:ext>
              </a:extLst>
            </p:cNvPr>
            <p:cNvGrpSpPr/>
            <p:nvPr/>
          </p:nvGrpSpPr>
          <p:grpSpPr>
            <a:xfrm>
              <a:off x="1090096" y="4090827"/>
              <a:ext cx="373320" cy="477360"/>
              <a:chOff x="1090096" y="4090827"/>
              <a:chExt cx="373320" cy="47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6" name="Entrada de lápiz 55">
                    <a:extLst>
                      <a:ext uri="{FF2B5EF4-FFF2-40B4-BE49-F238E27FC236}">
                        <a16:creationId xmlns:a16="http://schemas.microsoft.com/office/drawing/2014/main" id="{309DD6E6-C665-FCF5-70BA-535BFB90A390}"/>
                      </a:ext>
                    </a:extLst>
                  </p14:cNvPr>
                  <p14:cNvContentPartPr/>
                  <p14:nvPr/>
                </p14:nvContentPartPr>
                <p14:xfrm>
                  <a:off x="1090096" y="4233387"/>
                  <a:ext cx="373320" cy="334800"/>
                </p14:xfrm>
              </p:contentPart>
            </mc:Choice>
            <mc:Fallback xmlns="">
              <p:pic>
                <p:nvPicPr>
                  <p:cNvPr id="56" name="Entrada de lápiz 55">
                    <a:extLst>
                      <a:ext uri="{FF2B5EF4-FFF2-40B4-BE49-F238E27FC236}">
                        <a16:creationId xmlns:a16="http://schemas.microsoft.com/office/drawing/2014/main" id="{309DD6E6-C665-FCF5-70BA-535BFB90A390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081456" y="4224747"/>
                    <a:ext cx="390960" cy="35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7" name="Entrada de lápiz 56">
                    <a:extLst>
                      <a:ext uri="{FF2B5EF4-FFF2-40B4-BE49-F238E27FC236}">
                        <a16:creationId xmlns:a16="http://schemas.microsoft.com/office/drawing/2014/main" id="{FCC9A02E-7C5E-DB33-6E52-822590C0D5C2}"/>
                      </a:ext>
                    </a:extLst>
                  </p14:cNvPr>
                  <p14:cNvContentPartPr/>
                  <p14:nvPr/>
                </p14:nvContentPartPr>
                <p14:xfrm>
                  <a:off x="1244896" y="4090827"/>
                  <a:ext cx="103680" cy="230760"/>
                </p14:xfrm>
              </p:contentPart>
            </mc:Choice>
            <mc:Fallback xmlns="">
              <p:pic>
                <p:nvPicPr>
                  <p:cNvPr id="57" name="Entrada de lápiz 56">
                    <a:extLst>
                      <a:ext uri="{FF2B5EF4-FFF2-40B4-BE49-F238E27FC236}">
                        <a16:creationId xmlns:a16="http://schemas.microsoft.com/office/drawing/2014/main" id="{FCC9A02E-7C5E-DB33-6E52-822590C0D5C2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235896" y="4081827"/>
                    <a:ext cx="12132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19BE3B24-6E2E-6782-BA21-D2AB90DA7915}"/>
                    </a:ext>
                  </a:extLst>
                </p14:cNvPr>
                <p14:cNvContentPartPr/>
                <p14:nvPr/>
              </p14:nvContentPartPr>
              <p14:xfrm>
                <a:off x="1143736" y="4296387"/>
                <a:ext cx="261720" cy="19944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19BE3B24-6E2E-6782-BA21-D2AB90DA79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08096" y="4224747"/>
                  <a:ext cx="333360" cy="34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ángulo 57">
            <a:extLst>
              <a:ext uri="{FF2B5EF4-FFF2-40B4-BE49-F238E27FC236}">
                <a16:creationId xmlns:a16="http://schemas.microsoft.com/office/drawing/2014/main" id="{6AF5F449-730E-E828-0F27-CA49227BA143}"/>
              </a:ext>
            </a:extLst>
          </p:cNvPr>
          <p:cNvSpPr/>
          <p:nvPr/>
        </p:nvSpPr>
        <p:spPr>
          <a:xfrm>
            <a:off x="1405456" y="418070"/>
            <a:ext cx="943226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s-E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s-E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 campo vectorial tiene una magnitud y dirección en cada punto</a:t>
            </a:r>
            <a:endParaRPr lang="es-ES" sz="32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E9B9629-887F-2258-A6CE-DF5AE6EC67EE}"/>
              </a:ext>
            </a:extLst>
          </p:cNvPr>
          <p:cNvSpPr txBox="1"/>
          <p:nvPr/>
        </p:nvSpPr>
        <p:spPr>
          <a:xfrm>
            <a:off x="5554947" y="4113667"/>
            <a:ext cx="6332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dirty="0"/>
              <a:t>Imagina llevar una carga a cada punto en el espacio</a:t>
            </a:r>
          </a:p>
          <a:p>
            <a:r>
              <a:rPr lang="es-US" dirty="0"/>
              <a:t>Calcular cuanta es la fuerza en cada punto y llenar el espacio</a:t>
            </a:r>
          </a:p>
          <a:p>
            <a:r>
              <a:rPr lang="es-US" dirty="0"/>
              <a:t>A la izquierda es solo el campo de fuerza gravitacional de la Tierra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14467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A3113-59AB-A63F-A66F-AF3006B2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Atajo para E -&gt; Ley de Gauss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EDAA8A-05D8-E2C6-5DD2-E68ACF7D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96" y="2565515"/>
            <a:ext cx="4143953" cy="24958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FFC9EF7-B0BF-094E-6A19-8E2776A4A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88" y="3173223"/>
            <a:ext cx="453342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59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97F335-2234-F0E8-23CF-B601345B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010" y="2504616"/>
            <a:ext cx="4953980" cy="184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7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sta microscópica de células">
            <a:extLst>
              <a:ext uri="{FF2B5EF4-FFF2-40B4-BE49-F238E27FC236}">
                <a16:creationId xmlns:a16="http://schemas.microsoft.com/office/drawing/2014/main" id="{113108DA-0101-387F-846A-BCC7D729C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65870A-4DC1-AFDB-7629-ADD11A77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Integral de Superficie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65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Freeform: Shape 2056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AEC11D-9083-8B77-5C2B-4F26D2156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8" r="1" b="1"/>
          <a:stretch/>
        </p:blipFill>
        <p:spPr bwMode="auto">
          <a:xfrm>
            <a:off x="2136797" y="829119"/>
            <a:ext cx="7918405" cy="545052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31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hysics Ch 67.1 Advanced E&amp;M: Review Vectors (76 of 113) Area Element in  Spherical Coordinates - YouTube">
            <a:extLst>
              <a:ext uri="{FF2B5EF4-FFF2-40B4-BE49-F238E27FC236}">
                <a16:creationId xmlns:a16="http://schemas.microsoft.com/office/drawing/2014/main" id="{7D486CB6-D539-2369-945A-E5010444E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7" b="18782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806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EB03697E-0841-62B1-3D9C-13E2BA4BF723}"/>
              </a:ext>
            </a:extLst>
          </p:cNvPr>
          <p:cNvGrpSpPr/>
          <p:nvPr/>
        </p:nvGrpSpPr>
        <p:grpSpPr>
          <a:xfrm>
            <a:off x="801376" y="687027"/>
            <a:ext cx="659520" cy="961920"/>
            <a:chOff x="801376" y="687027"/>
            <a:chExt cx="659520" cy="96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DE95BE41-F2A5-4815-574B-5F112DC4344E}"/>
                    </a:ext>
                  </a:extLst>
                </p14:cNvPr>
                <p14:cNvContentPartPr/>
                <p14:nvPr/>
              </p14:nvContentPartPr>
              <p14:xfrm>
                <a:off x="801376" y="687027"/>
                <a:ext cx="191880" cy="961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DE95BE41-F2A5-4815-574B-5F112DC434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2376" y="678027"/>
                  <a:ext cx="20952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9E9C6E11-8F83-6008-B912-8496E54B0DA0}"/>
                    </a:ext>
                  </a:extLst>
                </p14:cNvPr>
                <p14:cNvContentPartPr/>
                <p14:nvPr/>
              </p14:nvContentPartPr>
              <p14:xfrm>
                <a:off x="830176" y="1048467"/>
                <a:ext cx="207000" cy="2167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9E9C6E11-8F83-6008-B912-8496E54B0D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536" y="1039827"/>
                  <a:ext cx="224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3A889F5-FF88-E0F4-A965-67B733102AE6}"/>
                    </a:ext>
                  </a:extLst>
                </p14:cNvPr>
                <p14:cNvContentPartPr/>
                <p14:nvPr/>
              </p14:nvContentPartPr>
              <p14:xfrm>
                <a:off x="1116736" y="870267"/>
                <a:ext cx="133920" cy="46260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3A889F5-FF88-E0F4-A965-67B733102A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8096" y="861627"/>
                  <a:ext cx="1515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2D2DEC4D-B6BF-2468-29DF-C4F94E001FD3}"/>
                    </a:ext>
                  </a:extLst>
                </p14:cNvPr>
                <p14:cNvContentPartPr/>
                <p14:nvPr/>
              </p14:nvContentPartPr>
              <p14:xfrm>
                <a:off x="1280896" y="936147"/>
                <a:ext cx="37080" cy="1198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2D2DEC4D-B6BF-2468-29DF-C4F94E001F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1896" y="927507"/>
                  <a:ext cx="54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F53EBCDF-874F-0309-883B-8B7257E8A418}"/>
                    </a:ext>
                  </a:extLst>
                </p14:cNvPr>
                <p14:cNvContentPartPr/>
                <p14:nvPr/>
              </p14:nvContentPartPr>
              <p14:xfrm>
                <a:off x="1335616" y="962427"/>
                <a:ext cx="125280" cy="3729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F53EBCDF-874F-0309-883B-8B7257E8A4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6616" y="953787"/>
                  <a:ext cx="1429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E3F1F3A8-1BB9-6D43-3A96-A746767A2C1F}"/>
                    </a:ext>
                  </a:extLst>
                </p14:cNvPr>
                <p14:cNvContentPartPr/>
                <p14:nvPr/>
              </p14:nvContentPartPr>
              <p14:xfrm>
                <a:off x="1358296" y="1222347"/>
                <a:ext cx="91080" cy="302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E3F1F3A8-1BB9-6D43-3A96-A746767A2C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9656" y="1213707"/>
                  <a:ext cx="10872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FC783D8-F752-DBB7-1D60-CDDD8448DEA3}"/>
              </a:ext>
            </a:extLst>
          </p:cNvPr>
          <p:cNvGrpSpPr/>
          <p:nvPr/>
        </p:nvGrpSpPr>
        <p:grpSpPr>
          <a:xfrm>
            <a:off x="1788856" y="1143147"/>
            <a:ext cx="185400" cy="120240"/>
            <a:chOff x="1788856" y="1143147"/>
            <a:chExt cx="18540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0B027D44-76B4-4C4A-3613-E0DFA8E7E5F1}"/>
                    </a:ext>
                  </a:extLst>
                </p14:cNvPr>
                <p14:cNvContentPartPr/>
                <p14:nvPr/>
              </p14:nvContentPartPr>
              <p14:xfrm>
                <a:off x="1788856" y="1143147"/>
                <a:ext cx="168840" cy="226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0B027D44-76B4-4C4A-3613-E0DFA8E7E5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0216" y="1134507"/>
                  <a:ext cx="186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C304F73-8074-CDF1-3BC6-D19ADE5CB8AD}"/>
                    </a:ext>
                  </a:extLst>
                </p14:cNvPr>
                <p14:cNvContentPartPr/>
                <p14:nvPr/>
              </p14:nvContentPartPr>
              <p14:xfrm>
                <a:off x="1827736" y="1256547"/>
                <a:ext cx="146520" cy="68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C304F73-8074-CDF1-3BC6-D19ADE5CB8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9096" y="1247547"/>
                  <a:ext cx="164160" cy="2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B90E69EA-938F-AAFD-0E09-376154F587CD}"/>
                  </a:ext>
                </a:extLst>
              </p14:cNvPr>
              <p14:cNvContentPartPr/>
              <p14:nvPr/>
            </p14:nvContentPartPr>
            <p14:xfrm>
              <a:off x="3105376" y="778107"/>
              <a:ext cx="103320" cy="90720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B90E69EA-938F-AAFD-0E09-376154F587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96376" y="769467"/>
                <a:ext cx="120960" cy="9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o 31">
            <a:extLst>
              <a:ext uri="{FF2B5EF4-FFF2-40B4-BE49-F238E27FC236}">
                <a16:creationId xmlns:a16="http://schemas.microsoft.com/office/drawing/2014/main" id="{0F40F1F5-3CEE-D44D-A706-155D10E4F221}"/>
              </a:ext>
            </a:extLst>
          </p:cNvPr>
          <p:cNvGrpSpPr/>
          <p:nvPr/>
        </p:nvGrpSpPr>
        <p:grpSpPr>
          <a:xfrm>
            <a:off x="2320216" y="717987"/>
            <a:ext cx="376200" cy="1422000"/>
            <a:chOff x="2320216" y="717987"/>
            <a:chExt cx="376200" cy="14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4AD3F3EA-3BD0-5FC1-C186-C303BA6005A8}"/>
                    </a:ext>
                  </a:extLst>
                </p14:cNvPr>
                <p14:cNvContentPartPr/>
                <p14:nvPr/>
              </p14:nvContentPartPr>
              <p14:xfrm>
                <a:off x="2501656" y="717987"/>
                <a:ext cx="94680" cy="8596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4AD3F3EA-3BD0-5FC1-C186-C303BA6005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92656" y="709347"/>
                  <a:ext cx="11232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F1FFD87-E292-C5CE-6DE6-F96751A7B0F3}"/>
                    </a:ext>
                  </a:extLst>
                </p14:cNvPr>
                <p14:cNvContentPartPr/>
                <p14:nvPr/>
              </p14:nvContentPartPr>
              <p14:xfrm>
                <a:off x="2320216" y="1770987"/>
                <a:ext cx="94680" cy="1753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F1FFD87-E292-C5CE-6DE6-F96751A7B0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1576" y="1762347"/>
                  <a:ext cx="112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B9073B9F-5FDB-102A-DF0A-DEBDEA97386C}"/>
                    </a:ext>
                  </a:extLst>
                </p14:cNvPr>
                <p14:cNvContentPartPr/>
                <p14:nvPr/>
              </p14:nvContentPartPr>
              <p14:xfrm>
                <a:off x="2346496" y="1649307"/>
                <a:ext cx="32400" cy="4906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B9073B9F-5FDB-102A-DF0A-DEBDEA97386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37856" y="1640667"/>
                  <a:ext cx="500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AD3737FF-36B9-8BF4-FDE3-98815D5AE0ED}"/>
                    </a:ext>
                  </a:extLst>
                </p14:cNvPr>
                <p14:cNvContentPartPr/>
                <p14:nvPr/>
              </p14:nvContentPartPr>
              <p14:xfrm>
                <a:off x="2500216" y="1860267"/>
                <a:ext cx="90000" cy="86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AD3737FF-36B9-8BF4-FDE3-98815D5AE0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91216" y="1851627"/>
                  <a:ext cx="107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4240E13-6E89-FDBF-0418-07B98F4B3FD2}"/>
                    </a:ext>
                  </a:extLst>
                </p14:cNvPr>
                <p14:cNvContentPartPr/>
                <p14:nvPr/>
              </p14:nvContentPartPr>
              <p14:xfrm>
                <a:off x="2514256" y="1900947"/>
                <a:ext cx="77400" cy="172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4240E13-6E89-FDBF-0418-07B98F4B3F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5616" y="1891947"/>
                  <a:ext cx="95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4DCF4591-5DE9-0D9F-4AB7-2A0B5AFE040B}"/>
                    </a:ext>
                  </a:extLst>
                </p14:cNvPr>
                <p14:cNvContentPartPr/>
                <p14:nvPr/>
              </p14:nvContentPartPr>
              <p14:xfrm>
                <a:off x="2628376" y="1830387"/>
                <a:ext cx="68040" cy="1983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4DCF4591-5DE9-0D9F-4AB7-2A0B5AFE040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19376" y="1821387"/>
                  <a:ext cx="8568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CD9AC4F2-6454-1E63-CB06-E46E1277755A}"/>
              </a:ext>
            </a:extLst>
          </p:cNvPr>
          <p:cNvGrpSpPr/>
          <p:nvPr/>
        </p:nvGrpSpPr>
        <p:grpSpPr>
          <a:xfrm>
            <a:off x="3057856" y="1820667"/>
            <a:ext cx="416880" cy="261000"/>
            <a:chOff x="3057856" y="1820667"/>
            <a:chExt cx="4168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00A92B5-A260-C5D1-D914-D4E0618ADFB9}"/>
                    </a:ext>
                  </a:extLst>
                </p14:cNvPr>
                <p14:cNvContentPartPr/>
                <p14:nvPr/>
              </p14:nvContentPartPr>
              <p14:xfrm>
                <a:off x="3057856" y="1820667"/>
                <a:ext cx="71280" cy="2610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00A92B5-A260-C5D1-D914-D4E0618ADF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48856" y="1811667"/>
                  <a:ext cx="88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52C54C0-E967-2299-4592-9DB0010E3FD9}"/>
                    </a:ext>
                  </a:extLst>
                </p14:cNvPr>
                <p14:cNvContentPartPr/>
                <p14:nvPr/>
              </p14:nvContentPartPr>
              <p14:xfrm>
                <a:off x="3207976" y="1889427"/>
                <a:ext cx="89640" cy="187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52C54C0-E967-2299-4592-9DB0010E3F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98976" y="1880427"/>
                  <a:ext cx="107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6B24D59E-9B61-72D9-5D72-EEBEA4B467A2}"/>
                    </a:ext>
                  </a:extLst>
                </p14:cNvPr>
                <p14:cNvContentPartPr/>
                <p14:nvPr/>
              </p14:nvContentPartPr>
              <p14:xfrm>
                <a:off x="3215536" y="1935507"/>
                <a:ext cx="66960" cy="57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6B24D59E-9B61-72D9-5D72-EEBEA4B467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06536" y="1926867"/>
                  <a:ext cx="84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FFE55ED-53B4-F9CA-E4F5-521DB0FF10B2}"/>
                    </a:ext>
                  </a:extLst>
                </p14:cNvPr>
                <p14:cNvContentPartPr/>
                <p14:nvPr/>
              </p14:nvContentPartPr>
              <p14:xfrm>
                <a:off x="3409936" y="1839747"/>
                <a:ext cx="64800" cy="1850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FFE55ED-53B4-F9CA-E4F5-521DB0FF10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01296" y="1830747"/>
                  <a:ext cx="82440" cy="202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98" name="Picture 2" descr="Spherical coordinate system - Wikipedia">
            <a:extLst>
              <a:ext uri="{FF2B5EF4-FFF2-40B4-BE49-F238E27FC236}">
                <a16:creationId xmlns:a16="http://schemas.microsoft.com/office/drawing/2014/main" id="{56525922-7433-032A-4418-8A0D530C6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76" y="2729667"/>
            <a:ext cx="3555344" cy="34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upo 61">
            <a:extLst>
              <a:ext uri="{FF2B5EF4-FFF2-40B4-BE49-F238E27FC236}">
                <a16:creationId xmlns:a16="http://schemas.microsoft.com/office/drawing/2014/main" id="{0029370A-8FA2-EB3A-46CF-0C0B31A5575A}"/>
              </a:ext>
            </a:extLst>
          </p:cNvPr>
          <p:cNvGrpSpPr/>
          <p:nvPr/>
        </p:nvGrpSpPr>
        <p:grpSpPr>
          <a:xfrm>
            <a:off x="3969016" y="828507"/>
            <a:ext cx="251280" cy="448200"/>
            <a:chOff x="3969016" y="828507"/>
            <a:chExt cx="25128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F109B6C5-12D3-F4F4-725D-F6FCB571F7F5}"/>
                    </a:ext>
                  </a:extLst>
                </p14:cNvPr>
                <p14:cNvContentPartPr/>
                <p14:nvPr/>
              </p14:nvContentPartPr>
              <p14:xfrm>
                <a:off x="3969016" y="1070427"/>
                <a:ext cx="126000" cy="2062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F109B6C5-12D3-F4F4-725D-F6FCB571F7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60016" y="1061787"/>
                  <a:ext cx="143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D46B7C75-ACCD-38BE-C7B6-F2C5701157C3}"/>
                    </a:ext>
                  </a:extLst>
                </p14:cNvPr>
                <p14:cNvContentPartPr/>
                <p14:nvPr/>
              </p14:nvContentPartPr>
              <p14:xfrm>
                <a:off x="4111216" y="828507"/>
                <a:ext cx="109080" cy="1288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D46B7C75-ACCD-38BE-C7B6-F2C5701157C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02576" y="819867"/>
                  <a:ext cx="1267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1" name="Grupo 4100">
            <a:extLst>
              <a:ext uri="{FF2B5EF4-FFF2-40B4-BE49-F238E27FC236}">
                <a16:creationId xmlns:a16="http://schemas.microsoft.com/office/drawing/2014/main" id="{6EE90839-E27A-4D63-A300-57BBAF1D43B6}"/>
              </a:ext>
            </a:extLst>
          </p:cNvPr>
          <p:cNvGrpSpPr/>
          <p:nvPr/>
        </p:nvGrpSpPr>
        <p:grpSpPr>
          <a:xfrm>
            <a:off x="4435936" y="1044507"/>
            <a:ext cx="506160" cy="201960"/>
            <a:chOff x="4435936" y="1044507"/>
            <a:chExt cx="5061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D5077976-497B-586B-755E-9A76FFF83EBB}"/>
                    </a:ext>
                  </a:extLst>
                </p14:cNvPr>
                <p14:cNvContentPartPr/>
                <p14:nvPr/>
              </p14:nvContentPartPr>
              <p14:xfrm>
                <a:off x="4435936" y="1071147"/>
                <a:ext cx="122760" cy="1742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D5077976-497B-586B-755E-9A76FFF83E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27296" y="1062147"/>
                  <a:ext cx="140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96" name="Entrada de lápiz 4095">
                  <a:extLst>
                    <a:ext uri="{FF2B5EF4-FFF2-40B4-BE49-F238E27FC236}">
                      <a16:creationId xmlns:a16="http://schemas.microsoft.com/office/drawing/2014/main" id="{E6F16C4C-4802-EDC6-9C10-E81FD47ED7A9}"/>
                    </a:ext>
                  </a:extLst>
                </p14:cNvPr>
                <p14:cNvContentPartPr/>
                <p14:nvPr/>
              </p14:nvContentPartPr>
              <p14:xfrm>
                <a:off x="4594696" y="1146027"/>
                <a:ext cx="18360" cy="75240"/>
              </p14:xfrm>
            </p:contentPart>
          </mc:Choice>
          <mc:Fallback xmlns="">
            <p:pic>
              <p:nvPicPr>
                <p:cNvPr id="4096" name="Entrada de lápiz 4095">
                  <a:extLst>
                    <a:ext uri="{FF2B5EF4-FFF2-40B4-BE49-F238E27FC236}">
                      <a16:creationId xmlns:a16="http://schemas.microsoft.com/office/drawing/2014/main" id="{E6F16C4C-4802-EDC6-9C10-E81FD47ED7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85696" y="1137027"/>
                  <a:ext cx="36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97" name="Entrada de lápiz 4096">
                  <a:extLst>
                    <a:ext uri="{FF2B5EF4-FFF2-40B4-BE49-F238E27FC236}">
                      <a16:creationId xmlns:a16="http://schemas.microsoft.com/office/drawing/2014/main" id="{E46D7C5B-A93E-486F-9EC9-D3FF3C5ADAFA}"/>
                    </a:ext>
                  </a:extLst>
                </p14:cNvPr>
                <p14:cNvContentPartPr/>
                <p14:nvPr/>
              </p14:nvContentPartPr>
              <p14:xfrm>
                <a:off x="4605496" y="1051347"/>
                <a:ext cx="14760" cy="7560"/>
              </p14:xfrm>
            </p:contentPart>
          </mc:Choice>
          <mc:Fallback xmlns="">
            <p:pic>
              <p:nvPicPr>
                <p:cNvPr id="4097" name="Entrada de lápiz 4096">
                  <a:extLst>
                    <a:ext uri="{FF2B5EF4-FFF2-40B4-BE49-F238E27FC236}">
                      <a16:creationId xmlns:a16="http://schemas.microsoft.com/office/drawing/2014/main" id="{E46D7C5B-A93E-486F-9EC9-D3FF3C5ADAF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96856" y="1042707"/>
                  <a:ext cx="32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99" name="Entrada de lápiz 4098">
                  <a:extLst>
                    <a:ext uri="{FF2B5EF4-FFF2-40B4-BE49-F238E27FC236}">
                      <a16:creationId xmlns:a16="http://schemas.microsoft.com/office/drawing/2014/main" id="{C26E3DCD-3129-F0E4-2973-DFBB164AE313}"/>
                    </a:ext>
                  </a:extLst>
                </p14:cNvPr>
                <p14:cNvContentPartPr/>
                <p14:nvPr/>
              </p14:nvContentPartPr>
              <p14:xfrm>
                <a:off x="4644376" y="1097427"/>
                <a:ext cx="84240" cy="109800"/>
              </p14:xfrm>
            </p:contentPart>
          </mc:Choice>
          <mc:Fallback xmlns="">
            <p:pic>
              <p:nvPicPr>
                <p:cNvPr id="4099" name="Entrada de lápiz 4098">
                  <a:extLst>
                    <a:ext uri="{FF2B5EF4-FFF2-40B4-BE49-F238E27FC236}">
                      <a16:creationId xmlns:a16="http://schemas.microsoft.com/office/drawing/2014/main" id="{C26E3DCD-3129-F0E4-2973-DFBB164AE31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35736" y="1088427"/>
                  <a:ext cx="101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00" name="Entrada de lápiz 4099">
                  <a:extLst>
                    <a:ext uri="{FF2B5EF4-FFF2-40B4-BE49-F238E27FC236}">
                      <a16:creationId xmlns:a16="http://schemas.microsoft.com/office/drawing/2014/main" id="{D9331C69-F870-F0F6-5529-5D486F53C455}"/>
                    </a:ext>
                  </a:extLst>
                </p14:cNvPr>
                <p14:cNvContentPartPr/>
                <p14:nvPr/>
              </p14:nvContentPartPr>
              <p14:xfrm>
                <a:off x="4806016" y="1044507"/>
                <a:ext cx="136080" cy="201960"/>
              </p14:xfrm>
            </p:contentPart>
          </mc:Choice>
          <mc:Fallback xmlns="">
            <p:pic>
              <p:nvPicPr>
                <p:cNvPr id="4100" name="Entrada de lápiz 4099">
                  <a:extLst>
                    <a:ext uri="{FF2B5EF4-FFF2-40B4-BE49-F238E27FC236}">
                      <a16:creationId xmlns:a16="http://schemas.microsoft.com/office/drawing/2014/main" id="{D9331C69-F870-F0F6-5529-5D486F53C45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97376" y="1035867"/>
                  <a:ext cx="1537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8" name="Grupo 4107">
            <a:extLst>
              <a:ext uri="{FF2B5EF4-FFF2-40B4-BE49-F238E27FC236}">
                <a16:creationId xmlns:a16="http://schemas.microsoft.com/office/drawing/2014/main" id="{67F00C94-EC31-2539-6631-A8C2A324C585}"/>
              </a:ext>
            </a:extLst>
          </p:cNvPr>
          <p:cNvGrpSpPr/>
          <p:nvPr/>
        </p:nvGrpSpPr>
        <p:grpSpPr>
          <a:xfrm>
            <a:off x="5182576" y="962427"/>
            <a:ext cx="258120" cy="326160"/>
            <a:chOff x="5182576" y="962427"/>
            <a:chExt cx="2581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02" name="Entrada de lápiz 4101">
                  <a:extLst>
                    <a:ext uri="{FF2B5EF4-FFF2-40B4-BE49-F238E27FC236}">
                      <a16:creationId xmlns:a16="http://schemas.microsoft.com/office/drawing/2014/main" id="{5209FF6A-AED1-9D99-B964-02CF798C0256}"/>
                    </a:ext>
                  </a:extLst>
                </p14:cNvPr>
                <p14:cNvContentPartPr/>
                <p14:nvPr/>
              </p14:nvContentPartPr>
              <p14:xfrm>
                <a:off x="5182576" y="962427"/>
                <a:ext cx="87120" cy="326160"/>
              </p14:xfrm>
            </p:contentPart>
          </mc:Choice>
          <mc:Fallback xmlns="">
            <p:pic>
              <p:nvPicPr>
                <p:cNvPr id="4102" name="Entrada de lápiz 4101">
                  <a:extLst>
                    <a:ext uri="{FF2B5EF4-FFF2-40B4-BE49-F238E27FC236}">
                      <a16:creationId xmlns:a16="http://schemas.microsoft.com/office/drawing/2014/main" id="{5209FF6A-AED1-9D99-B964-02CF798C025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73936" y="953427"/>
                  <a:ext cx="104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03" name="Entrada de lápiz 4102">
                  <a:extLst>
                    <a:ext uri="{FF2B5EF4-FFF2-40B4-BE49-F238E27FC236}">
                      <a16:creationId xmlns:a16="http://schemas.microsoft.com/office/drawing/2014/main" id="{13D53484-DB67-A9CD-2EEE-76D1035260E4}"/>
                    </a:ext>
                  </a:extLst>
                </p14:cNvPr>
                <p14:cNvContentPartPr/>
                <p14:nvPr/>
              </p14:nvContentPartPr>
              <p14:xfrm>
                <a:off x="5307136" y="1008867"/>
                <a:ext cx="133560" cy="211320"/>
              </p14:xfrm>
            </p:contentPart>
          </mc:Choice>
          <mc:Fallback xmlns="">
            <p:pic>
              <p:nvPicPr>
                <p:cNvPr id="4103" name="Entrada de lápiz 4102">
                  <a:extLst>
                    <a:ext uri="{FF2B5EF4-FFF2-40B4-BE49-F238E27FC236}">
                      <a16:creationId xmlns:a16="http://schemas.microsoft.com/office/drawing/2014/main" id="{13D53484-DB67-A9CD-2EEE-76D1035260E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98496" y="999867"/>
                  <a:ext cx="1512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7" name="Grupo 4106">
            <a:extLst>
              <a:ext uri="{FF2B5EF4-FFF2-40B4-BE49-F238E27FC236}">
                <a16:creationId xmlns:a16="http://schemas.microsoft.com/office/drawing/2014/main" id="{913DB13F-C12E-C005-2004-F7EE46A8F243}"/>
              </a:ext>
            </a:extLst>
          </p:cNvPr>
          <p:cNvGrpSpPr/>
          <p:nvPr/>
        </p:nvGrpSpPr>
        <p:grpSpPr>
          <a:xfrm>
            <a:off x="5640136" y="859467"/>
            <a:ext cx="335520" cy="610920"/>
            <a:chOff x="5640136" y="859467"/>
            <a:chExt cx="33552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04" name="Entrada de lápiz 4103">
                  <a:extLst>
                    <a:ext uri="{FF2B5EF4-FFF2-40B4-BE49-F238E27FC236}">
                      <a16:creationId xmlns:a16="http://schemas.microsoft.com/office/drawing/2014/main" id="{BFB0E847-BF50-AAA4-0BBF-7469C98DC202}"/>
                    </a:ext>
                  </a:extLst>
                </p14:cNvPr>
                <p14:cNvContentPartPr/>
                <p14:nvPr/>
              </p14:nvContentPartPr>
              <p14:xfrm>
                <a:off x="5640136" y="925347"/>
                <a:ext cx="131040" cy="362520"/>
              </p14:xfrm>
            </p:contentPart>
          </mc:Choice>
          <mc:Fallback xmlns="">
            <p:pic>
              <p:nvPicPr>
                <p:cNvPr id="4104" name="Entrada de lápiz 4103">
                  <a:extLst>
                    <a:ext uri="{FF2B5EF4-FFF2-40B4-BE49-F238E27FC236}">
                      <a16:creationId xmlns:a16="http://schemas.microsoft.com/office/drawing/2014/main" id="{BFB0E847-BF50-AAA4-0BBF-7469C98DC20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31136" y="916347"/>
                  <a:ext cx="1486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05" name="Entrada de lápiz 4104">
                  <a:extLst>
                    <a:ext uri="{FF2B5EF4-FFF2-40B4-BE49-F238E27FC236}">
                      <a16:creationId xmlns:a16="http://schemas.microsoft.com/office/drawing/2014/main" id="{B83F1768-1A11-F02C-4170-95F2EC4DC6BB}"/>
                    </a:ext>
                  </a:extLst>
                </p14:cNvPr>
                <p14:cNvContentPartPr/>
                <p14:nvPr/>
              </p14:nvContentPartPr>
              <p14:xfrm>
                <a:off x="5819776" y="1081947"/>
                <a:ext cx="155880" cy="134280"/>
              </p14:xfrm>
            </p:contentPart>
          </mc:Choice>
          <mc:Fallback xmlns="">
            <p:pic>
              <p:nvPicPr>
                <p:cNvPr id="4105" name="Entrada de lápiz 4104">
                  <a:extLst>
                    <a:ext uri="{FF2B5EF4-FFF2-40B4-BE49-F238E27FC236}">
                      <a16:creationId xmlns:a16="http://schemas.microsoft.com/office/drawing/2014/main" id="{B83F1768-1A11-F02C-4170-95F2EC4DC6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11136" y="1073307"/>
                  <a:ext cx="173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06" name="Entrada de lápiz 4105">
                  <a:extLst>
                    <a:ext uri="{FF2B5EF4-FFF2-40B4-BE49-F238E27FC236}">
                      <a16:creationId xmlns:a16="http://schemas.microsoft.com/office/drawing/2014/main" id="{C81B83E2-2ADE-9B04-F716-77CBFA37962E}"/>
                    </a:ext>
                  </a:extLst>
                </p14:cNvPr>
                <p14:cNvContentPartPr/>
                <p14:nvPr/>
              </p14:nvContentPartPr>
              <p14:xfrm>
                <a:off x="5886016" y="859467"/>
                <a:ext cx="10440" cy="610920"/>
              </p14:xfrm>
            </p:contentPart>
          </mc:Choice>
          <mc:Fallback xmlns="">
            <p:pic>
              <p:nvPicPr>
                <p:cNvPr id="4106" name="Entrada de lápiz 4105">
                  <a:extLst>
                    <a:ext uri="{FF2B5EF4-FFF2-40B4-BE49-F238E27FC236}">
                      <a16:creationId xmlns:a16="http://schemas.microsoft.com/office/drawing/2014/main" id="{C81B83E2-2ADE-9B04-F716-77CBFA37962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7016" y="850827"/>
                  <a:ext cx="28080" cy="62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853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uencos de madera sobre un césped">
            <a:extLst>
              <a:ext uri="{FF2B5EF4-FFF2-40B4-BE49-F238E27FC236}">
                <a16:creationId xmlns:a16="http://schemas.microsoft.com/office/drawing/2014/main" id="{B690FB4E-2FD0-43A4-9B9A-54D504376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13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DC6C12-84D6-B928-0A4A-65CCDB8C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Campo E de una Esfera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73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418FF5-3D95-E059-1C75-2904722C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8" y="351921"/>
            <a:ext cx="4277322" cy="1000265"/>
          </a:xfrm>
          <a:prstGeom prst="rect">
            <a:avLst/>
          </a:prstGeom>
        </p:spPr>
      </p:pic>
      <p:pic>
        <p:nvPicPr>
          <p:cNvPr id="6" name="Picture 2" descr="Spherical coordinate system - Wikipedia">
            <a:extLst>
              <a:ext uri="{FF2B5EF4-FFF2-40B4-BE49-F238E27FC236}">
                <a16:creationId xmlns:a16="http://schemas.microsoft.com/office/drawing/2014/main" id="{BA613D2C-4426-2030-EAD4-1C6660D0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0" y="1760508"/>
            <a:ext cx="2370724" cy="228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24B8DE-4281-FC0E-3C8E-2713D45DB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71" y="423368"/>
            <a:ext cx="5658640" cy="4286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7372F96-2798-7E18-5FA9-FC6C79BDA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71" y="1072401"/>
            <a:ext cx="4982270" cy="390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9104CD64-1423-4678-59D7-CDFCB2F4C92A}"/>
                  </a:ext>
                </a:extLst>
              </p14:cNvPr>
              <p14:cNvContentPartPr/>
              <p14:nvPr/>
            </p14:nvContentPartPr>
            <p14:xfrm>
              <a:off x="4461136" y="750387"/>
              <a:ext cx="30240" cy="8064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9104CD64-1423-4678-59D7-CDFCB2F4C9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2136" y="741387"/>
                <a:ext cx="4788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o 47">
            <a:extLst>
              <a:ext uri="{FF2B5EF4-FFF2-40B4-BE49-F238E27FC236}">
                <a16:creationId xmlns:a16="http://schemas.microsoft.com/office/drawing/2014/main" id="{77A0FECF-A20E-CECC-F806-CE2E9AAC4946}"/>
              </a:ext>
            </a:extLst>
          </p:cNvPr>
          <p:cNvGrpSpPr/>
          <p:nvPr/>
        </p:nvGrpSpPr>
        <p:grpSpPr>
          <a:xfrm>
            <a:off x="3921496" y="1844067"/>
            <a:ext cx="319320" cy="403920"/>
            <a:chOff x="3921496" y="1844067"/>
            <a:chExt cx="31932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D18B4CF-0948-3DB4-CA59-5CBD60E2DE65}"/>
                    </a:ext>
                  </a:extLst>
                </p14:cNvPr>
                <p14:cNvContentPartPr/>
                <p14:nvPr/>
              </p14:nvContentPartPr>
              <p14:xfrm>
                <a:off x="3921496" y="1914627"/>
                <a:ext cx="102240" cy="2577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D18B4CF-0948-3DB4-CA59-5CBD60E2DE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2856" y="1905987"/>
                  <a:ext cx="119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D0BC95B7-546E-3BF1-0CFF-8E9A2F24138D}"/>
                    </a:ext>
                  </a:extLst>
                </p14:cNvPr>
                <p14:cNvContentPartPr/>
                <p14:nvPr/>
              </p14:nvContentPartPr>
              <p14:xfrm>
                <a:off x="4124896" y="1982307"/>
                <a:ext cx="4680" cy="36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D0BC95B7-546E-3BF1-0CFF-8E9A2F2413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16256" y="1973667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10205CA-857E-9CF3-7A40-EF0A270C7ECC}"/>
                    </a:ext>
                  </a:extLst>
                </p14:cNvPr>
                <p14:cNvContentPartPr/>
                <p14:nvPr/>
              </p14:nvContentPartPr>
              <p14:xfrm>
                <a:off x="4072336" y="2132067"/>
                <a:ext cx="15840" cy="1159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10205CA-857E-9CF3-7A40-EF0A270C7E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63336" y="2123067"/>
                  <a:ext cx="33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0B5FEDA-7CDB-3386-E409-C49F960D0E3A}"/>
                    </a:ext>
                  </a:extLst>
                </p14:cNvPr>
                <p14:cNvContentPartPr/>
                <p14:nvPr/>
              </p14:nvContentPartPr>
              <p14:xfrm>
                <a:off x="4136416" y="1929387"/>
                <a:ext cx="104400" cy="1306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0B5FEDA-7CDB-3386-E409-C49F960D0E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7776" y="1920387"/>
                  <a:ext cx="122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CD203A50-A6F6-8317-D4C8-75659B585BD6}"/>
                    </a:ext>
                  </a:extLst>
                </p14:cNvPr>
                <p14:cNvContentPartPr/>
                <p14:nvPr/>
              </p14:nvContentPartPr>
              <p14:xfrm>
                <a:off x="4180336" y="1844067"/>
                <a:ext cx="11160" cy="3556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CD203A50-A6F6-8317-D4C8-75659B585B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71696" y="1835067"/>
                  <a:ext cx="28800" cy="37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C8034D18-7675-0AC5-C617-C796968DC849}"/>
              </a:ext>
            </a:extLst>
          </p:cNvPr>
          <p:cNvGrpSpPr/>
          <p:nvPr/>
        </p:nvGrpSpPr>
        <p:grpSpPr>
          <a:xfrm>
            <a:off x="4503976" y="1934067"/>
            <a:ext cx="326160" cy="175320"/>
            <a:chOff x="4503976" y="1934067"/>
            <a:chExt cx="32616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34C3803-7448-DAC7-E66B-1C2E740D1D47}"/>
                    </a:ext>
                  </a:extLst>
                </p14:cNvPr>
                <p14:cNvContentPartPr/>
                <p14:nvPr/>
              </p14:nvContentPartPr>
              <p14:xfrm>
                <a:off x="4503976" y="1934067"/>
                <a:ext cx="83520" cy="1753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34C3803-7448-DAC7-E66B-1C2E740D1D4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94976" y="1925067"/>
                  <a:ext cx="101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065826CB-1953-8F57-97EA-D87D00A116D6}"/>
                    </a:ext>
                  </a:extLst>
                </p14:cNvPr>
                <p14:cNvContentPartPr/>
                <p14:nvPr/>
              </p14:nvContentPartPr>
              <p14:xfrm>
                <a:off x="4592896" y="1991667"/>
                <a:ext cx="125640" cy="11052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065826CB-1953-8F57-97EA-D87D00A116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83896" y="1982667"/>
                  <a:ext cx="143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16ED6A0-4E8B-DE4E-8866-287A4CE3D44A}"/>
                    </a:ext>
                  </a:extLst>
                </p14:cNvPr>
                <p14:cNvContentPartPr/>
                <p14:nvPr/>
              </p14:nvContentPartPr>
              <p14:xfrm>
                <a:off x="4724296" y="1939467"/>
                <a:ext cx="105840" cy="1328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16ED6A0-4E8B-DE4E-8866-287A4CE3D4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15656" y="1930827"/>
                  <a:ext cx="12348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61F864E7-E41E-8B92-D3D2-17539F697284}"/>
              </a:ext>
            </a:extLst>
          </p:cNvPr>
          <p:cNvGrpSpPr/>
          <p:nvPr/>
        </p:nvGrpSpPr>
        <p:grpSpPr>
          <a:xfrm>
            <a:off x="5004376" y="1797267"/>
            <a:ext cx="683280" cy="580320"/>
            <a:chOff x="5004376" y="1797267"/>
            <a:chExt cx="68328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00052AD9-8A10-3C68-0AE2-E8773F1EF0D2}"/>
                    </a:ext>
                  </a:extLst>
                </p14:cNvPr>
                <p14:cNvContentPartPr/>
                <p14:nvPr/>
              </p14:nvContentPartPr>
              <p14:xfrm>
                <a:off x="5004376" y="1950267"/>
                <a:ext cx="102600" cy="13428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00052AD9-8A10-3C68-0AE2-E8773F1EF0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5376" y="1941627"/>
                  <a:ext cx="120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C54659E7-FCEE-63B3-20A7-1A29A0EF355D}"/>
                    </a:ext>
                  </a:extLst>
                </p14:cNvPr>
                <p14:cNvContentPartPr/>
                <p14:nvPr/>
              </p14:nvContentPartPr>
              <p14:xfrm>
                <a:off x="5130736" y="1989507"/>
                <a:ext cx="82800" cy="10872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C54659E7-FCEE-63B3-20A7-1A29A0EF35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1736" y="1980507"/>
                  <a:ext cx="100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5F64343A-6B3D-7C8B-6317-2808FAE1FB91}"/>
                    </a:ext>
                  </a:extLst>
                </p14:cNvPr>
                <p14:cNvContentPartPr/>
                <p14:nvPr/>
              </p14:nvContentPartPr>
              <p14:xfrm>
                <a:off x="5244136" y="1978707"/>
                <a:ext cx="115560" cy="3988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5F64343A-6B3D-7C8B-6317-2808FAE1FB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35496" y="1969707"/>
                  <a:ext cx="1332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EA887A9-3B78-A74E-0CBE-AFE2F6EE5A58}"/>
                    </a:ext>
                  </a:extLst>
                </p14:cNvPr>
                <p14:cNvContentPartPr/>
                <p14:nvPr/>
              </p14:nvContentPartPr>
              <p14:xfrm>
                <a:off x="5365456" y="1995627"/>
                <a:ext cx="79200" cy="712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EA887A9-3B78-A74E-0CBE-AFE2F6EE5A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56816" y="1986987"/>
                  <a:ext cx="96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FF737145-BA90-1252-A4F2-A9646F9802DB}"/>
                    </a:ext>
                  </a:extLst>
                </p14:cNvPr>
                <p14:cNvContentPartPr/>
                <p14:nvPr/>
              </p14:nvContentPartPr>
              <p14:xfrm>
                <a:off x="5473456" y="1797267"/>
                <a:ext cx="24120" cy="301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FF737145-BA90-1252-A4F2-A9646F9802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64456" y="1788267"/>
                  <a:ext cx="41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87DE556A-C92B-01CB-85D9-EE5E938E006F}"/>
                    </a:ext>
                  </a:extLst>
                </p14:cNvPr>
                <p14:cNvContentPartPr/>
                <p14:nvPr/>
              </p14:nvContentPartPr>
              <p14:xfrm>
                <a:off x="5524936" y="2019027"/>
                <a:ext cx="93240" cy="630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87DE556A-C92B-01CB-85D9-EE5E938E00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16296" y="2010387"/>
                  <a:ext cx="110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172F6A49-711D-FC36-9707-62DC79B0F264}"/>
                    </a:ext>
                  </a:extLst>
                </p14:cNvPr>
                <p14:cNvContentPartPr/>
                <p14:nvPr/>
              </p14:nvContentPartPr>
              <p14:xfrm>
                <a:off x="5634016" y="1977627"/>
                <a:ext cx="53640" cy="1501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172F6A49-711D-FC36-9707-62DC79B0F2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5016" y="1968627"/>
                  <a:ext cx="712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2455C21-104D-2BA8-B3CD-41F1B1DB86FD}"/>
              </a:ext>
            </a:extLst>
          </p:cNvPr>
          <p:cNvGrpSpPr/>
          <p:nvPr/>
        </p:nvGrpSpPr>
        <p:grpSpPr>
          <a:xfrm>
            <a:off x="6099856" y="1935867"/>
            <a:ext cx="607320" cy="303480"/>
            <a:chOff x="6099856" y="1935867"/>
            <a:chExt cx="60732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45CF5A5D-29C8-85D1-757E-5FF787C8CC40}"/>
                    </a:ext>
                  </a:extLst>
                </p14:cNvPr>
                <p14:cNvContentPartPr/>
                <p14:nvPr/>
              </p14:nvContentPartPr>
              <p14:xfrm>
                <a:off x="6099856" y="1987347"/>
                <a:ext cx="207360" cy="2520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45CF5A5D-29C8-85D1-757E-5FF787C8CC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90856" y="1978347"/>
                  <a:ext cx="225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3BC0C2C-E0DA-D263-5C61-FD1861A96B69}"/>
                    </a:ext>
                  </a:extLst>
                </p14:cNvPr>
                <p14:cNvContentPartPr/>
                <p14:nvPr/>
              </p14:nvContentPartPr>
              <p14:xfrm>
                <a:off x="6307576" y="2107587"/>
                <a:ext cx="122040" cy="766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3BC0C2C-E0DA-D263-5C61-FD1861A96B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98936" y="2098587"/>
                  <a:ext cx="139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F474BBE5-E835-65E7-3591-A20FEBA65251}"/>
                    </a:ext>
                  </a:extLst>
                </p14:cNvPr>
                <p14:cNvContentPartPr/>
                <p14:nvPr/>
              </p14:nvContentPartPr>
              <p14:xfrm>
                <a:off x="6471376" y="1935867"/>
                <a:ext cx="235800" cy="2552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F474BBE5-E835-65E7-3591-A20FEBA652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62376" y="1926867"/>
                  <a:ext cx="25344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5349B447-58C1-2940-EC97-CFD726F31A34}"/>
              </a:ext>
            </a:extLst>
          </p:cNvPr>
          <p:cNvGrpSpPr/>
          <p:nvPr/>
        </p:nvGrpSpPr>
        <p:grpSpPr>
          <a:xfrm>
            <a:off x="6864496" y="1836147"/>
            <a:ext cx="789840" cy="333720"/>
            <a:chOff x="6864496" y="1836147"/>
            <a:chExt cx="78984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31D8C6A-3D93-044E-99C7-EB9EA5F59CBC}"/>
                    </a:ext>
                  </a:extLst>
                </p14:cNvPr>
                <p14:cNvContentPartPr/>
                <p14:nvPr/>
              </p14:nvContentPartPr>
              <p14:xfrm>
                <a:off x="6864496" y="2003907"/>
                <a:ext cx="221760" cy="15732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31D8C6A-3D93-044E-99C7-EB9EA5F59C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55496" y="1995267"/>
                  <a:ext cx="239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5EF21CE8-74A4-2CAA-A252-BEC711E4CE16}"/>
                    </a:ext>
                  </a:extLst>
                </p14:cNvPr>
                <p14:cNvContentPartPr/>
                <p14:nvPr/>
              </p14:nvContentPartPr>
              <p14:xfrm>
                <a:off x="7134856" y="1836147"/>
                <a:ext cx="155880" cy="3337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5EF21CE8-74A4-2CAA-A252-BEC711E4CE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26216" y="1827147"/>
                  <a:ext cx="173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DD8F4112-D1F6-C0A2-C00B-B222C770E87E}"/>
                    </a:ext>
                  </a:extLst>
                </p14:cNvPr>
                <p14:cNvContentPartPr/>
                <p14:nvPr/>
              </p14:nvContentPartPr>
              <p14:xfrm>
                <a:off x="7257256" y="1959627"/>
                <a:ext cx="5040" cy="16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DD8F4112-D1F6-C0A2-C00B-B222C770E8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48256" y="1950627"/>
                  <a:ext cx="22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EFFBBD9-ED32-24AC-920F-730A8F8C0D29}"/>
                    </a:ext>
                  </a:extLst>
                </p14:cNvPr>
                <p14:cNvContentPartPr/>
                <p14:nvPr/>
              </p14:nvContentPartPr>
              <p14:xfrm>
                <a:off x="7345096" y="2001027"/>
                <a:ext cx="137520" cy="141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EFFBBD9-ED32-24AC-920F-730A8F8C0D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36456" y="1992387"/>
                  <a:ext cx="155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3452279-EEC0-2534-78F1-B3180551A103}"/>
                    </a:ext>
                  </a:extLst>
                </p14:cNvPr>
                <p14:cNvContentPartPr/>
                <p14:nvPr/>
              </p14:nvContentPartPr>
              <p14:xfrm>
                <a:off x="7509256" y="2053587"/>
                <a:ext cx="82800" cy="806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3452279-EEC0-2534-78F1-B3180551A10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00256" y="2044587"/>
                  <a:ext cx="100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47D2214A-283E-5D16-AD13-72F8CB155811}"/>
                    </a:ext>
                  </a:extLst>
                </p14:cNvPr>
                <p14:cNvContentPartPr/>
                <p14:nvPr/>
              </p14:nvContentPartPr>
              <p14:xfrm>
                <a:off x="7638136" y="2026587"/>
                <a:ext cx="16200" cy="13680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47D2214A-283E-5D16-AD13-72F8CB15581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29136" y="2017947"/>
                  <a:ext cx="3384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2C84018-E83B-0EFA-DD73-3835A402E3A6}"/>
              </a:ext>
            </a:extLst>
          </p:cNvPr>
          <p:cNvGrpSpPr/>
          <p:nvPr/>
        </p:nvGrpSpPr>
        <p:grpSpPr>
          <a:xfrm>
            <a:off x="7848376" y="1773507"/>
            <a:ext cx="188640" cy="397080"/>
            <a:chOff x="7848376" y="1773507"/>
            <a:chExt cx="1886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FBB656EF-C311-1AEF-71F6-1460D5228332}"/>
                    </a:ext>
                  </a:extLst>
                </p14:cNvPr>
                <p14:cNvContentPartPr/>
                <p14:nvPr/>
              </p14:nvContentPartPr>
              <p14:xfrm>
                <a:off x="7848376" y="1968267"/>
                <a:ext cx="120960" cy="2023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FBB656EF-C311-1AEF-71F6-1460D52283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39376" y="1959627"/>
                  <a:ext cx="138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A4BAE21-67BD-2361-0544-2E8BC3ED5175}"/>
                    </a:ext>
                  </a:extLst>
                </p14:cNvPr>
                <p14:cNvContentPartPr/>
                <p14:nvPr/>
              </p14:nvContentPartPr>
              <p14:xfrm>
                <a:off x="7872136" y="2074827"/>
                <a:ext cx="62640" cy="331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A4BAE21-67BD-2361-0544-2E8BC3ED51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63496" y="2065827"/>
                  <a:ext cx="80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3AD65B7-A7C9-A70C-7D7A-443F9129E101}"/>
                    </a:ext>
                  </a:extLst>
                </p14:cNvPr>
                <p14:cNvContentPartPr/>
                <p14:nvPr/>
              </p14:nvContentPartPr>
              <p14:xfrm>
                <a:off x="7884736" y="1982307"/>
                <a:ext cx="113760" cy="154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3AD65B7-A7C9-A70C-7D7A-443F9129E10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75736" y="1973667"/>
                  <a:ext cx="13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2D882D9-E9AC-5A69-36FC-CE3E9AF23AAC}"/>
                    </a:ext>
                  </a:extLst>
                </p14:cNvPr>
                <p14:cNvContentPartPr/>
                <p14:nvPr/>
              </p14:nvContentPartPr>
              <p14:xfrm>
                <a:off x="7892656" y="1773507"/>
                <a:ext cx="144360" cy="1141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2D882D9-E9AC-5A69-36FC-CE3E9AF23A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84016" y="1764507"/>
                  <a:ext cx="1620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597993D5-B291-C24F-1DB5-5BC67C9DAD01}"/>
              </a:ext>
            </a:extLst>
          </p:cNvPr>
          <p:cNvGrpSpPr/>
          <p:nvPr/>
        </p:nvGrpSpPr>
        <p:grpSpPr>
          <a:xfrm>
            <a:off x="3962176" y="2578827"/>
            <a:ext cx="429480" cy="394560"/>
            <a:chOff x="3962176" y="2578827"/>
            <a:chExt cx="42948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D6B39773-77CB-35EE-053E-9387B540D4F8}"/>
                    </a:ext>
                  </a:extLst>
                </p14:cNvPr>
                <p14:cNvContentPartPr/>
                <p14:nvPr/>
              </p14:nvContentPartPr>
              <p14:xfrm>
                <a:off x="3962176" y="2656227"/>
                <a:ext cx="93960" cy="2012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D6B39773-77CB-35EE-053E-9387B540D4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53176" y="2647587"/>
                  <a:ext cx="111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D2995A4B-642E-5285-C681-967DB2E76859}"/>
                    </a:ext>
                  </a:extLst>
                </p14:cNvPr>
                <p14:cNvContentPartPr/>
                <p14:nvPr/>
              </p14:nvContentPartPr>
              <p14:xfrm>
                <a:off x="4130296" y="2801307"/>
                <a:ext cx="11160" cy="1209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D2995A4B-642E-5285-C681-967DB2E768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21656" y="2792307"/>
                  <a:ext cx="28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13CD366-6D2C-44A0-2504-745A70E9A341}"/>
                    </a:ext>
                  </a:extLst>
                </p14:cNvPr>
                <p14:cNvContentPartPr/>
                <p14:nvPr/>
              </p14:nvContentPartPr>
              <p14:xfrm>
                <a:off x="4098616" y="2584227"/>
                <a:ext cx="17640" cy="1238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13CD366-6D2C-44A0-2504-745A70E9A3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89616" y="2575227"/>
                  <a:ext cx="35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0CD59C2-A10E-6870-2ACB-B0D3D90781F2}"/>
                    </a:ext>
                  </a:extLst>
                </p14:cNvPr>
                <p14:cNvContentPartPr/>
                <p14:nvPr/>
              </p14:nvContentPartPr>
              <p14:xfrm>
                <a:off x="4243696" y="2724987"/>
                <a:ext cx="109800" cy="11880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0CD59C2-A10E-6870-2ACB-B0D3D90781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34696" y="2715987"/>
                  <a:ext cx="127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F1D7401-6ADE-DD44-D000-AE79B154A22C}"/>
                    </a:ext>
                  </a:extLst>
                </p14:cNvPr>
                <p14:cNvContentPartPr/>
                <p14:nvPr/>
              </p14:nvContentPartPr>
              <p14:xfrm>
                <a:off x="4292656" y="2586027"/>
                <a:ext cx="35640" cy="3873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F1D7401-6ADE-DD44-D000-AE79B154A22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84016" y="2577027"/>
                  <a:ext cx="532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0706EFF-F72B-6D9C-8B9F-DDEBF8F4C137}"/>
                    </a:ext>
                  </a:extLst>
                </p14:cNvPr>
                <p14:cNvContentPartPr/>
                <p14:nvPr/>
              </p14:nvContentPartPr>
              <p14:xfrm>
                <a:off x="4369696" y="2578827"/>
                <a:ext cx="21960" cy="1130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0706EFF-F72B-6D9C-8B9F-DDEBF8F4C13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61056" y="2569827"/>
                  <a:ext cx="3960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4AE87A93-28C4-85AB-48FE-C68F5A5C295A}"/>
              </a:ext>
            </a:extLst>
          </p:cNvPr>
          <p:cNvGrpSpPr/>
          <p:nvPr/>
        </p:nvGrpSpPr>
        <p:grpSpPr>
          <a:xfrm>
            <a:off x="4604056" y="2673147"/>
            <a:ext cx="314640" cy="136800"/>
            <a:chOff x="4604056" y="2673147"/>
            <a:chExt cx="31464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C2909C9A-338C-F1FF-94EF-FA21046B2E11}"/>
                    </a:ext>
                  </a:extLst>
                </p14:cNvPr>
                <p14:cNvContentPartPr/>
                <p14:nvPr/>
              </p14:nvContentPartPr>
              <p14:xfrm>
                <a:off x="4604056" y="2685027"/>
                <a:ext cx="43200" cy="1249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C2909C9A-338C-F1FF-94EF-FA21046B2E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95416" y="2676027"/>
                  <a:ext cx="60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2D4A8507-BE85-CC68-352D-E1F33C06E7C8}"/>
                    </a:ext>
                  </a:extLst>
                </p14:cNvPr>
                <p14:cNvContentPartPr/>
                <p14:nvPr/>
              </p14:nvContentPartPr>
              <p14:xfrm>
                <a:off x="4671376" y="2693307"/>
                <a:ext cx="95400" cy="1083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2D4A8507-BE85-CC68-352D-E1F33C06E7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2736" y="2684667"/>
                  <a:ext cx="113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259BA45B-A929-CF80-0017-E87013C0BF53}"/>
                    </a:ext>
                  </a:extLst>
                </p14:cNvPr>
                <p14:cNvContentPartPr/>
                <p14:nvPr/>
              </p14:nvContentPartPr>
              <p14:xfrm>
                <a:off x="4821496" y="2673147"/>
                <a:ext cx="97200" cy="1285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259BA45B-A929-CF80-0017-E87013C0BF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12856" y="2664147"/>
                  <a:ext cx="11484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A3A331D6-0ADA-012E-B647-D186D93723B2}"/>
              </a:ext>
            </a:extLst>
          </p:cNvPr>
          <p:cNvGrpSpPr/>
          <p:nvPr/>
        </p:nvGrpSpPr>
        <p:grpSpPr>
          <a:xfrm>
            <a:off x="5139736" y="2455707"/>
            <a:ext cx="818640" cy="329400"/>
            <a:chOff x="5139736" y="2455707"/>
            <a:chExt cx="81864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BF620F7B-5127-A052-A3FD-C9A391BD81AB}"/>
                    </a:ext>
                  </a:extLst>
                </p14:cNvPr>
                <p14:cNvContentPartPr/>
                <p14:nvPr/>
              </p14:nvContentPartPr>
              <p14:xfrm>
                <a:off x="5139736" y="2614107"/>
                <a:ext cx="90000" cy="12348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BF620F7B-5127-A052-A3FD-C9A391BD81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30736" y="2605107"/>
                  <a:ext cx="107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87D724E-753C-04A4-49E7-90A4F74895F0}"/>
                    </a:ext>
                  </a:extLst>
                </p14:cNvPr>
                <p14:cNvContentPartPr/>
                <p14:nvPr/>
              </p14:nvContentPartPr>
              <p14:xfrm>
                <a:off x="5266816" y="2624907"/>
                <a:ext cx="121680" cy="1328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87D724E-753C-04A4-49E7-90A4F74895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57816" y="2616267"/>
                  <a:ext cx="139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9D4842B-0BCA-3F19-A0F7-A05FCDB45493}"/>
                    </a:ext>
                  </a:extLst>
                </p14:cNvPr>
                <p14:cNvContentPartPr/>
                <p14:nvPr/>
              </p14:nvContentPartPr>
              <p14:xfrm>
                <a:off x="5419456" y="2641827"/>
                <a:ext cx="133200" cy="1245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9D4842B-0BCA-3F19-A0F7-A05FCDB4549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10456" y="2633187"/>
                  <a:ext cx="150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22C66D7F-1317-06BA-0D49-130671CE7F79}"/>
                    </a:ext>
                  </a:extLst>
                </p14:cNvPr>
                <p14:cNvContentPartPr/>
                <p14:nvPr/>
              </p14:nvContentPartPr>
              <p14:xfrm>
                <a:off x="5517376" y="2630307"/>
                <a:ext cx="10800" cy="194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22C66D7F-1317-06BA-0D49-130671CE7F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08376" y="2621307"/>
                  <a:ext cx="28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96702601-C995-AA69-5293-E3EBF983520C}"/>
                    </a:ext>
                  </a:extLst>
                </p14:cNvPr>
                <p14:cNvContentPartPr/>
                <p14:nvPr/>
              </p14:nvContentPartPr>
              <p14:xfrm>
                <a:off x="5590456" y="2466507"/>
                <a:ext cx="196560" cy="3186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96702601-C995-AA69-5293-E3EBF98352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81816" y="2457867"/>
                  <a:ext cx="214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0EE3B1E1-96F1-DEFF-94D3-0AEDAA68AEAD}"/>
                    </a:ext>
                  </a:extLst>
                </p14:cNvPr>
                <p14:cNvContentPartPr/>
                <p14:nvPr/>
              </p14:nvContentPartPr>
              <p14:xfrm>
                <a:off x="5792416" y="2455707"/>
                <a:ext cx="165960" cy="2642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0EE3B1E1-96F1-DEFF-94D3-0AEDAA68AEA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83416" y="2447067"/>
                  <a:ext cx="18360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C73B2319-EE5A-48C2-60B3-7775D88877B0}"/>
                  </a:ext>
                </a:extLst>
              </p14:cNvPr>
              <p14:cNvContentPartPr/>
              <p14:nvPr/>
            </p14:nvContentPartPr>
            <p14:xfrm>
              <a:off x="6091936" y="2478027"/>
              <a:ext cx="201600" cy="24768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C73B2319-EE5A-48C2-60B3-7775D88877B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82936" y="2469027"/>
                <a:ext cx="21924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upo 78">
            <a:extLst>
              <a:ext uri="{FF2B5EF4-FFF2-40B4-BE49-F238E27FC236}">
                <a16:creationId xmlns:a16="http://schemas.microsoft.com/office/drawing/2014/main" id="{1C126CD6-3084-A18A-475D-5CAF1BC032A1}"/>
              </a:ext>
            </a:extLst>
          </p:cNvPr>
          <p:cNvGrpSpPr/>
          <p:nvPr/>
        </p:nvGrpSpPr>
        <p:grpSpPr>
          <a:xfrm>
            <a:off x="6455536" y="2339067"/>
            <a:ext cx="1162800" cy="746640"/>
            <a:chOff x="6455536" y="2339067"/>
            <a:chExt cx="1162800" cy="7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79744C9C-4FD9-C930-2BE3-B52F248A6DD0}"/>
                    </a:ext>
                  </a:extLst>
                </p14:cNvPr>
                <p14:cNvContentPartPr/>
                <p14:nvPr/>
              </p14:nvContentPartPr>
              <p14:xfrm>
                <a:off x="6477856" y="2626707"/>
                <a:ext cx="9000" cy="1108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79744C9C-4FD9-C930-2BE3-B52F248A6D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69216" y="2618067"/>
                  <a:ext cx="26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16815E72-366C-5CAA-0638-3F111B8D2A7F}"/>
                    </a:ext>
                  </a:extLst>
                </p14:cNvPr>
                <p14:cNvContentPartPr/>
                <p14:nvPr/>
              </p14:nvContentPartPr>
              <p14:xfrm>
                <a:off x="6455536" y="2557947"/>
                <a:ext cx="12960" cy="39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16815E72-366C-5CAA-0638-3F111B8D2A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46536" y="2548947"/>
                  <a:ext cx="30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1A29074C-C17F-3571-920B-DFB324FDF335}"/>
                    </a:ext>
                  </a:extLst>
                </p14:cNvPr>
                <p14:cNvContentPartPr/>
                <p14:nvPr/>
              </p14:nvContentPartPr>
              <p14:xfrm>
                <a:off x="6531496" y="2581347"/>
                <a:ext cx="96480" cy="1512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1A29074C-C17F-3571-920B-DFB324FDF3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22856" y="2572707"/>
                  <a:ext cx="114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29F04E8-93ED-3B62-B019-075F8EF31652}"/>
                    </a:ext>
                  </a:extLst>
                </p14:cNvPr>
                <p14:cNvContentPartPr/>
                <p14:nvPr/>
              </p14:nvContentPartPr>
              <p14:xfrm>
                <a:off x="6635176" y="2339067"/>
                <a:ext cx="151920" cy="38988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29F04E8-93ED-3B62-B019-075F8EF316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26176" y="2330067"/>
                  <a:ext cx="1695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05CAD84D-0095-C742-367F-EDE974777348}"/>
                    </a:ext>
                  </a:extLst>
                </p14:cNvPr>
                <p14:cNvContentPartPr/>
                <p14:nvPr/>
              </p14:nvContentPartPr>
              <p14:xfrm>
                <a:off x="6812656" y="2626707"/>
                <a:ext cx="64800" cy="15120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05CAD84D-0095-C742-367F-EDE9747773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03656" y="2618067"/>
                  <a:ext cx="82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57C607F-A611-B6CD-D8DC-858B5D5D606F}"/>
                    </a:ext>
                  </a:extLst>
                </p14:cNvPr>
                <p14:cNvContentPartPr/>
                <p14:nvPr/>
              </p14:nvContentPartPr>
              <p14:xfrm>
                <a:off x="6874576" y="2643267"/>
                <a:ext cx="83160" cy="4424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57C607F-A611-B6CD-D8DC-858B5D5D60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65936" y="2634267"/>
                  <a:ext cx="1008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BFC83CA6-97A6-9D47-6719-A7EC60CE1ED4}"/>
                    </a:ext>
                  </a:extLst>
                </p14:cNvPr>
                <p14:cNvContentPartPr/>
                <p14:nvPr/>
              </p14:nvContentPartPr>
              <p14:xfrm>
                <a:off x="7024696" y="2655867"/>
                <a:ext cx="60840" cy="16704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BFC83CA6-97A6-9D47-6719-A7EC60CE1ED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16056" y="2646867"/>
                  <a:ext cx="78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65E73797-B4F5-8264-0521-37BE707069F9}"/>
                    </a:ext>
                  </a:extLst>
                </p14:cNvPr>
                <p14:cNvContentPartPr/>
                <p14:nvPr/>
              </p14:nvContentPartPr>
              <p14:xfrm>
                <a:off x="7124776" y="2665947"/>
                <a:ext cx="87120" cy="1184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65E73797-B4F5-8264-0521-37BE707069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16136" y="2656947"/>
                  <a:ext cx="104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DFB3D62A-C567-2002-A777-69501239A09C}"/>
                    </a:ext>
                  </a:extLst>
                </p14:cNvPr>
                <p14:cNvContentPartPr/>
                <p14:nvPr/>
              </p14:nvContentPartPr>
              <p14:xfrm>
                <a:off x="7243936" y="2660547"/>
                <a:ext cx="115560" cy="1292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DFB3D62A-C567-2002-A777-69501239A0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35296" y="2651547"/>
                  <a:ext cx="133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757F599-0EC6-28B8-A990-1509FD3ADE3F}"/>
                    </a:ext>
                  </a:extLst>
                </p14:cNvPr>
                <p14:cNvContentPartPr/>
                <p14:nvPr/>
              </p14:nvContentPartPr>
              <p14:xfrm>
                <a:off x="7324216" y="2606907"/>
                <a:ext cx="10440" cy="75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757F599-0EC6-28B8-A990-1509FD3ADE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15216" y="2598267"/>
                  <a:ext cx="28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1BC17E03-E52D-F0E5-9766-E0987224A978}"/>
                    </a:ext>
                  </a:extLst>
                </p14:cNvPr>
                <p14:cNvContentPartPr/>
                <p14:nvPr/>
              </p14:nvContentPartPr>
              <p14:xfrm>
                <a:off x="7400536" y="2647587"/>
                <a:ext cx="87120" cy="1213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1BC17E03-E52D-F0E5-9766-E0987224A9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91896" y="2638947"/>
                  <a:ext cx="104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F2F2CF1-0C0B-F083-B088-D8958F2143E3}"/>
                    </a:ext>
                  </a:extLst>
                </p14:cNvPr>
                <p14:cNvContentPartPr/>
                <p14:nvPr/>
              </p14:nvContentPartPr>
              <p14:xfrm>
                <a:off x="7530136" y="2638587"/>
                <a:ext cx="88200" cy="1393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F2F2CF1-0C0B-F083-B088-D8958F2143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21136" y="2629947"/>
                  <a:ext cx="105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880552A-88F4-5F9A-B3FE-8911679BC5E5}"/>
                    </a:ext>
                  </a:extLst>
                </p14:cNvPr>
                <p14:cNvContentPartPr/>
                <p14:nvPr/>
              </p14:nvContentPartPr>
              <p14:xfrm>
                <a:off x="7506736" y="2530587"/>
                <a:ext cx="84960" cy="972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880552A-88F4-5F9A-B3FE-8911679BC5E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98096" y="2521947"/>
                  <a:ext cx="102600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9296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B50564A-8D41-333D-5B74-1DD790DD57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1327" y="425118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CL" dirty="0"/>
                  <a:t>Podemos hacer uso de las simetrías para reducir el problema, tengamos en cuenta que observamos E en: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=0,0</m:t>
                    </m:r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9B50564A-8D41-333D-5B74-1DD790DD5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327" y="425118"/>
                <a:ext cx="10515600" cy="4351338"/>
              </a:xfrm>
              <a:blipFill>
                <a:blip r:embed="rId2"/>
                <a:stretch>
                  <a:fillRect l="-1159" t="-238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5E22364E-0786-4CFC-FF34-6A717D933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52" y="1903673"/>
            <a:ext cx="6709928" cy="5260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E24637C-449C-E19F-D487-2FA70F5E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41" y="4173669"/>
            <a:ext cx="1111455" cy="6105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BBA413C6-6279-E178-5F0F-91FDF5149B13}"/>
                  </a:ext>
                </a:extLst>
              </p14:cNvPr>
              <p14:cNvContentPartPr/>
              <p14:nvPr/>
            </p14:nvContentPartPr>
            <p14:xfrm>
              <a:off x="1320496" y="2704827"/>
              <a:ext cx="135720" cy="1404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BBA413C6-6279-E178-5F0F-91FDF5149B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1496" y="2696187"/>
                <a:ext cx="1533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15E0E51-14CA-3131-04F9-4614D22A5E22}"/>
                  </a:ext>
                </a:extLst>
              </p14:cNvPr>
              <p14:cNvContentPartPr/>
              <p14:nvPr/>
            </p14:nvContentPartPr>
            <p14:xfrm>
              <a:off x="1308256" y="2811747"/>
              <a:ext cx="127440" cy="144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15E0E51-14CA-3131-04F9-4614D22A5E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9256" y="2802747"/>
                <a:ext cx="14508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FC37F98A-0732-2A59-B997-3182DD5CB979}"/>
              </a:ext>
            </a:extLst>
          </p:cNvPr>
          <p:cNvGrpSpPr/>
          <p:nvPr/>
        </p:nvGrpSpPr>
        <p:grpSpPr>
          <a:xfrm>
            <a:off x="1710736" y="2636787"/>
            <a:ext cx="261000" cy="247320"/>
            <a:chOff x="1710736" y="2636787"/>
            <a:chExt cx="26100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F5C1F9E-B8D1-8998-7588-9D403011FCA8}"/>
                    </a:ext>
                  </a:extLst>
                </p14:cNvPr>
                <p14:cNvContentPartPr/>
                <p14:nvPr/>
              </p14:nvContentPartPr>
              <p14:xfrm>
                <a:off x="1710736" y="2638947"/>
                <a:ext cx="99720" cy="1940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F5C1F9E-B8D1-8998-7588-9D403011FC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02096" y="2630307"/>
                  <a:ext cx="117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902127C-7199-4729-00F3-125AB04AA768}"/>
                    </a:ext>
                  </a:extLst>
                </p14:cNvPr>
                <p14:cNvContentPartPr/>
                <p14:nvPr/>
              </p14:nvContentPartPr>
              <p14:xfrm>
                <a:off x="1891456" y="2744067"/>
                <a:ext cx="65520" cy="1400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902127C-7199-4729-00F3-125AB04AA7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82816" y="2735067"/>
                  <a:ext cx="83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ED87F1A-5E28-374E-FBD9-FB47EE204971}"/>
                    </a:ext>
                  </a:extLst>
                </p14:cNvPr>
                <p14:cNvContentPartPr/>
                <p14:nvPr/>
              </p14:nvContentPartPr>
              <p14:xfrm>
                <a:off x="1858696" y="2636787"/>
                <a:ext cx="113040" cy="630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ED87F1A-5E28-374E-FBD9-FB47EE20497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50056" y="2627787"/>
                  <a:ext cx="13068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459ACF5-3B5A-89C2-5495-B71687E3DAAF}"/>
              </a:ext>
            </a:extLst>
          </p:cNvPr>
          <p:cNvGrpSpPr/>
          <p:nvPr/>
        </p:nvGrpSpPr>
        <p:grpSpPr>
          <a:xfrm>
            <a:off x="2204656" y="2720307"/>
            <a:ext cx="181440" cy="165240"/>
            <a:chOff x="2204656" y="2720307"/>
            <a:chExt cx="18144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C7AC55ED-5D60-C4EF-E62D-4D47041CAB1F}"/>
                    </a:ext>
                  </a:extLst>
                </p14:cNvPr>
                <p14:cNvContentPartPr/>
                <p14:nvPr/>
              </p14:nvContentPartPr>
              <p14:xfrm>
                <a:off x="2204656" y="2779347"/>
                <a:ext cx="181440" cy="28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C7AC55ED-5D60-C4EF-E62D-4D47041CAB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96016" y="2770347"/>
                  <a:ext cx="199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B853D197-08D5-42C1-B2F8-98AEBDBE5D16}"/>
                    </a:ext>
                  </a:extLst>
                </p14:cNvPr>
                <p14:cNvContentPartPr/>
                <p14:nvPr/>
              </p14:nvContentPartPr>
              <p14:xfrm>
                <a:off x="2306536" y="2720307"/>
                <a:ext cx="6840" cy="1652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B853D197-08D5-42C1-B2F8-98AEBDBE5D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97536" y="2711667"/>
                  <a:ext cx="244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BEAB7BD4-8295-9DF0-30FD-A7E3630F8EC2}"/>
              </a:ext>
            </a:extLst>
          </p:cNvPr>
          <p:cNvGrpSpPr/>
          <p:nvPr/>
        </p:nvGrpSpPr>
        <p:grpSpPr>
          <a:xfrm>
            <a:off x="2582656" y="2667387"/>
            <a:ext cx="320760" cy="442440"/>
            <a:chOff x="2582656" y="2667387"/>
            <a:chExt cx="3207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77E0E122-F16C-4770-321E-A3126CAFC040}"/>
                    </a:ext>
                  </a:extLst>
                </p14:cNvPr>
                <p14:cNvContentPartPr/>
                <p14:nvPr/>
              </p14:nvContentPartPr>
              <p14:xfrm>
                <a:off x="2582656" y="2737227"/>
                <a:ext cx="133560" cy="1875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77E0E122-F16C-4770-321E-A3126CAFC04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73656" y="2728587"/>
                  <a:ext cx="151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25C6A4E-885B-41D2-FAD4-286DC26ACDF9}"/>
                    </a:ext>
                  </a:extLst>
                </p14:cNvPr>
                <p14:cNvContentPartPr/>
                <p14:nvPr/>
              </p14:nvContentPartPr>
              <p14:xfrm>
                <a:off x="2810896" y="2813907"/>
                <a:ext cx="92520" cy="2959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25C6A4E-885B-41D2-FAD4-286DC26ACDF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01896" y="2804907"/>
                  <a:ext cx="110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E68E18E-F5FA-E794-A084-C03961DDC565}"/>
                    </a:ext>
                  </a:extLst>
                </p14:cNvPr>
                <p14:cNvContentPartPr/>
                <p14:nvPr/>
              </p14:nvContentPartPr>
              <p14:xfrm>
                <a:off x="2770936" y="2667387"/>
                <a:ext cx="128160" cy="117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E68E18E-F5FA-E794-A084-C03961DDC56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2296" y="2658387"/>
                  <a:ext cx="14580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2FD06A5-78BE-BA98-929F-541CD80C0B19}"/>
              </a:ext>
            </a:extLst>
          </p:cNvPr>
          <p:cNvGrpSpPr/>
          <p:nvPr/>
        </p:nvGrpSpPr>
        <p:grpSpPr>
          <a:xfrm>
            <a:off x="3117256" y="2551827"/>
            <a:ext cx="761400" cy="351720"/>
            <a:chOff x="3117256" y="2551827"/>
            <a:chExt cx="7614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B72BCC8-8E6D-341C-71B1-BFE8073033B0}"/>
                    </a:ext>
                  </a:extLst>
                </p14:cNvPr>
                <p14:cNvContentPartPr/>
                <p14:nvPr/>
              </p14:nvContentPartPr>
              <p14:xfrm>
                <a:off x="3117256" y="2795547"/>
                <a:ext cx="214560" cy="10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B72BCC8-8E6D-341C-71B1-BFE8073033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8616" y="2786907"/>
                  <a:ext cx="232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249BE51-CC3B-9B10-DA30-950F3683CB7F}"/>
                    </a:ext>
                  </a:extLst>
                </p14:cNvPr>
                <p14:cNvContentPartPr/>
                <p14:nvPr/>
              </p14:nvContentPartPr>
              <p14:xfrm>
                <a:off x="3237136" y="2702307"/>
                <a:ext cx="11160" cy="1911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249BE51-CC3B-9B10-DA30-950F3683CB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28136" y="2693307"/>
                  <a:ext cx="28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1FB607E7-1E39-6D9F-3C61-F2EBFC2326B8}"/>
                    </a:ext>
                  </a:extLst>
                </p14:cNvPr>
                <p14:cNvContentPartPr/>
                <p14:nvPr/>
              </p14:nvContentPartPr>
              <p14:xfrm>
                <a:off x="3464656" y="2745867"/>
                <a:ext cx="110880" cy="1576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1FB607E7-1E39-6D9F-3C61-F2EBFC2326B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56016" y="2736867"/>
                  <a:ext cx="128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D097F50-7631-AABD-8BD3-2662A6828BB6}"/>
                    </a:ext>
                  </a:extLst>
                </p14:cNvPr>
                <p14:cNvContentPartPr/>
                <p14:nvPr/>
              </p14:nvContentPartPr>
              <p14:xfrm>
                <a:off x="3724216" y="2661987"/>
                <a:ext cx="12600" cy="22788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D097F50-7631-AABD-8BD3-2662A6828B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15216" y="2652987"/>
                  <a:ext cx="30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EC3D0ECB-974A-BA1A-4FDB-209E27152927}"/>
                    </a:ext>
                  </a:extLst>
                </p14:cNvPr>
                <p14:cNvContentPartPr/>
                <p14:nvPr/>
              </p14:nvContentPartPr>
              <p14:xfrm>
                <a:off x="3738616" y="2767467"/>
                <a:ext cx="140040" cy="1119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EC3D0ECB-974A-BA1A-4FDB-209E2715292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29616" y="2758827"/>
                  <a:ext cx="157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6B4AD8C9-B059-DFD9-D8BA-59AD96970466}"/>
                    </a:ext>
                  </a:extLst>
                </p14:cNvPr>
                <p14:cNvContentPartPr/>
                <p14:nvPr/>
              </p14:nvContentPartPr>
              <p14:xfrm>
                <a:off x="3746536" y="2725347"/>
                <a:ext cx="97560" cy="1134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6B4AD8C9-B059-DFD9-D8BA-59AD9697046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37536" y="2716347"/>
                  <a:ext cx="115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7BCB6B8E-8C36-730C-CB91-005989AC37CA}"/>
                    </a:ext>
                  </a:extLst>
                </p14:cNvPr>
                <p14:cNvContentPartPr/>
                <p14:nvPr/>
              </p14:nvContentPartPr>
              <p14:xfrm>
                <a:off x="3696136" y="2551827"/>
                <a:ext cx="126000" cy="979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7BCB6B8E-8C36-730C-CB91-005989AC37C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87136" y="2543187"/>
                  <a:ext cx="14364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38006A8-4EEE-E289-DD18-E6CAAAB948E8}"/>
              </a:ext>
            </a:extLst>
          </p:cNvPr>
          <p:cNvGrpSpPr/>
          <p:nvPr/>
        </p:nvGrpSpPr>
        <p:grpSpPr>
          <a:xfrm>
            <a:off x="4076296" y="2835507"/>
            <a:ext cx="212040" cy="242640"/>
            <a:chOff x="4076296" y="2835507"/>
            <a:chExt cx="2120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11979C21-F3D3-5C4E-3974-D049EA45C7EA}"/>
                    </a:ext>
                  </a:extLst>
                </p14:cNvPr>
                <p14:cNvContentPartPr/>
                <p14:nvPr/>
              </p14:nvContentPartPr>
              <p14:xfrm>
                <a:off x="4076296" y="2835507"/>
                <a:ext cx="191520" cy="2354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11979C21-F3D3-5C4E-3974-D049EA45C7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67296" y="2826867"/>
                  <a:ext cx="2091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9F7D159-12C3-DBF8-73B2-569D96E58577}"/>
                    </a:ext>
                  </a:extLst>
                </p14:cNvPr>
                <p14:cNvContentPartPr/>
                <p14:nvPr/>
              </p14:nvContentPartPr>
              <p14:xfrm>
                <a:off x="4137136" y="2843787"/>
                <a:ext cx="151200" cy="2343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9F7D159-12C3-DBF8-73B2-569D96E5857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28496" y="2835147"/>
                  <a:ext cx="16884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Entrada de lápiz 35">
                <a:extLst>
                  <a:ext uri="{FF2B5EF4-FFF2-40B4-BE49-F238E27FC236}">
                    <a16:creationId xmlns:a16="http://schemas.microsoft.com/office/drawing/2014/main" id="{C2085211-EAFA-7970-5967-1018D58CE492}"/>
                  </a:ext>
                </a:extLst>
              </p14:cNvPr>
              <p14:cNvContentPartPr/>
              <p14:nvPr/>
            </p14:nvContentPartPr>
            <p14:xfrm>
              <a:off x="2899816" y="3824427"/>
              <a:ext cx="148320" cy="134640"/>
            </p14:xfrm>
          </p:contentPart>
        </mc:Choice>
        <mc:Fallback xmlns="">
          <p:pic>
            <p:nvPicPr>
              <p:cNvPr id="36" name="Entrada de lápiz 35">
                <a:extLst>
                  <a:ext uri="{FF2B5EF4-FFF2-40B4-BE49-F238E27FC236}">
                    <a16:creationId xmlns:a16="http://schemas.microsoft.com/office/drawing/2014/main" id="{C2085211-EAFA-7970-5967-1018D58CE49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90816" y="3815787"/>
                <a:ext cx="16596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upo 46">
            <a:extLst>
              <a:ext uri="{FF2B5EF4-FFF2-40B4-BE49-F238E27FC236}">
                <a16:creationId xmlns:a16="http://schemas.microsoft.com/office/drawing/2014/main" id="{D45F8C3B-3D15-65EC-DB25-EA4DB07B60FA}"/>
              </a:ext>
            </a:extLst>
          </p:cNvPr>
          <p:cNvGrpSpPr/>
          <p:nvPr/>
        </p:nvGrpSpPr>
        <p:grpSpPr>
          <a:xfrm>
            <a:off x="9446416" y="1590987"/>
            <a:ext cx="734040" cy="213120"/>
            <a:chOff x="9446416" y="1590987"/>
            <a:chExt cx="7340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0A9E30A-2CD3-3AFF-57BA-C46D6AF5F491}"/>
                    </a:ext>
                  </a:extLst>
                </p14:cNvPr>
                <p14:cNvContentPartPr/>
                <p14:nvPr/>
              </p14:nvContentPartPr>
              <p14:xfrm>
                <a:off x="9446416" y="1602507"/>
                <a:ext cx="109440" cy="1724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0A9E30A-2CD3-3AFF-57BA-C46D6AF5F49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437416" y="1593507"/>
                  <a:ext cx="127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D698BC9E-9BAA-9CC1-3066-AB25FE8F7325}"/>
                    </a:ext>
                  </a:extLst>
                </p14:cNvPr>
                <p14:cNvContentPartPr/>
                <p14:nvPr/>
              </p14:nvContentPartPr>
              <p14:xfrm>
                <a:off x="9595096" y="1621587"/>
                <a:ext cx="6480" cy="1227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D698BC9E-9BAA-9CC1-3066-AB25FE8F732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86096" y="1612947"/>
                  <a:ext cx="24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770938ED-B14F-7403-4138-1437726A883E}"/>
                    </a:ext>
                  </a:extLst>
                </p14:cNvPr>
                <p14:cNvContentPartPr/>
                <p14:nvPr/>
              </p14:nvContentPartPr>
              <p14:xfrm>
                <a:off x="9592576" y="1598547"/>
                <a:ext cx="7920" cy="9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770938ED-B14F-7403-4138-1437726A883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83936" y="1589907"/>
                  <a:ext cx="25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E61C95EF-6FF4-24BB-5CDB-ED89580DFC98}"/>
                    </a:ext>
                  </a:extLst>
                </p14:cNvPr>
                <p14:cNvContentPartPr/>
                <p14:nvPr/>
              </p14:nvContentPartPr>
              <p14:xfrm>
                <a:off x="9638656" y="1608987"/>
                <a:ext cx="105480" cy="1645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E61C95EF-6FF4-24BB-5CDB-ED89580DFC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29656" y="1600347"/>
                  <a:ext cx="123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36B2B02-04A0-7235-5BB0-F31F8D6B27AF}"/>
                    </a:ext>
                  </a:extLst>
                </p14:cNvPr>
                <p14:cNvContentPartPr/>
                <p14:nvPr/>
              </p14:nvContentPartPr>
              <p14:xfrm>
                <a:off x="9809656" y="1590987"/>
                <a:ext cx="128880" cy="2131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36B2B02-04A0-7235-5BB0-F31F8D6B27A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00656" y="1582347"/>
                  <a:ext cx="146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ABE86288-5022-9BB9-CBBD-C575EEABB652}"/>
                    </a:ext>
                  </a:extLst>
                </p14:cNvPr>
                <p14:cNvContentPartPr/>
                <p14:nvPr/>
              </p14:nvContentPartPr>
              <p14:xfrm>
                <a:off x="10066696" y="1638867"/>
                <a:ext cx="113760" cy="169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ABE86288-5022-9BB9-CBBD-C575EEABB65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58056" y="1630227"/>
                  <a:ext cx="131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A59DC3C-5DDE-BA9B-F66D-F440404C7FB4}"/>
                    </a:ext>
                  </a:extLst>
                </p14:cNvPr>
                <p14:cNvContentPartPr/>
                <p14:nvPr/>
              </p14:nvContentPartPr>
              <p14:xfrm>
                <a:off x="10057336" y="1702587"/>
                <a:ext cx="94680" cy="972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A59DC3C-5DDE-BA9B-F66D-F440404C7FB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048696" y="1693587"/>
                  <a:ext cx="11232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4012DDC9-3645-9C76-8B08-5CFE06FEA726}"/>
              </a:ext>
            </a:extLst>
          </p:cNvPr>
          <p:cNvGrpSpPr/>
          <p:nvPr/>
        </p:nvGrpSpPr>
        <p:grpSpPr>
          <a:xfrm>
            <a:off x="10371256" y="1524747"/>
            <a:ext cx="384120" cy="347760"/>
            <a:chOff x="10371256" y="1524747"/>
            <a:chExt cx="38412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168706EA-59EF-18A9-EE66-CB155D1E5F80}"/>
                    </a:ext>
                  </a:extLst>
                </p14:cNvPr>
                <p14:cNvContentPartPr/>
                <p14:nvPr/>
              </p14:nvContentPartPr>
              <p14:xfrm>
                <a:off x="10371256" y="1524747"/>
                <a:ext cx="182880" cy="3477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168706EA-59EF-18A9-EE66-CB155D1E5F8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62256" y="1516107"/>
                  <a:ext cx="200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883D5E43-995B-97E7-F05A-B517CEC2BD8C}"/>
                    </a:ext>
                  </a:extLst>
                </p14:cNvPr>
                <p14:cNvContentPartPr/>
                <p14:nvPr/>
              </p14:nvContentPartPr>
              <p14:xfrm>
                <a:off x="10609216" y="1621587"/>
                <a:ext cx="146160" cy="1360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883D5E43-995B-97E7-F05A-B517CEC2BD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600216" y="1612947"/>
                  <a:ext cx="163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6874C02-AC3B-ACDB-6DC8-C5E6AF4645F4}"/>
              </a:ext>
            </a:extLst>
          </p:cNvPr>
          <p:cNvGrpSpPr/>
          <p:nvPr/>
        </p:nvGrpSpPr>
        <p:grpSpPr>
          <a:xfrm>
            <a:off x="9428056" y="2133507"/>
            <a:ext cx="504720" cy="156240"/>
            <a:chOff x="9428056" y="2133507"/>
            <a:chExt cx="50472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5A26B6A6-DEC9-BA5F-744B-AC85F8590702}"/>
                    </a:ext>
                  </a:extLst>
                </p14:cNvPr>
                <p14:cNvContentPartPr/>
                <p14:nvPr/>
              </p14:nvContentPartPr>
              <p14:xfrm>
                <a:off x="9428056" y="2139267"/>
                <a:ext cx="185400" cy="1389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5A26B6A6-DEC9-BA5F-744B-AC85F859070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19056" y="2130627"/>
                  <a:ext cx="203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624E33E6-D673-A5A3-5290-CE0D9D53B99C}"/>
                    </a:ext>
                  </a:extLst>
                </p14:cNvPr>
                <p14:cNvContentPartPr/>
                <p14:nvPr/>
              </p14:nvContentPartPr>
              <p14:xfrm>
                <a:off x="9679696" y="2162667"/>
                <a:ext cx="52920" cy="1270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624E33E6-D673-A5A3-5290-CE0D9D53B9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71056" y="2154027"/>
                  <a:ext cx="70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BEDF99C-5D03-1722-6290-F931B1AC1AF3}"/>
                    </a:ext>
                  </a:extLst>
                </p14:cNvPr>
                <p14:cNvContentPartPr/>
                <p14:nvPr/>
              </p14:nvContentPartPr>
              <p14:xfrm>
                <a:off x="9782656" y="2133507"/>
                <a:ext cx="150120" cy="1512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BEDF99C-5D03-1722-6290-F931B1AC1AF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74016" y="2124507"/>
                  <a:ext cx="16776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6FD438B8-5F15-6512-E29E-DE6EC55E21AF}"/>
              </a:ext>
            </a:extLst>
          </p:cNvPr>
          <p:cNvGrpSpPr/>
          <p:nvPr/>
        </p:nvGrpSpPr>
        <p:grpSpPr>
          <a:xfrm>
            <a:off x="10108456" y="2137827"/>
            <a:ext cx="118080" cy="74160"/>
            <a:chOff x="10108456" y="2137827"/>
            <a:chExt cx="11808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785C694-7834-FEA5-639A-19591D60E3B2}"/>
                    </a:ext>
                  </a:extLst>
                </p14:cNvPr>
                <p14:cNvContentPartPr/>
                <p14:nvPr/>
              </p14:nvContentPartPr>
              <p14:xfrm>
                <a:off x="10108456" y="2137827"/>
                <a:ext cx="99720" cy="144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785C694-7834-FEA5-639A-19591D60E3B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99456" y="2128827"/>
                  <a:ext cx="117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3DEE41E-A198-051B-A00E-8E7619C07975}"/>
                    </a:ext>
                  </a:extLst>
                </p14:cNvPr>
                <p14:cNvContentPartPr/>
                <p14:nvPr/>
              </p14:nvContentPartPr>
              <p14:xfrm>
                <a:off x="10112776" y="2200107"/>
                <a:ext cx="113760" cy="118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3DEE41E-A198-051B-A00E-8E7619C0797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03776" y="2191107"/>
                  <a:ext cx="1314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0BE8C18D-6153-1DDC-96A0-D98A2C6CC9B0}"/>
              </a:ext>
            </a:extLst>
          </p:cNvPr>
          <p:cNvGrpSpPr/>
          <p:nvPr/>
        </p:nvGrpSpPr>
        <p:grpSpPr>
          <a:xfrm>
            <a:off x="10379536" y="2066187"/>
            <a:ext cx="409320" cy="207720"/>
            <a:chOff x="10379536" y="2066187"/>
            <a:chExt cx="40932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673655B-C20C-C5DF-1193-4BB926360DC9}"/>
                    </a:ext>
                  </a:extLst>
                </p14:cNvPr>
                <p14:cNvContentPartPr/>
                <p14:nvPr/>
              </p14:nvContentPartPr>
              <p14:xfrm>
                <a:off x="10379536" y="2066187"/>
                <a:ext cx="207000" cy="1980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673655B-C20C-C5DF-1193-4BB926360DC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370896" y="2057187"/>
                  <a:ext cx="224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5FED0673-026E-F0E3-97F8-489902E32ABF}"/>
                    </a:ext>
                  </a:extLst>
                </p14:cNvPr>
                <p14:cNvContentPartPr/>
                <p14:nvPr/>
              </p14:nvContentPartPr>
              <p14:xfrm>
                <a:off x="10650976" y="2128827"/>
                <a:ext cx="137880" cy="1450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5FED0673-026E-F0E3-97F8-489902E32AB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641976" y="2119827"/>
                  <a:ext cx="1555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58D99E3F-586A-DAA7-BD23-A6C48FAB4CA1}"/>
              </a:ext>
            </a:extLst>
          </p:cNvPr>
          <p:cNvGrpSpPr/>
          <p:nvPr/>
        </p:nvGrpSpPr>
        <p:grpSpPr>
          <a:xfrm>
            <a:off x="3193216" y="3769347"/>
            <a:ext cx="356760" cy="431280"/>
            <a:chOff x="3193216" y="3769347"/>
            <a:chExt cx="356760" cy="43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C8CB5561-459D-8E69-3FE3-0BAE8DCB09B2}"/>
                    </a:ext>
                  </a:extLst>
                </p14:cNvPr>
                <p14:cNvContentPartPr/>
                <p14:nvPr/>
              </p14:nvContentPartPr>
              <p14:xfrm>
                <a:off x="3193216" y="3769347"/>
                <a:ext cx="151560" cy="43128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C8CB5561-459D-8E69-3FE3-0BAE8DCB09B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75216" y="3751707"/>
                  <a:ext cx="1872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040F778-3521-30C2-0600-7C715D4DE8C5}"/>
                    </a:ext>
                  </a:extLst>
                </p14:cNvPr>
                <p14:cNvContentPartPr/>
                <p14:nvPr/>
              </p14:nvContentPartPr>
              <p14:xfrm>
                <a:off x="3411376" y="3783027"/>
                <a:ext cx="138600" cy="1976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040F778-3521-30C2-0600-7C715D4DE8C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93736" y="3765387"/>
                  <a:ext cx="1742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A305E900-D0F4-C0FB-7C55-707A48164108}"/>
              </a:ext>
            </a:extLst>
          </p:cNvPr>
          <p:cNvGrpSpPr/>
          <p:nvPr/>
        </p:nvGrpSpPr>
        <p:grpSpPr>
          <a:xfrm>
            <a:off x="3759136" y="3676467"/>
            <a:ext cx="388080" cy="464760"/>
            <a:chOff x="3759136" y="3676467"/>
            <a:chExt cx="38808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96180D4-59A3-7537-9D15-8FD3E46AAD6B}"/>
                    </a:ext>
                  </a:extLst>
                </p14:cNvPr>
                <p14:cNvContentPartPr/>
                <p14:nvPr/>
              </p14:nvContentPartPr>
              <p14:xfrm>
                <a:off x="3759136" y="3796347"/>
                <a:ext cx="239400" cy="2037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96180D4-59A3-7537-9D15-8FD3E46AAD6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50496" y="3787707"/>
                  <a:ext cx="257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45099BF-AF53-C68E-DA62-EA6CA1DEF4C1}"/>
                    </a:ext>
                  </a:extLst>
                </p14:cNvPr>
                <p14:cNvContentPartPr/>
                <p14:nvPr/>
              </p14:nvContentPartPr>
              <p14:xfrm>
                <a:off x="4006816" y="3800667"/>
                <a:ext cx="140400" cy="18072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45099BF-AF53-C68E-DA62-EA6CA1DEF4C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98176" y="3791667"/>
                  <a:ext cx="158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B604AA64-AC03-487D-3E91-7A046B00CF6F}"/>
                    </a:ext>
                  </a:extLst>
                </p14:cNvPr>
                <p14:cNvContentPartPr/>
                <p14:nvPr/>
              </p14:nvContentPartPr>
              <p14:xfrm>
                <a:off x="4069096" y="3676467"/>
                <a:ext cx="13320" cy="4647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B604AA64-AC03-487D-3E91-7A046B00CF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60456" y="3667467"/>
                  <a:ext cx="30960" cy="48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60D24719-16D3-F000-B3FA-72F2A1FF7D8D}"/>
                  </a:ext>
                </a:extLst>
              </p14:cNvPr>
              <p14:cNvContentPartPr/>
              <p14:nvPr/>
            </p14:nvContentPartPr>
            <p14:xfrm>
              <a:off x="2890816" y="4568547"/>
              <a:ext cx="170640" cy="2156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60D24719-16D3-F000-B3FA-72F2A1FF7D8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882176" y="4559907"/>
                <a:ext cx="188280" cy="23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upo 67">
            <a:extLst>
              <a:ext uri="{FF2B5EF4-FFF2-40B4-BE49-F238E27FC236}">
                <a16:creationId xmlns:a16="http://schemas.microsoft.com/office/drawing/2014/main" id="{15589668-226B-0344-2FEE-918DC8450C7B}"/>
              </a:ext>
            </a:extLst>
          </p:cNvPr>
          <p:cNvGrpSpPr/>
          <p:nvPr/>
        </p:nvGrpSpPr>
        <p:grpSpPr>
          <a:xfrm>
            <a:off x="3205456" y="4542627"/>
            <a:ext cx="342720" cy="417960"/>
            <a:chOff x="3205456" y="4542627"/>
            <a:chExt cx="34272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1D581B9C-CC60-4099-0FB9-332A0934C1FC}"/>
                    </a:ext>
                  </a:extLst>
                </p14:cNvPr>
                <p14:cNvContentPartPr/>
                <p14:nvPr/>
              </p14:nvContentPartPr>
              <p14:xfrm>
                <a:off x="3205456" y="4542627"/>
                <a:ext cx="137880" cy="4179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1D581B9C-CC60-4099-0FB9-332A0934C1F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187456" y="4524627"/>
                  <a:ext cx="1735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5398E6D8-828D-CB4A-E9B6-CA0C361FDE39}"/>
                    </a:ext>
                  </a:extLst>
                </p14:cNvPr>
                <p14:cNvContentPartPr/>
                <p14:nvPr/>
              </p14:nvContentPartPr>
              <p14:xfrm>
                <a:off x="3422176" y="4609947"/>
                <a:ext cx="126000" cy="1976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5398E6D8-828D-CB4A-E9B6-CA0C361FDE3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04176" y="4591947"/>
                  <a:ext cx="1616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F1F0D76E-4515-BAE3-49FD-8C514B3EDB85}"/>
              </a:ext>
            </a:extLst>
          </p:cNvPr>
          <p:cNvGrpSpPr/>
          <p:nvPr/>
        </p:nvGrpSpPr>
        <p:grpSpPr>
          <a:xfrm>
            <a:off x="3817456" y="4423467"/>
            <a:ext cx="378000" cy="469800"/>
            <a:chOff x="3817456" y="4423467"/>
            <a:chExt cx="37800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2F1591A-EF11-D786-68C0-D2A47795A76A}"/>
                    </a:ext>
                  </a:extLst>
                </p14:cNvPr>
                <p14:cNvContentPartPr/>
                <p14:nvPr/>
              </p14:nvContentPartPr>
              <p14:xfrm>
                <a:off x="3817456" y="4444347"/>
                <a:ext cx="163080" cy="4489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2F1591A-EF11-D786-68C0-D2A47795A76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08456" y="4435707"/>
                  <a:ext cx="1807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68CAC9C8-6B27-E197-5A7A-C9BE0509B99D}"/>
                    </a:ext>
                  </a:extLst>
                </p14:cNvPr>
                <p14:cNvContentPartPr/>
                <p14:nvPr/>
              </p14:nvContentPartPr>
              <p14:xfrm>
                <a:off x="4029496" y="4595907"/>
                <a:ext cx="165960" cy="1821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68CAC9C8-6B27-E197-5A7A-C9BE0509B9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20856" y="4586907"/>
                  <a:ext cx="183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B2A9DBA-74DF-2F16-6617-4494DACD1110}"/>
                    </a:ext>
                  </a:extLst>
                </p14:cNvPr>
                <p14:cNvContentPartPr/>
                <p14:nvPr/>
              </p14:nvContentPartPr>
              <p14:xfrm>
                <a:off x="4133896" y="4423467"/>
                <a:ext cx="2880" cy="4636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B2A9DBA-74DF-2F16-6617-4494DACD111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25256" y="4414827"/>
                  <a:ext cx="20520" cy="48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A5E87D3E-9128-F4A4-25C9-7DC781C6773B}"/>
                  </a:ext>
                </a:extLst>
              </p14:cNvPr>
              <p14:cNvContentPartPr/>
              <p14:nvPr/>
            </p14:nvContentPartPr>
            <p14:xfrm>
              <a:off x="3116896" y="5239947"/>
              <a:ext cx="152280" cy="22248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A5E87D3E-9128-F4A4-25C9-7DC781C6773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08256" y="5231307"/>
                <a:ext cx="169920" cy="240120"/>
              </a:xfrm>
              <a:prstGeom prst="rect">
                <a:avLst/>
              </a:prstGeom>
            </p:spPr>
          </p:pic>
        </mc:Fallback>
      </mc:AlternateContent>
      <p:pic>
        <p:nvPicPr>
          <p:cNvPr id="74" name="Imagen 73">
            <a:extLst>
              <a:ext uri="{FF2B5EF4-FFF2-40B4-BE49-F238E27FC236}">
                <a16:creationId xmlns:a16="http://schemas.microsoft.com/office/drawing/2014/main" id="{ECC86672-D6CC-8D35-ED8F-41722C30E54D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921327" y="1340512"/>
            <a:ext cx="7015077" cy="5314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62D838CE-1FD0-5228-ABCE-5D1D678931A0}"/>
                  </a:ext>
                </a:extLst>
              </p14:cNvPr>
              <p14:cNvContentPartPr/>
              <p14:nvPr/>
            </p14:nvContentPartPr>
            <p14:xfrm>
              <a:off x="3032656" y="3705267"/>
              <a:ext cx="47160" cy="10116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62D838CE-1FD0-5228-ABCE-5D1D678931A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024016" y="3696627"/>
                <a:ext cx="648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120A11E4-4CA5-B026-56B8-B4616F919A14}"/>
                  </a:ext>
                </a:extLst>
              </p14:cNvPr>
              <p14:cNvContentPartPr/>
              <p14:nvPr/>
            </p14:nvContentPartPr>
            <p14:xfrm>
              <a:off x="3058576" y="4431027"/>
              <a:ext cx="25560" cy="8460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120A11E4-4CA5-B026-56B8-B4616F919A1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049576" y="4422027"/>
                <a:ext cx="432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0A3D3FEA-2C15-479E-CD04-C6873B5C29F4}"/>
                  </a:ext>
                </a:extLst>
              </p14:cNvPr>
              <p14:cNvContentPartPr/>
              <p14:nvPr/>
            </p14:nvContentPartPr>
            <p14:xfrm>
              <a:off x="3560056" y="3682587"/>
              <a:ext cx="49680" cy="1022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0A3D3FEA-2C15-479E-CD04-C6873B5C29F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51056" y="3673947"/>
                <a:ext cx="673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2F46ACA1-41B8-FC67-78CA-0AC4EA4BD86B}"/>
                  </a:ext>
                </a:extLst>
              </p14:cNvPr>
              <p14:cNvContentPartPr/>
              <p14:nvPr/>
            </p14:nvContentPartPr>
            <p14:xfrm>
              <a:off x="3557896" y="4505907"/>
              <a:ext cx="41040" cy="9396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2F46ACA1-41B8-FC67-78CA-0AC4EA4BD86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48896" y="4496907"/>
                <a:ext cx="586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2A2947DD-4EEF-C8A9-B07C-ED01A513C8D8}"/>
                  </a:ext>
                </a:extLst>
              </p14:cNvPr>
              <p14:cNvContentPartPr/>
              <p14:nvPr/>
            </p14:nvContentPartPr>
            <p14:xfrm>
              <a:off x="4204456" y="4472787"/>
              <a:ext cx="44280" cy="10116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2A2947DD-4EEF-C8A9-B07C-ED01A513C8D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95456" y="4463787"/>
                <a:ext cx="619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FF9C8B4C-2841-7E25-69A3-FACD353F1FEE}"/>
                  </a:ext>
                </a:extLst>
              </p14:cNvPr>
              <p14:cNvContentPartPr/>
              <p14:nvPr/>
            </p14:nvContentPartPr>
            <p14:xfrm>
              <a:off x="4150096" y="3667827"/>
              <a:ext cx="69120" cy="13752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FF9C8B4C-2841-7E25-69A3-FACD353F1FE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41456" y="3658827"/>
                <a:ext cx="867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BE7FDF2C-6BA0-8EDC-42D4-CAC4130A93EA}"/>
                  </a:ext>
                </a:extLst>
              </p14:cNvPr>
              <p14:cNvContentPartPr/>
              <p14:nvPr/>
            </p14:nvContentPartPr>
            <p14:xfrm>
              <a:off x="3573016" y="5305467"/>
              <a:ext cx="210600" cy="59040"/>
            </p14:xfrm>
          </p:contentPart>
        </mc:Choice>
        <mc:Fallback xmlns=""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BE7FDF2C-6BA0-8EDC-42D4-CAC4130A93E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64376" y="5296827"/>
                <a:ext cx="2282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C167EA08-EE12-EDD6-AF80-DB563D522FDE}"/>
                  </a:ext>
                </a:extLst>
              </p14:cNvPr>
              <p14:cNvContentPartPr/>
              <p14:nvPr/>
            </p14:nvContentPartPr>
            <p14:xfrm>
              <a:off x="4015816" y="5261187"/>
              <a:ext cx="117720" cy="21636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C167EA08-EE12-EDD6-AF80-DB563D522FD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006816" y="5252547"/>
                <a:ext cx="135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EC738D14-739B-51B1-7B5B-2E76E3294917}"/>
                  </a:ext>
                </a:extLst>
              </p14:cNvPr>
              <p14:cNvContentPartPr/>
              <p14:nvPr/>
            </p14:nvContentPartPr>
            <p14:xfrm>
              <a:off x="4176736" y="5189187"/>
              <a:ext cx="30240" cy="9288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EC738D14-739B-51B1-7B5B-2E76E329491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167736" y="5180187"/>
                <a:ext cx="4788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o 91">
            <a:extLst>
              <a:ext uri="{FF2B5EF4-FFF2-40B4-BE49-F238E27FC236}">
                <a16:creationId xmlns:a16="http://schemas.microsoft.com/office/drawing/2014/main" id="{C174B61D-BB3F-1AAB-2DB7-9A4B3A499300}"/>
              </a:ext>
            </a:extLst>
          </p:cNvPr>
          <p:cNvGrpSpPr/>
          <p:nvPr/>
        </p:nvGrpSpPr>
        <p:grpSpPr>
          <a:xfrm>
            <a:off x="4267816" y="5239227"/>
            <a:ext cx="512280" cy="267840"/>
            <a:chOff x="4267816" y="5239227"/>
            <a:chExt cx="51228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3525EDC7-BFC7-DAEE-BB91-C46605EFEC21}"/>
                    </a:ext>
                  </a:extLst>
                </p14:cNvPr>
                <p14:cNvContentPartPr/>
                <p14:nvPr/>
              </p14:nvContentPartPr>
              <p14:xfrm>
                <a:off x="4267816" y="5288187"/>
                <a:ext cx="293760" cy="2188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3525EDC7-BFC7-DAEE-BB91-C46605EFEC2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49816" y="5270547"/>
                  <a:ext cx="3294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F9F3117-6A10-7DEA-4A24-A122F337B442}"/>
                    </a:ext>
                  </a:extLst>
                </p14:cNvPr>
                <p14:cNvContentPartPr/>
                <p14:nvPr/>
              </p14:nvContentPartPr>
              <p14:xfrm>
                <a:off x="4622416" y="5239227"/>
                <a:ext cx="157680" cy="2408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F9F3117-6A10-7DEA-4A24-A122F337B4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04776" y="5221227"/>
                  <a:ext cx="19332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B5BB81DA-C017-4110-453A-59FBF0A536F0}"/>
              </a:ext>
            </a:extLst>
          </p:cNvPr>
          <p:cNvGrpSpPr/>
          <p:nvPr/>
        </p:nvGrpSpPr>
        <p:grpSpPr>
          <a:xfrm>
            <a:off x="4809976" y="3675747"/>
            <a:ext cx="411480" cy="1816920"/>
            <a:chOff x="4809976" y="3675747"/>
            <a:chExt cx="411480" cy="181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2D95F583-1188-1553-B61E-A05B15CB7F0C}"/>
                    </a:ext>
                  </a:extLst>
                </p14:cNvPr>
                <p14:cNvContentPartPr/>
                <p14:nvPr/>
              </p14:nvContentPartPr>
              <p14:xfrm>
                <a:off x="4809976" y="5066427"/>
                <a:ext cx="27720" cy="10800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2D95F583-1188-1553-B61E-A05B15CB7F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01336" y="5057427"/>
                  <a:ext cx="45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568EDCB6-9733-2F06-8A53-143F93ECCF23}"/>
                    </a:ext>
                  </a:extLst>
                </p14:cNvPr>
                <p14:cNvContentPartPr/>
                <p14:nvPr/>
              </p14:nvContentPartPr>
              <p14:xfrm>
                <a:off x="4841656" y="3675747"/>
                <a:ext cx="379800" cy="181692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568EDCB6-9733-2F06-8A53-143F93ECCF2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33016" y="3666747"/>
                  <a:ext cx="397440" cy="18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290D3084-63DE-84A3-73A6-71141C1D6521}"/>
              </a:ext>
            </a:extLst>
          </p:cNvPr>
          <p:cNvGrpSpPr/>
          <p:nvPr/>
        </p:nvGrpSpPr>
        <p:grpSpPr>
          <a:xfrm>
            <a:off x="2306536" y="3607347"/>
            <a:ext cx="452880" cy="2030400"/>
            <a:chOff x="2306536" y="3607347"/>
            <a:chExt cx="452880" cy="20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34D4FEFA-DBED-B4B1-F280-AE6FB1AD5FF9}"/>
                    </a:ext>
                  </a:extLst>
                </p14:cNvPr>
                <p14:cNvContentPartPr/>
                <p14:nvPr/>
              </p14:nvContentPartPr>
              <p14:xfrm>
                <a:off x="2593456" y="3859707"/>
                <a:ext cx="145440" cy="86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34D4FEFA-DBED-B4B1-F280-AE6FB1AD5FF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84816" y="3851067"/>
                  <a:ext cx="163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5DAD7032-3437-F0F5-C277-90782194BEBD}"/>
                    </a:ext>
                  </a:extLst>
                </p14:cNvPr>
                <p14:cNvContentPartPr/>
                <p14:nvPr/>
              </p14:nvContentPartPr>
              <p14:xfrm>
                <a:off x="2627296" y="4629027"/>
                <a:ext cx="132120" cy="75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5DAD7032-3437-F0F5-C277-90782194BE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18296" y="4620387"/>
                  <a:ext cx="149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E1414BDB-2F82-3047-EAA9-145221C6A694}"/>
                    </a:ext>
                  </a:extLst>
                </p14:cNvPr>
                <p14:cNvContentPartPr/>
                <p14:nvPr/>
              </p14:nvContentPartPr>
              <p14:xfrm>
                <a:off x="2306536" y="3607347"/>
                <a:ext cx="272880" cy="20304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E1414BDB-2F82-3047-EAA9-145221C6A69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97896" y="3598707"/>
                  <a:ext cx="290520" cy="20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5473735C-BFB3-FF98-2B33-86E757D08C87}"/>
              </a:ext>
            </a:extLst>
          </p:cNvPr>
          <p:cNvGrpSpPr/>
          <p:nvPr/>
        </p:nvGrpSpPr>
        <p:grpSpPr>
          <a:xfrm>
            <a:off x="1874536" y="4478907"/>
            <a:ext cx="201240" cy="125640"/>
            <a:chOff x="1874536" y="4478907"/>
            <a:chExt cx="20124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8E6C640-C734-E8B0-DF9A-79B7B44B70AC}"/>
                    </a:ext>
                  </a:extLst>
                </p14:cNvPr>
                <p14:cNvContentPartPr/>
                <p14:nvPr/>
              </p14:nvContentPartPr>
              <p14:xfrm>
                <a:off x="1883176" y="4478907"/>
                <a:ext cx="192600" cy="1044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8E6C640-C734-E8B0-DF9A-79B7B44B70A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74536" y="4470267"/>
                  <a:ext cx="21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4B513118-015F-63FB-F293-FE1604EBFB41}"/>
                    </a:ext>
                  </a:extLst>
                </p14:cNvPr>
                <p14:cNvContentPartPr/>
                <p14:nvPr/>
              </p14:nvContentPartPr>
              <p14:xfrm>
                <a:off x="1874536" y="4587627"/>
                <a:ext cx="188640" cy="1692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4B513118-015F-63FB-F293-FE1604EBFB4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65896" y="4578987"/>
                  <a:ext cx="206280" cy="3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6879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De madeira grama tigelas numa grama">
            <a:extLst>
              <a:ext uri="{FF2B5EF4-FFF2-40B4-BE49-F238E27FC236}">
                <a16:creationId xmlns:a16="http://schemas.microsoft.com/office/drawing/2014/main" id="{44319892-F62D-BF21-B361-EEF00575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2" r="10812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A01060-B65A-EE17-1727-EED062495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Campo E de Esfera usando Gauss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05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6E437CE-B559-7974-521C-556CA204B7F8}"/>
              </a:ext>
            </a:extLst>
          </p:cNvPr>
          <p:cNvGrpSpPr/>
          <p:nvPr/>
        </p:nvGrpSpPr>
        <p:grpSpPr>
          <a:xfrm>
            <a:off x="4168628" y="844445"/>
            <a:ext cx="259560" cy="932400"/>
            <a:chOff x="4285816" y="657867"/>
            <a:chExt cx="259560" cy="9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2D20AA0C-90E6-EF03-2282-699D6FC9A651}"/>
                    </a:ext>
                  </a:extLst>
                </p14:cNvPr>
                <p14:cNvContentPartPr/>
                <p14:nvPr/>
              </p14:nvContentPartPr>
              <p14:xfrm>
                <a:off x="4285816" y="849387"/>
                <a:ext cx="259560" cy="7408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2D20AA0C-90E6-EF03-2282-699D6FC9A6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7176" y="840387"/>
                  <a:ext cx="277200" cy="75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A40BE1B-2961-0410-1619-5FBD52B3C903}"/>
                    </a:ext>
                  </a:extLst>
                </p14:cNvPr>
                <p14:cNvContentPartPr/>
                <p14:nvPr/>
              </p14:nvContentPartPr>
              <p14:xfrm>
                <a:off x="4300216" y="657867"/>
                <a:ext cx="204840" cy="1324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A40BE1B-2961-0410-1619-5FBD52B3C9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91576" y="648867"/>
                  <a:ext cx="22248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8C02BFD4-0624-9CD6-C201-36F2E153757C}"/>
              </a:ext>
            </a:extLst>
          </p:cNvPr>
          <p:cNvGrpSpPr/>
          <p:nvPr/>
        </p:nvGrpSpPr>
        <p:grpSpPr>
          <a:xfrm>
            <a:off x="4610708" y="1092125"/>
            <a:ext cx="181800" cy="140400"/>
            <a:chOff x="4727896" y="905547"/>
            <a:chExt cx="18180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D836C9E-7208-6007-2F10-8E8CCCD23A34}"/>
                    </a:ext>
                  </a:extLst>
                </p14:cNvPr>
                <p14:cNvContentPartPr/>
                <p14:nvPr/>
              </p14:nvContentPartPr>
              <p14:xfrm>
                <a:off x="4727896" y="905547"/>
                <a:ext cx="181800" cy="136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D836C9E-7208-6007-2F10-8E8CCCD23A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8896" y="896547"/>
                  <a:ext cx="199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5FA6369-7E96-92A8-F232-C997C0B67D84}"/>
                    </a:ext>
                  </a:extLst>
                </p14:cNvPr>
                <p14:cNvContentPartPr/>
                <p14:nvPr/>
              </p14:nvContentPartPr>
              <p14:xfrm>
                <a:off x="4761736" y="1038747"/>
                <a:ext cx="128880" cy="720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5FA6369-7E96-92A8-F232-C997C0B67D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53096" y="1030107"/>
                  <a:ext cx="146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928816A3-2AF8-F421-4510-56913FCCB7B3}"/>
              </a:ext>
            </a:extLst>
          </p:cNvPr>
          <p:cNvGrpSpPr/>
          <p:nvPr/>
        </p:nvGrpSpPr>
        <p:grpSpPr>
          <a:xfrm>
            <a:off x="5224148" y="889445"/>
            <a:ext cx="662400" cy="509040"/>
            <a:chOff x="5341336" y="702867"/>
            <a:chExt cx="66240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AA0E2DD-D75D-FB8D-27EE-013B5F305657}"/>
                    </a:ext>
                  </a:extLst>
                </p14:cNvPr>
                <p14:cNvContentPartPr/>
                <p14:nvPr/>
              </p14:nvContentPartPr>
              <p14:xfrm>
                <a:off x="5341336" y="702867"/>
                <a:ext cx="225000" cy="4503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AA0E2DD-D75D-FB8D-27EE-013B5F3056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2336" y="694227"/>
                  <a:ext cx="2426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2F10B22D-D63E-A800-A0CB-CC11AE58E8C6}"/>
                    </a:ext>
                  </a:extLst>
                </p14:cNvPr>
                <p14:cNvContentPartPr/>
                <p14:nvPr/>
              </p14:nvContentPartPr>
              <p14:xfrm>
                <a:off x="5675776" y="1031907"/>
                <a:ext cx="31320" cy="1800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2F10B22D-D63E-A800-A0CB-CC11AE58E8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66776" y="1022907"/>
                  <a:ext cx="48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882D427-E7AB-61F7-92FD-C2ACE0C6A620}"/>
                    </a:ext>
                  </a:extLst>
                </p14:cNvPr>
                <p14:cNvContentPartPr/>
                <p14:nvPr/>
              </p14:nvContentPartPr>
              <p14:xfrm>
                <a:off x="5823376" y="702867"/>
                <a:ext cx="135360" cy="2181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882D427-E7AB-61F7-92FD-C2ACE0C6A6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14376" y="694227"/>
                  <a:ext cx="153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95B7860-4194-4E56-E2AB-7DAF03C2F3FD}"/>
                    </a:ext>
                  </a:extLst>
                </p14:cNvPr>
                <p14:cNvContentPartPr/>
                <p14:nvPr/>
              </p14:nvContentPartPr>
              <p14:xfrm>
                <a:off x="5852536" y="852267"/>
                <a:ext cx="151200" cy="2574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95B7860-4194-4E56-E2AB-7DAF03C2F3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43536" y="843267"/>
                  <a:ext cx="16884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149EF72-DF42-C1C8-7B02-60C1885FCB2B}"/>
              </a:ext>
            </a:extLst>
          </p:cNvPr>
          <p:cNvGrpSpPr/>
          <p:nvPr/>
        </p:nvGrpSpPr>
        <p:grpSpPr>
          <a:xfrm>
            <a:off x="6277868" y="898445"/>
            <a:ext cx="549360" cy="510480"/>
            <a:chOff x="6395056" y="711867"/>
            <a:chExt cx="54936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E6805FB1-41B8-6394-FD98-E4AE547E22CA}"/>
                    </a:ext>
                  </a:extLst>
                </p14:cNvPr>
                <p14:cNvContentPartPr/>
                <p14:nvPr/>
              </p14:nvContentPartPr>
              <p14:xfrm>
                <a:off x="6395056" y="711867"/>
                <a:ext cx="181800" cy="17748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E6805FB1-41B8-6394-FD98-E4AE547E22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86056" y="702867"/>
                  <a:ext cx="199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56DC8DD-22C5-A6DC-0CC7-1FBAC6922615}"/>
                    </a:ext>
                  </a:extLst>
                </p14:cNvPr>
                <p14:cNvContentPartPr/>
                <p14:nvPr/>
              </p14:nvContentPartPr>
              <p14:xfrm>
                <a:off x="6568936" y="712947"/>
                <a:ext cx="194400" cy="34632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56DC8DD-22C5-A6DC-0CC7-1FBAC692261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59936" y="703947"/>
                  <a:ext cx="2120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9E1370B-8108-0379-42D6-9ABEF4B83A43}"/>
                    </a:ext>
                  </a:extLst>
                </p14:cNvPr>
                <p14:cNvContentPartPr/>
                <p14:nvPr/>
              </p14:nvContentPartPr>
              <p14:xfrm>
                <a:off x="6656056" y="1014267"/>
                <a:ext cx="132840" cy="2080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9E1370B-8108-0379-42D6-9ABEF4B83A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47056" y="1005627"/>
                  <a:ext cx="150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03ACAD1-A69E-224C-33A1-F86BF54326D8}"/>
                    </a:ext>
                  </a:extLst>
                </p14:cNvPr>
                <p14:cNvContentPartPr/>
                <p14:nvPr/>
              </p14:nvContentPartPr>
              <p14:xfrm>
                <a:off x="6835336" y="862707"/>
                <a:ext cx="109080" cy="114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03ACAD1-A69E-224C-33A1-F86BF54326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26696" y="853707"/>
                  <a:ext cx="1267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956F899-204B-A4E2-87BB-8922EA43FBD4}"/>
              </a:ext>
            </a:extLst>
          </p:cNvPr>
          <p:cNvGrpSpPr/>
          <p:nvPr/>
        </p:nvGrpSpPr>
        <p:grpSpPr>
          <a:xfrm>
            <a:off x="7407908" y="804845"/>
            <a:ext cx="196560" cy="448200"/>
            <a:chOff x="7525096" y="618267"/>
            <a:chExt cx="19656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89A4671C-BCFF-C9FB-E6E3-5D9D2EE2F61B}"/>
                    </a:ext>
                  </a:extLst>
                </p14:cNvPr>
                <p14:cNvContentPartPr/>
                <p14:nvPr/>
              </p14:nvContentPartPr>
              <p14:xfrm>
                <a:off x="7525096" y="814107"/>
                <a:ext cx="170640" cy="2523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89A4671C-BCFF-C9FB-E6E3-5D9D2EE2F6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16096" y="805467"/>
                  <a:ext cx="188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0C63DEA4-2389-8771-752F-A68E289CC233}"/>
                    </a:ext>
                  </a:extLst>
                </p14:cNvPr>
                <p14:cNvContentPartPr/>
                <p14:nvPr/>
              </p14:nvContentPartPr>
              <p14:xfrm>
                <a:off x="7581256" y="618267"/>
                <a:ext cx="140400" cy="111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0C63DEA4-2389-8771-752F-A68E289CC2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72616" y="609627"/>
                  <a:ext cx="15804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4D5C79FA-E8FD-2525-A784-18B3E27A2ABB}"/>
                  </a:ext>
                </a:extLst>
              </p14:cNvPr>
              <p14:cNvContentPartPr/>
              <p14:nvPr/>
            </p14:nvContentPartPr>
            <p14:xfrm>
              <a:off x="5007428" y="1193645"/>
              <a:ext cx="165240" cy="864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4D5C79FA-E8FD-2525-A784-18B3E27A2AB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98428" y="1184645"/>
                <a:ext cx="182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1DC99869-B604-1B95-16EE-FD4579345D41}"/>
                  </a:ext>
                </a:extLst>
              </p14:cNvPr>
              <p14:cNvContentPartPr/>
              <p14:nvPr/>
            </p14:nvContentPartPr>
            <p14:xfrm>
              <a:off x="4984388" y="1173485"/>
              <a:ext cx="205200" cy="27720"/>
            </p14:xfrm>
          </p:contentPart>
        </mc:Choice>
        <mc:Fallback xmlns=""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1DC99869-B604-1B95-16EE-FD4579345D4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48388" y="1101845"/>
                <a:ext cx="27684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o 29">
            <a:extLst>
              <a:ext uri="{FF2B5EF4-FFF2-40B4-BE49-F238E27FC236}">
                <a16:creationId xmlns:a16="http://schemas.microsoft.com/office/drawing/2014/main" id="{7F2BF8FF-327B-FB8D-770B-E70E795151C6}"/>
              </a:ext>
            </a:extLst>
          </p:cNvPr>
          <p:cNvGrpSpPr/>
          <p:nvPr/>
        </p:nvGrpSpPr>
        <p:grpSpPr>
          <a:xfrm>
            <a:off x="1280111" y="2628376"/>
            <a:ext cx="131040" cy="105120"/>
            <a:chOff x="4961536" y="4353267"/>
            <a:chExt cx="13104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36A3FFAB-72F8-82DD-4A7D-0EDA56EC46A4}"/>
                    </a:ext>
                  </a:extLst>
                </p14:cNvPr>
                <p14:cNvContentPartPr/>
                <p14:nvPr/>
              </p14:nvContentPartPr>
              <p14:xfrm>
                <a:off x="4961536" y="4353267"/>
                <a:ext cx="131040" cy="118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36A3FFAB-72F8-82DD-4A7D-0EDA56EC46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52536" y="4344267"/>
                  <a:ext cx="148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B4FF24B5-CDC1-F533-5E94-CC573E7876C0}"/>
                    </a:ext>
                  </a:extLst>
                </p14:cNvPr>
                <p14:cNvContentPartPr/>
                <p14:nvPr/>
              </p14:nvContentPartPr>
              <p14:xfrm>
                <a:off x="4986376" y="4446147"/>
                <a:ext cx="97560" cy="122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B4FF24B5-CDC1-F533-5E94-CC573E7876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7376" y="4437507"/>
                  <a:ext cx="1152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EEB05C2-8D53-BB1C-83C6-0D55085BA196}"/>
              </a:ext>
            </a:extLst>
          </p:cNvPr>
          <p:cNvGrpSpPr/>
          <p:nvPr/>
        </p:nvGrpSpPr>
        <p:grpSpPr>
          <a:xfrm>
            <a:off x="1650911" y="2493376"/>
            <a:ext cx="971280" cy="531720"/>
            <a:chOff x="5332336" y="4218267"/>
            <a:chExt cx="97128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9C9001A-B40D-6AF6-664C-A3A7ED9B132E}"/>
                    </a:ext>
                  </a:extLst>
                </p14:cNvPr>
                <p14:cNvContentPartPr/>
                <p14:nvPr/>
              </p14:nvContentPartPr>
              <p14:xfrm>
                <a:off x="5332336" y="4218267"/>
                <a:ext cx="261360" cy="2610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9C9001A-B40D-6AF6-664C-A3A7ED9B13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23336" y="4209627"/>
                  <a:ext cx="279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255EF43-6417-C285-C305-44BE60D61105}"/>
                    </a:ext>
                  </a:extLst>
                </p14:cNvPr>
                <p14:cNvContentPartPr/>
                <p14:nvPr/>
              </p14:nvContentPartPr>
              <p14:xfrm>
                <a:off x="5828776" y="4612827"/>
                <a:ext cx="104040" cy="1371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255EF43-6417-C285-C305-44BE60D611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20136" y="4604187"/>
                  <a:ext cx="121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97E2FA3-DFEE-6AF8-DDBD-24962EA3FE74}"/>
                    </a:ext>
                  </a:extLst>
                </p14:cNvPr>
                <p14:cNvContentPartPr/>
                <p14:nvPr/>
              </p14:nvContentPartPr>
              <p14:xfrm>
                <a:off x="5934616" y="4548387"/>
                <a:ext cx="117360" cy="997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97E2FA3-DFEE-6AF8-DDBD-24962EA3FE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5976" y="4539387"/>
                  <a:ext cx="135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81782B0-C0EE-7CC2-108E-1D15793291FC}"/>
                    </a:ext>
                  </a:extLst>
                </p14:cNvPr>
                <p14:cNvContentPartPr/>
                <p14:nvPr/>
              </p14:nvContentPartPr>
              <p14:xfrm>
                <a:off x="5686216" y="4415187"/>
                <a:ext cx="617400" cy="471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81782B0-C0EE-7CC2-108E-1D15793291F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77576" y="4406187"/>
                  <a:ext cx="6350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DA40C52-5A60-A7A1-7BB1-2B95AF7DCE8F}"/>
              </a:ext>
            </a:extLst>
          </p:cNvPr>
          <p:cNvGrpSpPr/>
          <p:nvPr/>
        </p:nvGrpSpPr>
        <p:grpSpPr>
          <a:xfrm>
            <a:off x="2954111" y="2539096"/>
            <a:ext cx="101880" cy="222120"/>
            <a:chOff x="6635536" y="4263987"/>
            <a:chExt cx="10188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E356EE81-1DCC-40F1-BE01-1D92D2E10C0D}"/>
                    </a:ext>
                  </a:extLst>
                </p14:cNvPr>
                <p14:cNvContentPartPr/>
                <p14:nvPr/>
              </p14:nvContentPartPr>
              <p14:xfrm>
                <a:off x="6635536" y="4370907"/>
                <a:ext cx="99720" cy="1152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E356EE81-1DCC-40F1-BE01-1D92D2E10C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26536" y="4362267"/>
                  <a:ext cx="117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7DBFEAF4-DD13-CCDF-FD6A-373C16F4753E}"/>
                    </a:ext>
                  </a:extLst>
                </p14:cNvPr>
                <p14:cNvContentPartPr/>
                <p14:nvPr/>
              </p14:nvContentPartPr>
              <p14:xfrm>
                <a:off x="6651736" y="4263987"/>
                <a:ext cx="85680" cy="730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7DBFEAF4-DD13-CCDF-FD6A-373C16F475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43096" y="4254987"/>
                  <a:ext cx="103320" cy="9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4F451ECE-283F-7535-9294-FB6EC601EDE9}"/>
                  </a:ext>
                </a:extLst>
              </p14:cNvPr>
              <p14:cNvContentPartPr/>
              <p14:nvPr/>
            </p14:nvContentPartPr>
            <p14:xfrm>
              <a:off x="2068871" y="2379256"/>
              <a:ext cx="131400" cy="272160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4F451ECE-283F-7535-9294-FB6EC601ED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60231" y="2370256"/>
                <a:ext cx="149040" cy="28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upo 43">
            <a:extLst>
              <a:ext uri="{FF2B5EF4-FFF2-40B4-BE49-F238E27FC236}">
                <a16:creationId xmlns:a16="http://schemas.microsoft.com/office/drawing/2014/main" id="{9B8AE1B3-CB5E-FFB9-0DF8-B36B2938953A}"/>
              </a:ext>
            </a:extLst>
          </p:cNvPr>
          <p:cNvGrpSpPr/>
          <p:nvPr/>
        </p:nvGrpSpPr>
        <p:grpSpPr>
          <a:xfrm>
            <a:off x="3218351" y="2619016"/>
            <a:ext cx="151560" cy="129960"/>
            <a:chOff x="6899776" y="4343907"/>
            <a:chExt cx="151560" cy="1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692FD4F-9AF7-0620-09B0-8BC58370CF1D}"/>
                    </a:ext>
                  </a:extLst>
                </p14:cNvPr>
                <p14:cNvContentPartPr/>
                <p14:nvPr/>
              </p14:nvContentPartPr>
              <p14:xfrm>
                <a:off x="6899776" y="4343907"/>
                <a:ext cx="151560" cy="439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692FD4F-9AF7-0620-09B0-8BC58370CF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90776" y="4334907"/>
                  <a:ext cx="169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39AF5E95-B91E-F3BC-DF57-3887C631B53E}"/>
                    </a:ext>
                  </a:extLst>
                </p14:cNvPr>
                <p14:cNvContentPartPr/>
                <p14:nvPr/>
              </p14:nvContentPartPr>
              <p14:xfrm>
                <a:off x="6912016" y="4459107"/>
                <a:ext cx="130680" cy="147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39AF5E95-B91E-F3BC-DF57-3887C631B5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03016" y="4450107"/>
                  <a:ext cx="1483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AE39AADD-53B8-369F-937A-2A536E33092C}"/>
              </a:ext>
            </a:extLst>
          </p:cNvPr>
          <p:cNvGrpSpPr/>
          <p:nvPr/>
        </p:nvGrpSpPr>
        <p:grpSpPr>
          <a:xfrm>
            <a:off x="4480871" y="2976136"/>
            <a:ext cx="293040" cy="225000"/>
            <a:chOff x="8162296" y="4701027"/>
            <a:chExt cx="2930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530A8319-4071-9957-5AA4-DD1D584FE19E}"/>
                    </a:ext>
                  </a:extLst>
                </p14:cNvPr>
                <p14:cNvContentPartPr/>
                <p14:nvPr/>
              </p14:nvContentPartPr>
              <p14:xfrm>
                <a:off x="8162296" y="4783107"/>
                <a:ext cx="100080" cy="1429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530A8319-4071-9957-5AA4-DD1D584FE1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53296" y="4774467"/>
                  <a:ext cx="117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AE32FC82-BA9C-F6B6-35E7-61ED53A70BBD}"/>
                    </a:ext>
                  </a:extLst>
                </p14:cNvPr>
                <p14:cNvContentPartPr/>
                <p14:nvPr/>
              </p14:nvContentPartPr>
              <p14:xfrm>
                <a:off x="8321776" y="4701027"/>
                <a:ext cx="133560" cy="777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AE32FC82-BA9C-F6B6-35E7-61ED53A70B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12776" y="4692027"/>
                  <a:ext cx="1512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60E37CA-B40C-4BF3-51A0-14A292094752}"/>
              </a:ext>
            </a:extLst>
          </p:cNvPr>
          <p:cNvGrpSpPr/>
          <p:nvPr/>
        </p:nvGrpSpPr>
        <p:grpSpPr>
          <a:xfrm>
            <a:off x="4240391" y="2367016"/>
            <a:ext cx="753840" cy="491760"/>
            <a:chOff x="7921816" y="4091907"/>
            <a:chExt cx="7538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D362ABEC-C9AA-FCD4-F1D4-A0CDA8DC36FF}"/>
                    </a:ext>
                  </a:extLst>
                </p14:cNvPr>
                <p14:cNvContentPartPr/>
                <p14:nvPr/>
              </p14:nvContentPartPr>
              <p14:xfrm>
                <a:off x="7928656" y="4108467"/>
                <a:ext cx="207000" cy="3157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D362ABEC-C9AA-FCD4-F1D4-A0CDA8DC36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20016" y="4099827"/>
                  <a:ext cx="224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DA4B60D-1F53-64B8-B9CF-20A28633DA15}"/>
                    </a:ext>
                  </a:extLst>
                </p14:cNvPr>
                <p14:cNvContentPartPr/>
                <p14:nvPr/>
              </p14:nvContentPartPr>
              <p14:xfrm>
                <a:off x="8186776" y="4091907"/>
                <a:ext cx="214200" cy="34956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DA4B60D-1F53-64B8-B9CF-20A28633DA1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77776" y="4082907"/>
                  <a:ext cx="231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45D38CA5-4E11-7B53-2CD7-D717F1D27ED2}"/>
                    </a:ext>
                  </a:extLst>
                </p14:cNvPr>
                <p14:cNvContentPartPr/>
                <p14:nvPr/>
              </p14:nvContentPartPr>
              <p14:xfrm>
                <a:off x="7921816" y="4553067"/>
                <a:ext cx="494640" cy="3060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45D38CA5-4E11-7B53-2CD7-D717F1D27E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13176" y="4544427"/>
                  <a:ext cx="512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3CEBD506-7C73-A8D7-0876-1FF1891C0F9F}"/>
                    </a:ext>
                  </a:extLst>
                </p14:cNvPr>
                <p14:cNvContentPartPr/>
                <p14:nvPr/>
              </p14:nvContentPartPr>
              <p14:xfrm>
                <a:off x="8531296" y="4408707"/>
                <a:ext cx="144360" cy="1389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3CEBD506-7C73-A8D7-0876-1FF1891C0F9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22296" y="4399707"/>
                  <a:ext cx="162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E7273564-62FB-D1AF-9361-BA3921ED795F}"/>
                    </a:ext>
                  </a:extLst>
                </p14:cNvPr>
                <p14:cNvContentPartPr/>
                <p14:nvPr/>
              </p14:nvContentPartPr>
              <p14:xfrm>
                <a:off x="8580256" y="4238067"/>
                <a:ext cx="64800" cy="7344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E7273564-62FB-D1AF-9361-BA3921ED795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71256" y="4229427"/>
                  <a:ext cx="8244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CB33740C-1016-6D79-A356-2F98F3833DCE}"/>
                  </a:ext>
                </a:extLst>
              </p14:cNvPr>
              <p14:cNvContentPartPr/>
              <p14:nvPr/>
            </p14:nvContentPartPr>
            <p14:xfrm>
              <a:off x="840616" y="2573067"/>
              <a:ext cx="165960" cy="641520"/>
            </p14:xfrm>
          </p:contentPart>
        </mc:Choice>
        <mc:Fallback xmlns=""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CB33740C-1016-6D79-A356-2F98F3833DC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31616" y="2564427"/>
                <a:ext cx="18360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4CEFAE86-ADCD-7E52-A02B-EBC9F23641A1}"/>
                  </a:ext>
                </a:extLst>
              </p14:cNvPr>
              <p14:cNvContentPartPr/>
              <p14:nvPr/>
            </p14:nvContentPartPr>
            <p14:xfrm>
              <a:off x="1456216" y="2836587"/>
              <a:ext cx="128520" cy="1116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4CEFAE86-ADCD-7E52-A02B-EBC9F23641A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47576" y="2827587"/>
                <a:ext cx="1461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9" name="Entrada de lápiz 58">
                <a:extLst>
                  <a:ext uri="{FF2B5EF4-FFF2-40B4-BE49-F238E27FC236}">
                    <a16:creationId xmlns:a16="http://schemas.microsoft.com/office/drawing/2014/main" id="{4B215644-CA24-F31A-7349-A2670F0305BA}"/>
                  </a:ext>
                </a:extLst>
              </p14:cNvPr>
              <p14:cNvContentPartPr/>
              <p14:nvPr/>
            </p14:nvContentPartPr>
            <p14:xfrm>
              <a:off x="3655096" y="2791227"/>
              <a:ext cx="228960" cy="14760"/>
            </p14:xfrm>
          </p:contentPart>
        </mc:Choice>
        <mc:Fallback xmlns="">
          <p:pic>
            <p:nvPicPr>
              <p:cNvPr id="59" name="Entrada de lápiz 58">
                <a:extLst>
                  <a:ext uri="{FF2B5EF4-FFF2-40B4-BE49-F238E27FC236}">
                    <a16:creationId xmlns:a16="http://schemas.microsoft.com/office/drawing/2014/main" id="{4B215644-CA24-F31A-7349-A2670F0305B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46456" y="2782227"/>
                <a:ext cx="24660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upo 66">
            <a:extLst>
              <a:ext uri="{FF2B5EF4-FFF2-40B4-BE49-F238E27FC236}">
                <a16:creationId xmlns:a16="http://schemas.microsoft.com/office/drawing/2014/main" id="{1D24EB50-A4E5-A57F-2462-652351CC9290}"/>
              </a:ext>
            </a:extLst>
          </p:cNvPr>
          <p:cNvGrpSpPr/>
          <p:nvPr/>
        </p:nvGrpSpPr>
        <p:grpSpPr>
          <a:xfrm>
            <a:off x="5362576" y="2645067"/>
            <a:ext cx="172080" cy="106920"/>
            <a:chOff x="5362576" y="2645067"/>
            <a:chExt cx="17208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086E515-288F-7AC9-2685-C496A70FD911}"/>
                    </a:ext>
                  </a:extLst>
                </p14:cNvPr>
                <p14:cNvContentPartPr/>
                <p14:nvPr/>
              </p14:nvContentPartPr>
              <p14:xfrm>
                <a:off x="5362576" y="2645067"/>
                <a:ext cx="146160" cy="266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086E515-288F-7AC9-2685-C496A70FD91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53576" y="2636427"/>
                  <a:ext cx="163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3E92496-8BAD-6191-9448-427D5D6CB741}"/>
                    </a:ext>
                  </a:extLst>
                </p14:cNvPr>
                <p14:cNvContentPartPr/>
                <p14:nvPr/>
              </p14:nvContentPartPr>
              <p14:xfrm>
                <a:off x="5384176" y="2739387"/>
                <a:ext cx="150480" cy="12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3E92496-8BAD-6191-9448-427D5D6CB74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75536" y="2730387"/>
                  <a:ext cx="1681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4D72BF05-BB75-51C4-909B-DD9AACF192A1}"/>
              </a:ext>
            </a:extLst>
          </p:cNvPr>
          <p:cNvGrpSpPr/>
          <p:nvPr/>
        </p:nvGrpSpPr>
        <p:grpSpPr>
          <a:xfrm>
            <a:off x="5697736" y="2437707"/>
            <a:ext cx="729360" cy="423000"/>
            <a:chOff x="5697736" y="2437707"/>
            <a:chExt cx="72936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5DC306CD-2E83-0FF9-8A95-5909AF7C3686}"/>
                    </a:ext>
                  </a:extLst>
                </p14:cNvPr>
                <p14:cNvContentPartPr/>
                <p14:nvPr/>
              </p14:nvContentPartPr>
              <p14:xfrm>
                <a:off x="5945776" y="2481627"/>
                <a:ext cx="138240" cy="2980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5DC306CD-2E83-0FF9-8A95-5909AF7C36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36776" y="2472627"/>
                  <a:ext cx="1558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EEF4C58F-AF3D-0922-1150-FCEAE93FA3CE}"/>
                    </a:ext>
                  </a:extLst>
                </p14:cNvPr>
                <p14:cNvContentPartPr/>
                <p14:nvPr/>
              </p14:nvContentPartPr>
              <p14:xfrm>
                <a:off x="6150616" y="2686827"/>
                <a:ext cx="14760" cy="1738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EEF4C58F-AF3D-0922-1150-FCEAE93FA3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41976" y="2677827"/>
                  <a:ext cx="324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F75A8F49-3A19-30D1-B6CA-D05FD4B01779}"/>
                    </a:ext>
                  </a:extLst>
                </p14:cNvPr>
                <p14:cNvContentPartPr/>
                <p14:nvPr/>
              </p14:nvContentPartPr>
              <p14:xfrm>
                <a:off x="6269776" y="2437707"/>
                <a:ext cx="105120" cy="1792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F75A8F49-3A19-30D1-B6CA-D05FD4B017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61136" y="2428707"/>
                  <a:ext cx="122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34A5423C-4629-B060-3161-4A036BD0BDC9}"/>
                    </a:ext>
                  </a:extLst>
                </p14:cNvPr>
                <p14:cNvContentPartPr/>
                <p14:nvPr/>
              </p14:nvContentPartPr>
              <p14:xfrm>
                <a:off x="6294616" y="2579547"/>
                <a:ext cx="132480" cy="1832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34A5423C-4629-B060-3161-4A036BD0BDC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85976" y="2570547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A0DB57E-893F-C450-5F7B-A6A894913EB1}"/>
                    </a:ext>
                  </a:extLst>
                </p14:cNvPr>
                <p14:cNvContentPartPr/>
                <p14:nvPr/>
              </p14:nvContentPartPr>
              <p14:xfrm>
                <a:off x="5697736" y="2616987"/>
                <a:ext cx="124200" cy="147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A0DB57E-893F-C450-5F7B-A6A894913E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88736" y="2607987"/>
                  <a:ext cx="1418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491AE6B3-D630-C752-AB21-95C99FB47742}"/>
              </a:ext>
            </a:extLst>
          </p:cNvPr>
          <p:cNvGrpSpPr/>
          <p:nvPr/>
        </p:nvGrpSpPr>
        <p:grpSpPr>
          <a:xfrm>
            <a:off x="6816256" y="2435907"/>
            <a:ext cx="509400" cy="380160"/>
            <a:chOff x="6816256" y="2435907"/>
            <a:chExt cx="5094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0B1FCA7D-0722-F3FE-D974-6F6EE30D2C8D}"/>
                    </a:ext>
                  </a:extLst>
                </p14:cNvPr>
                <p14:cNvContentPartPr/>
                <p14:nvPr/>
              </p14:nvContentPartPr>
              <p14:xfrm>
                <a:off x="6816256" y="2435907"/>
                <a:ext cx="192240" cy="1314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0B1FCA7D-0722-F3FE-D974-6F6EE30D2C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07616" y="2426907"/>
                  <a:ext cx="209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8CEB9247-DEFE-0694-9696-8B6A40050D68}"/>
                    </a:ext>
                  </a:extLst>
                </p14:cNvPr>
                <p14:cNvContentPartPr/>
                <p14:nvPr/>
              </p14:nvContentPartPr>
              <p14:xfrm>
                <a:off x="7008856" y="2476947"/>
                <a:ext cx="158760" cy="19872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8CEB9247-DEFE-0694-9696-8B6A40050D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0216" y="2468307"/>
                  <a:ext cx="17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261ED426-F585-04BD-8691-D07C2A2B5832}"/>
                    </a:ext>
                  </a:extLst>
                </p14:cNvPr>
                <p14:cNvContentPartPr/>
                <p14:nvPr/>
              </p14:nvContentPartPr>
              <p14:xfrm>
                <a:off x="7064296" y="2609427"/>
                <a:ext cx="107280" cy="20664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261ED426-F585-04BD-8691-D07C2A2B58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55656" y="2600787"/>
                  <a:ext cx="124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28E69F94-7632-34D9-9E5E-ED511AB353E9}"/>
                    </a:ext>
                  </a:extLst>
                </p14:cNvPr>
                <p14:cNvContentPartPr/>
                <p14:nvPr/>
              </p14:nvContentPartPr>
              <p14:xfrm>
                <a:off x="7206496" y="2559387"/>
                <a:ext cx="119160" cy="954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28E69F94-7632-34D9-9E5E-ED511AB353E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97496" y="2550387"/>
                  <a:ext cx="13680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2DE45671-5C94-47E4-9067-7C1A08BB9260}"/>
                  </a:ext>
                </a:extLst>
              </p14:cNvPr>
              <p14:cNvContentPartPr/>
              <p14:nvPr/>
            </p14:nvContentPartPr>
            <p14:xfrm>
              <a:off x="7651456" y="2534907"/>
              <a:ext cx="135720" cy="15876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2DE45671-5C94-47E4-9067-7C1A08BB926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42456" y="2525907"/>
                <a:ext cx="1533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EAA3A757-4F7F-5306-C2F1-25BE02DC38E0}"/>
                  </a:ext>
                </a:extLst>
              </p14:cNvPr>
              <p14:cNvContentPartPr/>
              <p14:nvPr/>
            </p14:nvContentPartPr>
            <p14:xfrm>
              <a:off x="7693216" y="2385147"/>
              <a:ext cx="116640" cy="5652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EAA3A757-4F7F-5306-C2F1-25BE02DC38E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84576" y="2376147"/>
                <a:ext cx="13428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upo 104">
            <a:extLst>
              <a:ext uri="{FF2B5EF4-FFF2-40B4-BE49-F238E27FC236}">
                <a16:creationId xmlns:a16="http://schemas.microsoft.com/office/drawing/2014/main" id="{46A044F2-1E04-44F4-5F25-F201EC122ED0}"/>
              </a:ext>
            </a:extLst>
          </p:cNvPr>
          <p:cNvGrpSpPr/>
          <p:nvPr/>
        </p:nvGrpSpPr>
        <p:grpSpPr>
          <a:xfrm>
            <a:off x="4559776" y="3228267"/>
            <a:ext cx="92160" cy="93240"/>
            <a:chOff x="4559776" y="3228267"/>
            <a:chExt cx="92160" cy="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8BEC451-68D1-A581-C7C3-912E0664952F}"/>
                    </a:ext>
                  </a:extLst>
                </p14:cNvPr>
                <p14:cNvContentPartPr/>
                <p14:nvPr/>
              </p14:nvContentPartPr>
              <p14:xfrm>
                <a:off x="4559776" y="3232227"/>
                <a:ext cx="92160" cy="8928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8BEC451-68D1-A581-C7C3-912E066495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51136" y="3223227"/>
                  <a:ext cx="109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DA34479C-0394-CCFF-3DD0-57388BD29640}"/>
                    </a:ext>
                  </a:extLst>
                </p14:cNvPr>
                <p14:cNvContentPartPr/>
                <p14:nvPr/>
              </p14:nvContentPartPr>
              <p14:xfrm>
                <a:off x="4604776" y="3228267"/>
                <a:ext cx="3240" cy="882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DA34479C-0394-CCFF-3DD0-57388BD296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95776" y="3219267"/>
                  <a:ext cx="20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0EC7F17C-A12D-4A04-2B7E-806DDF5438DB}"/>
                    </a:ext>
                  </a:extLst>
                </p14:cNvPr>
                <p14:cNvContentPartPr/>
                <p14:nvPr/>
              </p14:nvContentPartPr>
              <p14:xfrm>
                <a:off x="4565536" y="3283347"/>
                <a:ext cx="57960" cy="82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0EC7F17C-A12D-4A04-2B7E-806DDF5438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56896" y="3274707"/>
                  <a:ext cx="756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upo 103">
            <a:extLst>
              <a:ext uri="{FF2B5EF4-FFF2-40B4-BE49-F238E27FC236}">
                <a16:creationId xmlns:a16="http://schemas.microsoft.com/office/drawing/2014/main" id="{29E441A9-6650-9393-EAD5-16BBEB516AF5}"/>
              </a:ext>
            </a:extLst>
          </p:cNvPr>
          <p:cNvGrpSpPr/>
          <p:nvPr/>
        </p:nvGrpSpPr>
        <p:grpSpPr>
          <a:xfrm>
            <a:off x="2206096" y="3023427"/>
            <a:ext cx="70560" cy="88560"/>
            <a:chOff x="2206096" y="3023427"/>
            <a:chExt cx="7056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7FEC2C0-7788-F251-B493-2B022E089800}"/>
                    </a:ext>
                  </a:extLst>
                </p14:cNvPr>
                <p14:cNvContentPartPr/>
                <p14:nvPr/>
              </p14:nvContentPartPr>
              <p14:xfrm>
                <a:off x="2206096" y="3033867"/>
                <a:ext cx="70560" cy="781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7FEC2C0-7788-F251-B493-2B022E0898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97096" y="3024867"/>
                  <a:ext cx="88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24094C40-9A45-7F08-B3BE-9893780FA167}"/>
                    </a:ext>
                  </a:extLst>
                </p14:cNvPr>
                <p14:cNvContentPartPr/>
                <p14:nvPr/>
              </p14:nvContentPartPr>
              <p14:xfrm>
                <a:off x="2234176" y="3023427"/>
                <a:ext cx="10440" cy="7020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24094C40-9A45-7F08-B3BE-9893780FA16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25176" y="3014787"/>
                  <a:ext cx="28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FD714EC-BE00-06DF-E6D6-A599633496EA}"/>
                    </a:ext>
                  </a:extLst>
                </p14:cNvPr>
                <p14:cNvContentPartPr/>
                <p14:nvPr/>
              </p14:nvContentPartPr>
              <p14:xfrm>
                <a:off x="2210416" y="3078507"/>
                <a:ext cx="43920" cy="198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FD714EC-BE00-06DF-E6D6-A599633496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01776" y="3069507"/>
                  <a:ext cx="6156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2D07F8E1-E7FA-D246-9E4C-65B37724E538}"/>
              </a:ext>
            </a:extLst>
          </p:cNvPr>
          <p:cNvGrpSpPr/>
          <p:nvPr/>
        </p:nvGrpSpPr>
        <p:grpSpPr>
          <a:xfrm>
            <a:off x="461896" y="4069227"/>
            <a:ext cx="546480" cy="360000"/>
            <a:chOff x="461896" y="4069227"/>
            <a:chExt cx="54648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32FAA338-D099-5F50-DCE2-44DC011A1B07}"/>
                    </a:ext>
                  </a:extLst>
                </p14:cNvPr>
                <p14:cNvContentPartPr/>
                <p14:nvPr/>
              </p14:nvContentPartPr>
              <p14:xfrm>
                <a:off x="461896" y="4069227"/>
                <a:ext cx="155160" cy="1857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32FAA338-D099-5F50-DCE2-44DC011A1B0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3256" y="4060227"/>
                  <a:ext cx="172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DCC399CB-77DF-8A3C-6E80-511F87090543}"/>
                    </a:ext>
                  </a:extLst>
                </p14:cNvPr>
                <p14:cNvContentPartPr/>
                <p14:nvPr/>
              </p14:nvContentPartPr>
              <p14:xfrm>
                <a:off x="556576" y="4311867"/>
                <a:ext cx="141840" cy="11736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DCC399CB-77DF-8A3C-6E80-511F870905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7576" y="4303227"/>
                  <a:ext cx="159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13C6045A-5FD6-CCAF-D485-6957C35663E0}"/>
                    </a:ext>
                  </a:extLst>
                </p14:cNvPr>
                <p14:cNvContentPartPr/>
                <p14:nvPr/>
              </p14:nvContentPartPr>
              <p14:xfrm>
                <a:off x="623896" y="4272987"/>
                <a:ext cx="12600" cy="1512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13C6045A-5FD6-CCAF-D485-6957C35663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4896" y="4263987"/>
                  <a:ext cx="302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3248358E-EC34-D317-63F8-F27BFF020806}"/>
                    </a:ext>
                  </a:extLst>
                </p14:cNvPr>
                <p14:cNvContentPartPr/>
                <p14:nvPr/>
              </p14:nvContentPartPr>
              <p14:xfrm>
                <a:off x="565216" y="4382787"/>
                <a:ext cx="130320" cy="118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3248358E-EC34-D317-63F8-F27BFF0208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6576" y="4373787"/>
                  <a:ext cx="147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37AD4A20-4BD5-1A2B-527F-95FF38E9BF36}"/>
                    </a:ext>
                  </a:extLst>
                </p14:cNvPr>
                <p14:cNvContentPartPr/>
                <p14:nvPr/>
              </p14:nvContentPartPr>
              <p14:xfrm>
                <a:off x="825136" y="4154907"/>
                <a:ext cx="156240" cy="576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37AD4A20-4BD5-1A2B-527F-95FF38E9BF3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6136" y="4146267"/>
                  <a:ext cx="173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963A44B-11D2-4285-13AD-DC7AD6D47395}"/>
                    </a:ext>
                  </a:extLst>
                </p14:cNvPr>
                <p14:cNvContentPartPr/>
                <p14:nvPr/>
              </p14:nvContentPartPr>
              <p14:xfrm>
                <a:off x="872296" y="4212147"/>
                <a:ext cx="136080" cy="129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963A44B-11D2-4285-13AD-DC7AD6D473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3296" y="4203147"/>
                  <a:ext cx="1537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3D214D84-DDBD-AC57-C640-ACB647551772}"/>
              </a:ext>
            </a:extLst>
          </p:cNvPr>
          <p:cNvGrpSpPr/>
          <p:nvPr/>
        </p:nvGrpSpPr>
        <p:grpSpPr>
          <a:xfrm>
            <a:off x="1253896" y="4031427"/>
            <a:ext cx="688680" cy="326520"/>
            <a:chOff x="1253896" y="4031427"/>
            <a:chExt cx="6886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E3212344-CFBB-D432-A2B5-98E0BCA8C69A}"/>
                    </a:ext>
                  </a:extLst>
                </p14:cNvPr>
                <p14:cNvContentPartPr/>
                <p14:nvPr/>
              </p14:nvContentPartPr>
              <p14:xfrm>
                <a:off x="1253896" y="4158867"/>
                <a:ext cx="110880" cy="13464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E3212344-CFBB-D432-A2B5-98E0BCA8C69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45256" y="4149867"/>
                  <a:ext cx="128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AD2ED7C-A22D-A5BE-474F-97FD038FDD9C}"/>
                    </a:ext>
                  </a:extLst>
                </p14:cNvPr>
                <p14:cNvContentPartPr/>
                <p14:nvPr/>
              </p14:nvContentPartPr>
              <p14:xfrm>
                <a:off x="1392856" y="4171827"/>
                <a:ext cx="139680" cy="9144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AD2ED7C-A22D-A5BE-474F-97FD038FDD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84216" y="4162827"/>
                  <a:ext cx="157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8A19963D-B63D-B540-F85E-554968794234}"/>
                    </a:ext>
                  </a:extLst>
                </p14:cNvPr>
                <p14:cNvContentPartPr/>
                <p14:nvPr/>
              </p14:nvContentPartPr>
              <p14:xfrm>
                <a:off x="1540816" y="4031427"/>
                <a:ext cx="196560" cy="2692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8A19963D-B63D-B540-F85E-55496879423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32176" y="4022427"/>
                  <a:ext cx="214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BCC6AF51-ECFA-AA95-A351-1CD73F06FA68}"/>
                    </a:ext>
                  </a:extLst>
                </p14:cNvPr>
                <p14:cNvContentPartPr/>
                <p14:nvPr/>
              </p14:nvContentPartPr>
              <p14:xfrm>
                <a:off x="1715416" y="4132227"/>
                <a:ext cx="8640" cy="21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BCC6AF51-ECFA-AA95-A351-1CD73F06FA6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06416" y="4123227"/>
                  <a:ext cx="26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EFC7A0ED-289A-B48D-C4AB-F0AACED5C646}"/>
                    </a:ext>
                  </a:extLst>
                </p14:cNvPr>
                <p14:cNvContentPartPr/>
                <p14:nvPr/>
              </p14:nvContentPartPr>
              <p14:xfrm>
                <a:off x="1818376" y="4256787"/>
                <a:ext cx="124200" cy="10116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EFC7A0ED-289A-B48D-C4AB-F0AACED5C6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09736" y="4247787"/>
                  <a:ext cx="14184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89E57268-E3E3-94E4-BF41-2B383C5CCA66}"/>
              </a:ext>
            </a:extLst>
          </p:cNvPr>
          <p:cNvGrpSpPr/>
          <p:nvPr/>
        </p:nvGrpSpPr>
        <p:grpSpPr>
          <a:xfrm>
            <a:off x="2255416" y="4064187"/>
            <a:ext cx="770760" cy="338040"/>
            <a:chOff x="2255416" y="4064187"/>
            <a:chExt cx="77076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805DA69-C078-0434-F627-9BC1F4AD26C6}"/>
                    </a:ext>
                  </a:extLst>
                </p14:cNvPr>
                <p14:cNvContentPartPr/>
                <p14:nvPr/>
              </p14:nvContentPartPr>
              <p14:xfrm>
                <a:off x="2255416" y="4064187"/>
                <a:ext cx="191520" cy="2944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805DA69-C078-0434-F627-9BC1F4AD26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46776" y="4055547"/>
                  <a:ext cx="209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2B542ED0-1D1A-30D3-140C-BC66B832A181}"/>
                    </a:ext>
                  </a:extLst>
                </p14:cNvPr>
                <p14:cNvContentPartPr/>
                <p14:nvPr/>
              </p14:nvContentPartPr>
              <p14:xfrm>
                <a:off x="2445496" y="4182267"/>
                <a:ext cx="38520" cy="1364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2B542ED0-1D1A-30D3-140C-BC66B832A18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36496" y="4173267"/>
                  <a:ext cx="56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8D69791E-18F7-35FA-B48A-162DE6DEA9E5}"/>
                    </a:ext>
                  </a:extLst>
                </p14:cNvPr>
                <p14:cNvContentPartPr/>
                <p14:nvPr/>
              </p14:nvContentPartPr>
              <p14:xfrm>
                <a:off x="2543056" y="4178307"/>
                <a:ext cx="95040" cy="1936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8D69791E-18F7-35FA-B48A-162DE6DEA9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34416" y="4169307"/>
                  <a:ext cx="112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1DC971BD-4E33-43A3-F597-D3F4137C57BF}"/>
                    </a:ext>
                  </a:extLst>
                </p14:cNvPr>
                <p14:cNvContentPartPr/>
                <p14:nvPr/>
              </p14:nvContentPartPr>
              <p14:xfrm>
                <a:off x="2684176" y="4169307"/>
                <a:ext cx="59040" cy="1796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1DC971BD-4E33-43A3-F597-D3F4137C57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75176" y="4160667"/>
                  <a:ext cx="76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F7FDFFB2-8A63-AA81-3A73-3338EC1C6144}"/>
                    </a:ext>
                  </a:extLst>
                </p14:cNvPr>
                <p14:cNvContentPartPr/>
                <p14:nvPr/>
              </p14:nvContentPartPr>
              <p14:xfrm>
                <a:off x="2767696" y="4188027"/>
                <a:ext cx="81000" cy="18072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F7FDFFB2-8A63-AA81-3A73-3338EC1C614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58696" y="4179027"/>
                  <a:ext cx="9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0E0E3E1-4991-70A1-BB2B-E4BE0AFC886D}"/>
                    </a:ext>
                  </a:extLst>
                </p14:cNvPr>
                <p14:cNvContentPartPr/>
                <p14:nvPr/>
              </p14:nvContentPartPr>
              <p14:xfrm>
                <a:off x="2873176" y="4211067"/>
                <a:ext cx="153000" cy="1911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0E0E3E1-4991-70A1-BB2B-E4BE0AFC88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64176" y="4202427"/>
                  <a:ext cx="17064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6" name="Entrada de lápiz 105">
                <a:extLst>
                  <a:ext uri="{FF2B5EF4-FFF2-40B4-BE49-F238E27FC236}">
                    <a16:creationId xmlns:a16="http://schemas.microsoft.com/office/drawing/2014/main" id="{2E7A68C8-BFBA-4A92-6B91-7968070B4E18}"/>
                  </a:ext>
                </a:extLst>
              </p14:cNvPr>
              <p14:cNvContentPartPr/>
              <p14:nvPr/>
            </p14:nvContentPartPr>
            <p14:xfrm>
              <a:off x="494656" y="4793907"/>
              <a:ext cx="197280" cy="230760"/>
            </p14:xfrm>
          </p:contentPart>
        </mc:Choice>
        <mc:Fallback xmlns="">
          <p:pic>
            <p:nvPicPr>
              <p:cNvPr id="106" name="Entrada de lápiz 105">
                <a:extLst>
                  <a:ext uri="{FF2B5EF4-FFF2-40B4-BE49-F238E27FC236}">
                    <a16:creationId xmlns:a16="http://schemas.microsoft.com/office/drawing/2014/main" id="{2E7A68C8-BFBA-4A92-6B91-7968070B4E1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86016" y="4785267"/>
                <a:ext cx="21492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upo 120">
            <a:extLst>
              <a:ext uri="{FF2B5EF4-FFF2-40B4-BE49-F238E27FC236}">
                <a16:creationId xmlns:a16="http://schemas.microsoft.com/office/drawing/2014/main" id="{0BC3EAB0-C8CF-A9C5-AEB4-52C9F17D2AF9}"/>
              </a:ext>
            </a:extLst>
          </p:cNvPr>
          <p:cNvGrpSpPr/>
          <p:nvPr/>
        </p:nvGrpSpPr>
        <p:grpSpPr>
          <a:xfrm>
            <a:off x="837736" y="4936467"/>
            <a:ext cx="176040" cy="115920"/>
            <a:chOff x="837736" y="4936467"/>
            <a:chExt cx="17604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913A0A05-097F-129D-7EA7-F07619E12F22}"/>
                    </a:ext>
                  </a:extLst>
                </p14:cNvPr>
                <p14:cNvContentPartPr/>
                <p14:nvPr/>
              </p14:nvContentPartPr>
              <p14:xfrm>
                <a:off x="837736" y="4936467"/>
                <a:ext cx="172800" cy="277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913A0A05-097F-129D-7EA7-F07619E12F2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8736" y="4927827"/>
                  <a:ext cx="190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0E012D68-568E-4211-1276-997FE54B5BF6}"/>
                    </a:ext>
                  </a:extLst>
                </p14:cNvPr>
                <p14:cNvContentPartPr/>
                <p14:nvPr/>
              </p14:nvContentPartPr>
              <p14:xfrm>
                <a:off x="912976" y="5040147"/>
                <a:ext cx="100800" cy="122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0E012D68-568E-4211-1276-997FE54B5B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3976" y="5031147"/>
                  <a:ext cx="11844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7B121491-99BB-7E32-4D3A-04E290D36E32}"/>
              </a:ext>
            </a:extLst>
          </p:cNvPr>
          <p:cNvGrpSpPr/>
          <p:nvPr/>
        </p:nvGrpSpPr>
        <p:grpSpPr>
          <a:xfrm>
            <a:off x="1280896" y="4990467"/>
            <a:ext cx="628920" cy="162000"/>
            <a:chOff x="1280896" y="4990467"/>
            <a:chExt cx="62892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ABE54CA-7A75-BAC7-6259-A0A0B92B332E}"/>
                    </a:ext>
                  </a:extLst>
                </p14:cNvPr>
                <p14:cNvContentPartPr/>
                <p14:nvPr/>
              </p14:nvContentPartPr>
              <p14:xfrm>
                <a:off x="1280896" y="4990467"/>
                <a:ext cx="156240" cy="14364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ABE54CA-7A75-BAC7-6259-A0A0B92B33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72256" y="4981467"/>
                  <a:ext cx="173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511F3CE2-1E8B-9D6A-07EB-B0A7CB6E191F}"/>
                    </a:ext>
                  </a:extLst>
                </p14:cNvPr>
                <p14:cNvContentPartPr/>
                <p14:nvPr/>
              </p14:nvContentPartPr>
              <p14:xfrm>
                <a:off x="1443616" y="5032227"/>
                <a:ext cx="142560" cy="10548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511F3CE2-1E8B-9D6A-07EB-B0A7CB6E191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34976" y="5023587"/>
                  <a:ext cx="160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2CF0F5E-4D30-272F-292F-52BCDC2BA465}"/>
                    </a:ext>
                  </a:extLst>
                </p14:cNvPr>
                <p14:cNvContentPartPr/>
                <p14:nvPr/>
              </p14:nvContentPartPr>
              <p14:xfrm>
                <a:off x="1587616" y="4998387"/>
                <a:ext cx="66600" cy="15408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2CF0F5E-4D30-272F-292F-52BCDC2BA4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78976" y="4989387"/>
                  <a:ext cx="84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E327F13A-4EF3-75B8-6E17-629865F631CB}"/>
                    </a:ext>
                  </a:extLst>
                </p14:cNvPr>
                <p14:cNvContentPartPr/>
                <p14:nvPr/>
              </p14:nvContentPartPr>
              <p14:xfrm>
                <a:off x="1701736" y="5029347"/>
                <a:ext cx="208080" cy="10836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E327F13A-4EF3-75B8-6E17-629865F631C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2736" y="5020347"/>
                  <a:ext cx="22572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499AB9D3-A2BE-16B8-8A34-03518D15786D}"/>
              </a:ext>
            </a:extLst>
          </p:cNvPr>
          <p:cNvGrpSpPr/>
          <p:nvPr/>
        </p:nvGrpSpPr>
        <p:grpSpPr>
          <a:xfrm>
            <a:off x="2102776" y="4960587"/>
            <a:ext cx="722880" cy="267120"/>
            <a:chOff x="2102776" y="4960587"/>
            <a:chExt cx="72288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4990B1C1-C933-8E63-B32D-22E444A718EB}"/>
                    </a:ext>
                  </a:extLst>
                </p14:cNvPr>
                <p14:cNvContentPartPr/>
                <p14:nvPr/>
              </p14:nvContentPartPr>
              <p14:xfrm>
                <a:off x="2102776" y="4960587"/>
                <a:ext cx="198360" cy="147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4990B1C1-C933-8E63-B32D-22E444A718E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94136" y="4951587"/>
                  <a:ext cx="21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B27A24F0-CC43-28CC-D7FB-F45BABFE8E06}"/>
                    </a:ext>
                  </a:extLst>
                </p14:cNvPr>
                <p14:cNvContentPartPr/>
                <p14:nvPr/>
              </p14:nvContentPartPr>
              <p14:xfrm>
                <a:off x="2205736" y="4991907"/>
                <a:ext cx="117360" cy="23580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B27A24F0-CC43-28CC-D7FB-F45BABFE8E0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97096" y="4983267"/>
                  <a:ext cx="135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B4C1D1F7-630A-5F8C-7400-81BFA29C28E9}"/>
                    </a:ext>
                  </a:extLst>
                </p14:cNvPr>
                <p14:cNvContentPartPr/>
                <p14:nvPr/>
              </p14:nvContentPartPr>
              <p14:xfrm>
                <a:off x="2304736" y="5080827"/>
                <a:ext cx="8640" cy="39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B4C1D1F7-630A-5F8C-7400-81BFA29C28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96096" y="5072187"/>
                  <a:ext cx="26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4DFCAD21-3EE2-ABB5-561C-125E8AD23EF1}"/>
                    </a:ext>
                  </a:extLst>
                </p14:cNvPr>
                <p14:cNvContentPartPr/>
                <p14:nvPr/>
              </p14:nvContentPartPr>
              <p14:xfrm>
                <a:off x="2377096" y="5054547"/>
                <a:ext cx="82080" cy="1472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4DFCAD21-3EE2-ABB5-561C-125E8AD23E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68456" y="5045907"/>
                  <a:ext cx="99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7E2C07E6-BD41-14D9-75EB-9FBB1968288A}"/>
                    </a:ext>
                  </a:extLst>
                </p14:cNvPr>
                <p14:cNvContentPartPr/>
                <p14:nvPr/>
              </p14:nvContentPartPr>
              <p14:xfrm>
                <a:off x="2510656" y="5031867"/>
                <a:ext cx="149040" cy="18252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7E2C07E6-BD41-14D9-75EB-9FBB1968288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02016" y="5023227"/>
                  <a:ext cx="166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AC27EB5E-82D9-823D-5E0B-FBB0E87CD947}"/>
                    </a:ext>
                  </a:extLst>
                </p14:cNvPr>
                <p14:cNvContentPartPr/>
                <p14:nvPr/>
              </p14:nvContentPartPr>
              <p14:xfrm>
                <a:off x="2693176" y="5047347"/>
                <a:ext cx="132480" cy="1432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AC27EB5E-82D9-823D-5E0B-FBB0E87CD9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84176" y="5038347"/>
                  <a:ext cx="1501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EAD20EAE-DDDC-3F1A-AC38-E0A9AD4C039D}"/>
              </a:ext>
            </a:extLst>
          </p:cNvPr>
          <p:cNvGrpSpPr/>
          <p:nvPr/>
        </p:nvGrpSpPr>
        <p:grpSpPr>
          <a:xfrm>
            <a:off x="425176" y="5665467"/>
            <a:ext cx="455400" cy="346320"/>
            <a:chOff x="425176" y="5665467"/>
            <a:chExt cx="45540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5DABCF60-E092-8615-DECC-19313D059FF4}"/>
                    </a:ext>
                  </a:extLst>
                </p14:cNvPr>
                <p14:cNvContentPartPr/>
                <p14:nvPr/>
              </p14:nvContentPartPr>
              <p14:xfrm>
                <a:off x="425176" y="5665467"/>
                <a:ext cx="193320" cy="34632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5DABCF60-E092-8615-DECC-19313D059FF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6176" y="5656827"/>
                  <a:ext cx="2109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BB7DA37F-309A-9D9D-A201-D5ECE1785004}"/>
                    </a:ext>
                  </a:extLst>
                </p14:cNvPr>
                <p14:cNvContentPartPr/>
                <p14:nvPr/>
              </p14:nvContentPartPr>
              <p14:xfrm>
                <a:off x="796696" y="5844387"/>
                <a:ext cx="2880" cy="468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BB7DA37F-309A-9D9D-A201-D5ECE17850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8056" y="5835747"/>
                  <a:ext cx="20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F6025639-B0BD-D624-26F2-25359FD7EF5E}"/>
                    </a:ext>
                  </a:extLst>
                </p14:cNvPr>
                <p14:cNvContentPartPr/>
                <p14:nvPr/>
              </p14:nvContentPartPr>
              <p14:xfrm>
                <a:off x="784096" y="5909187"/>
                <a:ext cx="7560" cy="151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F6025639-B0BD-D624-26F2-25359FD7EF5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5096" y="5900187"/>
                  <a:ext cx="25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10229851-86F1-6508-8868-87AA771D2639}"/>
                    </a:ext>
                  </a:extLst>
                </p14:cNvPr>
                <p14:cNvContentPartPr/>
                <p14:nvPr/>
              </p14:nvContentPartPr>
              <p14:xfrm>
                <a:off x="738376" y="5829267"/>
                <a:ext cx="123840" cy="1116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10229851-86F1-6508-8868-87AA771D26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9736" y="5820267"/>
                  <a:ext cx="141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3A3CEDA8-859A-4CC5-32F7-4728478F6010}"/>
                    </a:ext>
                  </a:extLst>
                </p14:cNvPr>
                <p14:cNvContentPartPr/>
                <p14:nvPr/>
              </p14:nvContentPartPr>
              <p14:xfrm>
                <a:off x="764296" y="5903427"/>
                <a:ext cx="116280" cy="277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3A3CEDA8-859A-4CC5-32F7-4728478F60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5296" y="5894787"/>
                  <a:ext cx="1339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4BC44E3C-8C0D-DA27-B088-908765A50AB6}"/>
              </a:ext>
            </a:extLst>
          </p:cNvPr>
          <p:cNvGrpSpPr/>
          <p:nvPr/>
        </p:nvGrpSpPr>
        <p:grpSpPr>
          <a:xfrm>
            <a:off x="1092976" y="5722707"/>
            <a:ext cx="910080" cy="350640"/>
            <a:chOff x="1092976" y="5722707"/>
            <a:chExt cx="91008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41792518-0D9D-F38D-5842-3C9B37C75DBC}"/>
                    </a:ext>
                  </a:extLst>
                </p14:cNvPr>
                <p14:cNvContentPartPr/>
                <p14:nvPr/>
              </p14:nvContentPartPr>
              <p14:xfrm>
                <a:off x="1092976" y="5838987"/>
                <a:ext cx="194040" cy="13860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41792518-0D9D-F38D-5842-3C9B37C75DB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83976" y="5830347"/>
                  <a:ext cx="211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76F475F4-A594-B0F5-7315-AB2F5975CCB4}"/>
                    </a:ext>
                  </a:extLst>
                </p14:cNvPr>
                <p14:cNvContentPartPr/>
                <p14:nvPr/>
              </p14:nvContentPartPr>
              <p14:xfrm>
                <a:off x="1322656" y="5883627"/>
                <a:ext cx="88200" cy="9540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76F475F4-A594-B0F5-7315-AB2F5975CC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14016" y="5874627"/>
                  <a:ext cx="105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FBD6ABB6-BD3C-7715-DB5A-87442ABC6210}"/>
                    </a:ext>
                  </a:extLst>
                </p14:cNvPr>
                <p14:cNvContentPartPr/>
                <p14:nvPr/>
              </p14:nvContentPartPr>
              <p14:xfrm>
                <a:off x="1452256" y="5823867"/>
                <a:ext cx="58320" cy="17928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FBD6ABB6-BD3C-7715-DB5A-87442ABC621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43616" y="5814867"/>
                  <a:ext cx="75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2020554-87AC-B772-CC7B-FA9B15126E6C}"/>
                    </a:ext>
                  </a:extLst>
                </p14:cNvPr>
                <p14:cNvContentPartPr/>
                <p14:nvPr/>
              </p14:nvContentPartPr>
              <p14:xfrm>
                <a:off x="1493296" y="5732067"/>
                <a:ext cx="96480" cy="24444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2020554-87AC-B772-CC7B-FA9B15126E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84296" y="5723067"/>
                  <a:ext cx="114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838780E-0CF6-9E8C-4753-9F9726A7FEDA}"/>
                    </a:ext>
                  </a:extLst>
                </p14:cNvPr>
                <p14:cNvContentPartPr/>
                <p14:nvPr/>
              </p14:nvContentPartPr>
              <p14:xfrm>
                <a:off x="1617136" y="5901267"/>
                <a:ext cx="69480" cy="1317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838780E-0CF6-9E8C-4753-9F9726A7FED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08496" y="5892267"/>
                  <a:ext cx="87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88523300-E38D-6B6F-30A9-472965C1FB89}"/>
                    </a:ext>
                  </a:extLst>
                </p14:cNvPr>
                <p14:cNvContentPartPr/>
                <p14:nvPr/>
              </p14:nvContentPartPr>
              <p14:xfrm>
                <a:off x="1710376" y="5944467"/>
                <a:ext cx="88920" cy="882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88523300-E38D-6B6F-30A9-472965C1FB8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01376" y="5935467"/>
                  <a:ext cx="106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F07683C0-E804-9113-467A-CE1C63E28158}"/>
                    </a:ext>
                  </a:extLst>
                </p14:cNvPr>
                <p14:cNvContentPartPr/>
                <p14:nvPr/>
              </p14:nvContentPartPr>
              <p14:xfrm>
                <a:off x="1823416" y="5722707"/>
                <a:ext cx="45720" cy="35064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F07683C0-E804-9113-467A-CE1C63E281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14416" y="5713707"/>
                  <a:ext cx="63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17773C8-C51E-C3E6-6DA1-39DB9B9416B7}"/>
                    </a:ext>
                  </a:extLst>
                </p14:cNvPr>
                <p14:cNvContentPartPr/>
                <p14:nvPr/>
              </p14:nvContentPartPr>
              <p14:xfrm>
                <a:off x="1788496" y="5862747"/>
                <a:ext cx="214560" cy="17280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17773C8-C51E-C3E6-6DA1-39DB9B9416B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79856" y="5853747"/>
                  <a:ext cx="2322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AA916C94-6D15-2E86-991D-E36F25A39476}"/>
              </a:ext>
            </a:extLst>
          </p:cNvPr>
          <p:cNvGrpSpPr/>
          <p:nvPr/>
        </p:nvGrpSpPr>
        <p:grpSpPr>
          <a:xfrm>
            <a:off x="2289976" y="5660067"/>
            <a:ext cx="1235160" cy="432000"/>
            <a:chOff x="2289976" y="5660067"/>
            <a:chExt cx="12351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CCFD9FB1-EAA8-FEA2-36CC-BA2B44493CDF}"/>
                    </a:ext>
                  </a:extLst>
                </p14:cNvPr>
                <p14:cNvContentPartPr/>
                <p14:nvPr/>
              </p14:nvContentPartPr>
              <p14:xfrm>
                <a:off x="2289976" y="5712627"/>
                <a:ext cx="99360" cy="2984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CCFD9FB1-EAA8-FEA2-36CC-BA2B44493C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81336" y="5703987"/>
                  <a:ext cx="1170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B635A586-E3A1-A0B2-BC69-1297F666C121}"/>
                    </a:ext>
                  </a:extLst>
                </p14:cNvPr>
                <p14:cNvContentPartPr/>
                <p14:nvPr/>
              </p14:nvContentPartPr>
              <p14:xfrm>
                <a:off x="2474656" y="5869227"/>
                <a:ext cx="15840" cy="2228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B635A586-E3A1-A0B2-BC69-1297F666C1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66016" y="5860227"/>
                  <a:ext cx="334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9BBECA08-1C99-002D-D540-67E2518E32BC}"/>
                    </a:ext>
                  </a:extLst>
                </p14:cNvPr>
                <p14:cNvContentPartPr/>
                <p14:nvPr/>
              </p14:nvContentPartPr>
              <p14:xfrm>
                <a:off x="2525056" y="5941587"/>
                <a:ext cx="104400" cy="10584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9BBECA08-1C99-002D-D540-67E2518E32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16416" y="5932947"/>
                  <a:ext cx="122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937BB422-C2AB-F510-F6D7-12CC52A93D36}"/>
                    </a:ext>
                  </a:extLst>
                </p14:cNvPr>
                <p14:cNvContentPartPr/>
                <p14:nvPr/>
              </p14:nvContentPartPr>
              <p14:xfrm>
                <a:off x="2658616" y="5835387"/>
                <a:ext cx="116640" cy="22284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937BB422-C2AB-F510-F6D7-12CC52A93D3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49616" y="5826747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DBD69B48-6307-53DF-FD6C-0E1F3F3FC1CF}"/>
                    </a:ext>
                  </a:extLst>
                </p14:cNvPr>
                <p14:cNvContentPartPr/>
                <p14:nvPr/>
              </p14:nvContentPartPr>
              <p14:xfrm>
                <a:off x="2809816" y="5689227"/>
                <a:ext cx="48960" cy="39744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DBD69B48-6307-53DF-FD6C-0E1F3F3FC1C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01176" y="5680587"/>
                  <a:ext cx="666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F6DD4B5C-5432-400D-2AF1-00FD1C30192F}"/>
                    </a:ext>
                  </a:extLst>
                </p14:cNvPr>
                <p14:cNvContentPartPr/>
                <p14:nvPr/>
              </p14:nvContentPartPr>
              <p14:xfrm>
                <a:off x="2761936" y="5886147"/>
                <a:ext cx="131760" cy="313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F6DD4B5C-5432-400D-2AF1-00FD1C3019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52936" y="5877507"/>
                  <a:ext cx="149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3A9D804D-8330-0E29-8055-35BF04860B2F}"/>
                    </a:ext>
                  </a:extLst>
                </p14:cNvPr>
                <p14:cNvContentPartPr/>
                <p14:nvPr/>
              </p14:nvContentPartPr>
              <p14:xfrm>
                <a:off x="2897656" y="5909907"/>
                <a:ext cx="99360" cy="14400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3A9D804D-8330-0E29-8055-35BF04860B2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88656" y="5901267"/>
                  <a:ext cx="117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CBA6BF7E-33A1-17A2-E9F4-F906BCA450B8}"/>
                    </a:ext>
                  </a:extLst>
                </p14:cNvPr>
                <p14:cNvContentPartPr/>
                <p14:nvPr/>
              </p14:nvContentPartPr>
              <p14:xfrm>
                <a:off x="3022216" y="5849067"/>
                <a:ext cx="133200" cy="1872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CBA6BF7E-33A1-17A2-E9F4-F906BCA450B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13576" y="5840427"/>
                  <a:ext cx="150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AD8C39BF-72F5-FE0E-4B7A-8FE89974D8FF}"/>
                    </a:ext>
                  </a:extLst>
                </p14:cNvPr>
                <p14:cNvContentPartPr/>
                <p14:nvPr/>
              </p14:nvContentPartPr>
              <p14:xfrm>
                <a:off x="3138136" y="5872107"/>
                <a:ext cx="139680" cy="13212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AD8C39BF-72F5-FE0E-4B7A-8FE89974D8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29496" y="5863107"/>
                  <a:ext cx="157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49AE7FC8-7E16-EB74-996E-46BEF545BD9D}"/>
                    </a:ext>
                  </a:extLst>
                </p14:cNvPr>
                <p14:cNvContentPartPr/>
                <p14:nvPr/>
              </p14:nvContentPartPr>
              <p14:xfrm>
                <a:off x="3306976" y="5901627"/>
                <a:ext cx="86040" cy="7200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49AE7FC8-7E16-EB74-996E-46BEF545BD9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97976" y="5892627"/>
                  <a:ext cx="1036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278ADCCB-97CF-5C00-7EC7-54AFB526FE0B}"/>
                    </a:ext>
                  </a:extLst>
                </p14:cNvPr>
                <p14:cNvContentPartPr/>
                <p14:nvPr/>
              </p14:nvContentPartPr>
              <p14:xfrm>
                <a:off x="3403456" y="5660067"/>
                <a:ext cx="121680" cy="358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278ADCCB-97CF-5C00-7EC7-54AFB526FE0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94456" y="5651427"/>
                  <a:ext cx="13932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upo 157">
            <a:extLst>
              <a:ext uri="{FF2B5EF4-FFF2-40B4-BE49-F238E27FC236}">
                <a16:creationId xmlns:a16="http://schemas.microsoft.com/office/drawing/2014/main" id="{B610EA7C-9873-6EDC-7400-78159135BDD4}"/>
              </a:ext>
            </a:extLst>
          </p:cNvPr>
          <p:cNvGrpSpPr/>
          <p:nvPr/>
        </p:nvGrpSpPr>
        <p:grpSpPr>
          <a:xfrm>
            <a:off x="3728536" y="5845467"/>
            <a:ext cx="149760" cy="113040"/>
            <a:chOff x="3728536" y="5845467"/>
            <a:chExt cx="14976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415ABC23-7C65-7A46-D666-DD04F5E547FA}"/>
                    </a:ext>
                  </a:extLst>
                </p14:cNvPr>
                <p14:cNvContentPartPr/>
                <p14:nvPr/>
              </p14:nvContentPartPr>
              <p14:xfrm>
                <a:off x="3728536" y="5845467"/>
                <a:ext cx="129960" cy="1944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415ABC23-7C65-7A46-D666-DD04F5E547F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19896" y="5836467"/>
                  <a:ext cx="147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932F49A6-BD81-2740-E226-2B263D95FFBF}"/>
                    </a:ext>
                  </a:extLst>
                </p14:cNvPr>
                <p14:cNvContentPartPr/>
                <p14:nvPr/>
              </p14:nvContentPartPr>
              <p14:xfrm>
                <a:off x="3756256" y="5940507"/>
                <a:ext cx="122040" cy="1800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932F49A6-BD81-2740-E226-2B263D95FF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47616" y="5931867"/>
                  <a:ext cx="1396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o 156">
            <a:extLst>
              <a:ext uri="{FF2B5EF4-FFF2-40B4-BE49-F238E27FC236}">
                <a16:creationId xmlns:a16="http://schemas.microsoft.com/office/drawing/2014/main" id="{CC9FF97E-3A10-7955-A776-F322841F6E81}"/>
              </a:ext>
            </a:extLst>
          </p:cNvPr>
          <p:cNvGrpSpPr/>
          <p:nvPr/>
        </p:nvGrpSpPr>
        <p:grpSpPr>
          <a:xfrm>
            <a:off x="4216696" y="5636667"/>
            <a:ext cx="1310760" cy="482400"/>
            <a:chOff x="4216696" y="5636667"/>
            <a:chExt cx="131076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64A02430-34B2-755A-B7FA-C2DFD3488EE2}"/>
                    </a:ext>
                  </a:extLst>
                </p14:cNvPr>
                <p14:cNvContentPartPr/>
                <p14:nvPr/>
              </p14:nvContentPartPr>
              <p14:xfrm>
                <a:off x="4216696" y="5697507"/>
                <a:ext cx="102600" cy="29088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64A02430-34B2-755A-B7FA-C2DFD3488E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07696" y="5688507"/>
                  <a:ext cx="1202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749CA850-6911-5566-CFD3-CF2FC9DA7CE9}"/>
                    </a:ext>
                  </a:extLst>
                </p14:cNvPr>
                <p14:cNvContentPartPr/>
                <p14:nvPr/>
              </p14:nvContentPartPr>
              <p14:xfrm>
                <a:off x="4348096" y="5965347"/>
                <a:ext cx="12240" cy="1537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749CA850-6911-5566-CFD3-CF2FC9DA7C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39096" y="5956347"/>
                  <a:ext cx="29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A5BE33A2-783F-568B-D680-14077A22FDC0}"/>
                    </a:ext>
                  </a:extLst>
                </p14:cNvPr>
                <p14:cNvContentPartPr/>
                <p14:nvPr/>
              </p14:nvContentPartPr>
              <p14:xfrm>
                <a:off x="4467616" y="5669427"/>
                <a:ext cx="105480" cy="31968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A5BE33A2-783F-568B-D680-14077A22FD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58976" y="5660427"/>
                  <a:ext cx="1231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FDEA6BA4-CF49-209B-03E7-416A30F714B0}"/>
                    </a:ext>
                  </a:extLst>
                </p14:cNvPr>
                <p14:cNvContentPartPr/>
                <p14:nvPr/>
              </p14:nvContentPartPr>
              <p14:xfrm>
                <a:off x="4622776" y="5744307"/>
                <a:ext cx="184320" cy="24660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FDEA6BA4-CF49-209B-03E7-416A30F714B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13776" y="5735667"/>
                  <a:ext cx="201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DEEFE7FA-555C-00F1-9124-2BEC3DF3B331}"/>
                    </a:ext>
                  </a:extLst>
                </p14:cNvPr>
                <p14:cNvContentPartPr/>
                <p14:nvPr/>
              </p14:nvContentPartPr>
              <p14:xfrm>
                <a:off x="4921216" y="5807307"/>
                <a:ext cx="126360" cy="1202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DEEFE7FA-555C-00F1-9124-2BEC3DF3B3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12216" y="5798667"/>
                  <a:ext cx="144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F9B9EC57-0371-0EF3-9AA1-1C20886A6A94}"/>
                    </a:ext>
                  </a:extLst>
                </p14:cNvPr>
                <p14:cNvContentPartPr/>
                <p14:nvPr/>
              </p14:nvContentPartPr>
              <p14:xfrm>
                <a:off x="4936336" y="5749347"/>
                <a:ext cx="222480" cy="27972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F9B9EC57-0371-0EF3-9AA1-1C20886A6A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27696" y="5740707"/>
                  <a:ext cx="2401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13020819-B238-97F2-9B41-6F348C571C2E}"/>
                    </a:ext>
                  </a:extLst>
                </p14:cNvPr>
                <p14:cNvContentPartPr/>
                <p14:nvPr/>
              </p14:nvContentPartPr>
              <p14:xfrm>
                <a:off x="5204176" y="5834667"/>
                <a:ext cx="150480" cy="15012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13020819-B238-97F2-9B41-6F348C571C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195176" y="5826027"/>
                  <a:ext cx="168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4E6E824C-A7CC-725C-BE1D-D6B334639278}"/>
                    </a:ext>
                  </a:extLst>
                </p14:cNvPr>
                <p14:cNvContentPartPr/>
                <p14:nvPr/>
              </p14:nvContentPartPr>
              <p14:xfrm>
                <a:off x="5307496" y="5656467"/>
                <a:ext cx="172440" cy="14904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4E6E824C-A7CC-725C-BE1D-D6B33463927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98496" y="5647827"/>
                  <a:ext cx="190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B046DD38-DAD4-1D1D-E682-BB0983615C60}"/>
                    </a:ext>
                  </a:extLst>
                </p14:cNvPr>
                <p14:cNvContentPartPr/>
                <p14:nvPr/>
              </p14:nvContentPartPr>
              <p14:xfrm>
                <a:off x="5504776" y="5636667"/>
                <a:ext cx="22680" cy="2329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B046DD38-DAD4-1D1D-E682-BB0983615C6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495776" y="5627667"/>
                  <a:ext cx="4032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2" name="Entrada de lápiz 161">
                <a:extLst>
                  <a:ext uri="{FF2B5EF4-FFF2-40B4-BE49-F238E27FC236}">
                    <a16:creationId xmlns:a16="http://schemas.microsoft.com/office/drawing/2014/main" id="{DA402DC1-CB71-BA02-0B66-DAACBF8A59E6}"/>
                  </a:ext>
                </a:extLst>
              </p14:cNvPr>
              <p14:cNvContentPartPr/>
              <p14:nvPr/>
            </p14:nvContentPartPr>
            <p14:xfrm>
              <a:off x="5959456" y="5722347"/>
              <a:ext cx="259920" cy="631800"/>
            </p14:xfrm>
          </p:contentPart>
        </mc:Choice>
        <mc:Fallback xmlns="">
          <p:pic>
            <p:nvPicPr>
              <p:cNvPr id="162" name="Entrada de lápiz 161">
                <a:extLst>
                  <a:ext uri="{FF2B5EF4-FFF2-40B4-BE49-F238E27FC236}">
                    <a16:creationId xmlns:a16="http://schemas.microsoft.com/office/drawing/2014/main" id="{DA402DC1-CB71-BA02-0B66-DAACBF8A59E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950456" y="5713707"/>
                <a:ext cx="27756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3" name="Entrada de lápiz 162">
                <a:extLst>
                  <a:ext uri="{FF2B5EF4-FFF2-40B4-BE49-F238E27FC236}">
                    <a16:creationId xmlns:a16="http://schemas.microsoft.com/office/drawing/2014/main" id="{8E703185-286B-E694-EB33-EB7474748332}"/>
                  </a:ext>
                </a:extLst>
              </p14:cNvPr>
              <p14:cNvContentPartPr/>
              <p14:nvPr/>
            </p14:nvContentPartPr>
            <p14:xfrm>
              <a:off x="6761176" y="5697147"/>
              <a:ext cx="216000" cy="604440"/>
            </p14:xfrm>
          </p:contentPart>
        </mc:Choice>
        <mc:Fallback xmlns="">
          <p:pic>
            <p:nvPicPr>
              <p:cNvPr id="163" name="Entrada de lápiz 162">
                <a:extLst>
                  <a:ext uri="{FF2B5EF4-FFF2-40B4-BE49-F238E27FC236}">
                    <a16:creationId xmlns:a16="http://schemas.microsoft.com/office/drawing/2014/main" id="{8E703185-286B-E694-EB33-EB747474833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752536" y="5688507"/>
                <a:ext cx="233640" cy="62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upo 170">
            <a:extLst>
              <a:ext uri="{FF2B5EF4-FFF2-40B4-BE49-F238E27FC236}">
                <a16:creationId xmlns:a16="http://schemas.microsoft.com/office/drawing/2014/main" id="{7965E1D5-EAAA-FDD1-98DC-3FCA59EDC336}"/>
              </a:ext>
            </a:extLst>
          </p:cNvPr>
          <p:cNvGrpSpPr/>
          <p:nvPr/>
        </p:nvGrpSpPr>
        <p:grpSpPr>
          <a:xfrm>
            <a:off x="3169096" y="5084427"/>
            <a:ext cx="140760" cy="109080"/>
            <a:chOff x="3169096" y="5084427"/>
            <a:chExt cx="14076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97B1C1E9-45AA-FDDF-7DCE-A572250956BC}"/>
                    </a:ext>
                  </a:extLst>
                </p14:cNvPr>
                <p14:cNvContentPartPr/>
                <p14:nvPr/>
              </p14:nvContentPartPr>
              <p14:xfrm>
                <a:off x="3169096" y="5084427"/>
                <a:ext cx="140760" cy="277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97B1C1E9-45AA-FDDF-7DCE-A572250956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60096" y="5075787"/>
                  <a:ext cx="158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0DFF6FD2-BF21-45A4-FBBD-0121BB79DDAC}"/>
                    </a:ext>
                  </a:extLst>
                </p14:cNvPr>
                <p14:cNvContentPartPr/>
                <p14:nvPr/>
              </p14:nvContentPartPr>
              <p14:xfrm>
                <a:off x="3182056" y="5167947"/>
                <a:ext cx="126720" cy="2556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0DFF6FD2-BF21-45A4-FBBD-0121BB79DDA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73056" y="5159307"/>
                  <a:ext cx="1443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98942D50-2E07-6052-32DE-E0495E1A85C0}"/>
              </a:ext>
            </a:extLst>
          </p:cNvPr>
          <p:cNvGrpSpPr/>
          <p:nvPr/>
        </p:nvGrpSpPr>
        <p:grpSpPr>
          <a:xfrm>
            <a:off x="3731416" y="4914867"/>
            <a:ext cx="840960" cy="353160"/>
            <a:chOff x="3731416" y="4914867"/>
            <a:chExt cx="8409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BFFC994E-33C7-E9AA-B6B4-AEE61F7ECE7A}"/>
                    </a:ext>
                  </a:extLst>
                </p14:cNvPr>
                <p14:cNvContentPartPr/>
                <p14:nvPr/>
              </p14:nvContentPartPr>
              <p14:xfrm>
                <a:off x="3786496" y="4914867"/>
                <a:ext cx="142560" cy="1944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BFFC994E-33C7-E9AA-B6B4-AEE61F7ECE7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77856" y="4905867"/>
                  <a:ext cx="160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D76DE30A-DCDE-EEEC-1EA0-E8C314EAAF0A}"/>
                    </a:ext>
                  </a:extLst>
                </p14:cNvPr>
                <p14:cNvContentPartPr/>
                <p14:nvPr/>
              </p14:nvContentPartPr>
              <p14:xfrm>
                <a:off x="3731416" y="4942947"/>
                <a:ext cx="130680" cy="22140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D76DE30A-DCDE-EEEC-1EA0-E8C314EAAF0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22416" y="4934307"/>
                  <a:ext cx="1483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7C5E9323-F0A3-DCB3-225F-32291F81B46C}"/>
                    </a:ext>
                  </a:extLst>
                </p14:cNvPr>
                <p14:cNvContentPartPr/>
                <p14:nvPr/>
              </p14:nvContentPartPr>
              <p14:xfrm>
                <a:off x="3885856" y="5179107"/>
                <a:ext cx="36360" cy="7380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7C5E9323-F0A3-DCB3-225F-32291F81B4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77216" y="5170107"/>
                  <a:ext cx="54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67D25747-1F40-035F-DBC0-598048B5A503}"/>
                    </a:ext>
                  </a:extLst>
                </p14:cNvPr>
                <p14:cNvContentPartPr/>
                <p14:nvPr/>
              </p14:nvContentPartPr>
              <p14:xfrm>
                <a:off x="4010416" y="4942227"/>
                <a:ext cx="173520" cy="32580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67D25747-1F40-035F-DBC0-598048B5A50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01776" y="4933587"/>
                  <a:ext cx="1911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58488F49-AFD3-FB54-3474-3716CBD728CB}"/>
                    </a:ext>
                  </a:extLst>
                </p14:cNvPr>
                <p14:cNvContentPartPr/>
                <p14:nvPr/>
              </p14:nvContentPartPr>
              <p14:xfrm>
                <a:off x="4224256" y="4986867"/>
                <a:ext cx="69480" cy="1807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58488F49-AFD3-FB54-3474-3716CBD728C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15256" y="4977867"/>
                  <a:ext cx="87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19B5A817-CE39-F13C-6DD6-89A8BDAFC5D3}"/>
                    </a:ext>
                  </a:extLst>
                </p14:cNvPr>
                <p14:cNvContentPartPr/>
                <p14:nvPr/>
              </p14:nvContentPartPr>
              <p14:xfrm>
                <a:off x="4229296" y="5060307"/>
                <a:ext cx="133920" cy="5004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19B5A817-CE39-F13C-6DD6-89A8BDAFC5D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20656" y="5051307"/>
                  <a:ext cx="151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EF24955-8D9B-5DFB-007F-8716409BDF61}"/>
                    </a:ext>
                  </a:extLst>
                </p14:cNvPr>
                <p14:cNvContentPartPr/>
                <p14:nvPr/>
              </p14:nvContentPartPr>
              <p14:xfrm>
                <a:off x="4397056" y="4980027"/>
                <a:ext cx="175320" cy="23220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EF24955-8D9B-5DFB-007F-8716409BDF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88056" y="4971027"/>
                  <a:ext cx="19296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44BBD3CF-E637-FA0F-61A7-0B4C15D7A98D}"/>
              </a:ext>
            </a:extLst>
          </p:cNvPr>
          <p:cNvGrpSpPr/>
          <p:nvPr/>
        </p:nvGrpSpPr>
        <p:grpSpPr>
          <a:xfrm>
            <a:off x="4897096" y="4978227"/>
            <a:ext cx="87480" cy="120240"/>
            <a:chOff x="4897096" y="4978227"/>
            <a:chExt cx="8748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365C5B36-1BF9-F8CB-EA82-AE05137B94AC}"/>
                    </a:ext>
                  </a:extLst>
                </p14:cNvPr>
                <p14:cNvContentPartPr/>
                <p14:nvPr/>
              </p14:nvContentPartPr>
              <p14:xfrm>
                <a:off x="4922656" y="5001987"/>
                <a:ext cx="61920" cy="936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365C5B36-1BF9-F8CB-EA82-AE05137B94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14016" y="4992987"/>
                  <a:ext cx="79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04E405E6-B61A-B896-0F22-286EC172B437}"/>
                    </a:ext>
                  </a:extLst>
                </p14:cNvPr>
                <p14:cNvContentPartPr/>
                <p14:nvPr/>
              </p14:nvContentPartPr>
              <p14:xfrm>
                <a:off x="4897096" y="4978227"/>
                <a:ext cx="82440" cy="12024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04E405E6-B61A-B896-0F22-286EC172B43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88456" y="4969587"/>
                  <a:ext cx="1000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1A7BD986-3543-16A3-3E3C-0D9E6BEA6E7C}"/>
              </a:ext>
            </a:extLst>
          </p:cNvPr>
          <p:cNvGrpSpPr/>
          <p:nvPr/>
        </p:nvGrpSpPr>
        <p:grpSpPr>
          <a:xfrm>
            <a:off x="5158096" y="4789947"/>
            <a:ext cx="467280" cy="445320"/>
            <a:chOff x="5158096" y="4789947"/>
            <a:chExt cx="4672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940C78CA-DF0E-2F4D-95CF-ACAC02F29F06}"/>
                    </a:ext>
                  </a:extLst>
                </p14:cNvPr>
                <p14:cNvContentPartPr/>
                <p14:nvPr/>
              </p14:nvContentPartPr>
              <p14:xfrm>
                <a:off x="5158096" y="4910187"/>
                <a:ext cx="29160" cy="23400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940C78CA-DF0E-2F4D-95CF-ACAC02F29F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49096" y="4901547"/>
                  <a:ext cx="468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4EA3B72F-FC50-1A82-DFC4-505E17D72773}"/>
                    </a:ext>
                  </a:extLst>
                </p14:cNvPr>
                <p14:cNvContentPartPr/>
                <p14:nvPr/>
              </p14:nvContentPartPr>
              <p14:xfrm>
                <a:off x="5218216" y="4979307"/>
                <a:ext cx="161280" cy="255960"/>
              </p14:xfrm>
            </p:contentPart>
          </mc:Choice>
          <mc:Fallback xmlns=""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4EA3B72F-FC50-1A82-DFC4-505E17D7277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209216" y="4970307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9CC1E885-B680-0F79-B8AE-C2879432CDDB}"/>
                    </a:ext>
                  </a:extLst>
                </p14:cNvPr>
                <p14:cNvContentPartPr/>
                <p14:nvPr/>
              </p14:nvContentPartPr>
              <p14:xfrm>
                <a:off x="5385256" y="4840347"/>
                <a:ext cx="105480" cy="14040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9CC1E885-B680-0F79-B8AE-C2879432CDD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376616" y="4831707"/>
                  <a:ext cx="123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6FB0D9FF-0324-4EB6-4353-193DE679851E}"/>
                    </a:ext>
                  </a:extLst>
                </p14:cNvPr>
                <p14:cNvContentPartPr/>
                <p14:nvPr/>
              </p14:nvContentPartPr>
              <p14:xfrm>
                <a:off x="5527816" y="4789947"/>
                <a:ext cx="97560" cy="15588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6FB0D9FF-0324-4EB6-4353-193DE679851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18816" y="4780947"/>
                  <a:ext cx="11520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063B5508-302B-02B3-B4C1-32DB648088DB}"/>
              </a:ext>
            </a:extLst>
          </p:cNvPr>
          <p:cNvGrpSpPr/>
          <p:nvPr/>
        </p:nvGrpSpPr>
        <p:grpSpPr>
          <a:xfrm>
            <a:off x="5844976" y="4859427"/>
            <a:ext cx="639000" cy="389160"/>
            <a:chOff x="5844976" y="4859427"/>
            <a:chExt cx="63900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B8D85D27-B2B2-FA2E-FEF9-DDF46A61CF49}"/>
                    </a:ext>
                  </a:extLst>
                </p14:cNvPr>
                <p14:cNvContentPartPr/>
                <p14:nvPr/>
              </p14:nvContentPartPr>
              <p14:xfrm>
                <a:off x="5844976" y="4859427"/>
                <a:ext cx="218160" cy="29916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B8D85D27-B2B2-FA2E-FEF9-DDF46A61CF4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36336" y="4850787"/>
                  <a:ext cx="2358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F14970CA-3873-CB63-3DE7-EB55D868DA58}"/>
                    </a:ext>
                  </a:extLst>
                </p14:cNvPr>
                <p14:cNvContentPartPr/>
                <p14:nvPr/>
              </p14:nvContentPartPr>
              <p14:xfrm>
                <a:off x="6026776" y="4877067"/>
                <a:ext cx="35640" cy="1933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F14970CA-3873-CB63-3DE7-EB55D868DA5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17776" y="4868427"/>
                  <a:ext cx="53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CDEB60AE-4898-B9B1-B185-3423EDFEE76F}"/>
                    </a:ext>
                  </a:extLst>
                </p14:cNvPr>
                <p14:cNvContentPartPr/>
                <p14:nvPr/>
              </p14:nvContentPartPr>
              <p14:xfrm>
                <a:off x="6035776" y="4953387"/>
                <a:ext cx="135000" cy="14508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CDEB60AE-4898-B9B1-B185-3423EDFEE76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26776" y="4944387"/>
                  <a:ext cx="15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05A528EC-F079-2CE1-E82B-8942D16EEB7F}"/>
                    </a:ext>
                  </a:extLst>
                </p14:cNvPr>
                <p14:cNvContentPartPr/>
                <p14:nvPr/>
              </p14:nvContentPartPr>
              <p14:xfrm>
                <a:off x="6139456" y="4963827"/>
                <a:ext cx="128880" cy="28476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05A528EC-F079-2CE1-E82B-8942D16EEB7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30456" y="4955187"/>
                  <a:ext cx="146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08137DDB-E384-3AB7-AC74-88C9603F6B7E}"/>
                    </a:ext>
                  </a:extLst>
                </p14:cNvPr>
                <p14:cNvContentPartPr/>
                <p14:nvPr/>
              </p14:nvContentPartPr>
              <p14:xfrm>
                <a:off x="6324136" y="4868787"/>
                <a:ext cx="159840" cy="33588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08137DDB-E384-3AB7-AC74-88C9603F6B7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315136" y="4860147"/>
                  <a:ext cx="17748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upo 213">
            <a:extLst>
              <a:ext uri="{FF2B5EF4-FFF2-40B4-BE49-F238E27FC236}">
                <a16:creationId xmlns:a16="http://schemas.microsoft.com/office/drawing/2014/main" id="{51F97DBD-3CB2-22FB-3F71-BA46BF9F1407}"/>
              </a:ext>
            </a:extLst>
          </p:cNvPr>
          <p:cNvGrpSpPr/>
          <p:nvPr/>
        </p:nvGrpSpPr>
        <p:grpSpPr>
          <a:xfrm>
            <a:off x="8195416" y="2557947"/>
            <a:ext cx="147240" cy="100800"/>
            <a:chOff x="8195416" y="2557947"/>
            <a:chExt cx="14724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7454A0A1-F483-8629-7349-1C7E59588D70}"/>
                    </a:ext>
                  </a:extLst>
                </p14:cNvPr>
                <p14:cNvContentPartPr/>
                <p14:nvPr/>
              </p14:nvContentPartPr>
              <p14:xfrm>
                <a:off x="8195416" y="2557947"/>
                <a:ext cx="147240" cy="126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7454A0A1-F483-8629-7349-1C7E59588D7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186776" y="2549307"/>
                  <a:ext cx="164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69103D56-B3B2-C088-EE5E-8E5B405D8683}"/>
                    </a:ext>
                  </a:extLst>
                </p14:cNvPr>
                <p14:cNvContentPartPr/>
                <p14:nvPr/>
              </p14:nvContentPartPr>
              <p14:xfrm>
                <a:off x="8207656" y="2638587"/>
                <a:ext cx="126360" cy="2016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69103D56-B3B2-C088-EE5E-8E5B405D86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98656" y="2629947"/>
                  <a:ext cx="1440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0C03715B-9189-DA3C-6B8F-B550D4E0E06E}"/>
              </a:ext>
            </a:extLst>
          </p:cNvPr>
          <p:cNvGrpSpPr/>
          <p:nvPr/>
        </p:nvGrpSpPr>
        <p:grpSpPr>
          <a:xfrm>
            <a:off x="8562256" y="2460747"/>
            <a:ext cx="802080" cy="384480"/>
            <a:chOff x="8562256" y="2460747"/>
            <a:chExt cx="80208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1B3F7D94-E4EB-D4D2-5F67-B39E70F1B0ED}"/>
                    </a:ext>
                  </a:extLst>
                </p14:cNvPr>
                <p14:cNvContentPartPr/>
                <p14:nvPr/>
              </p14:nvContentPartPr>
              <p14:xfrm>
                <a:off x="8562256" y="2692587"/>
                <a:ext cx="151560" cy="1980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1B3F7D94-E4EB-D4D2-5F67-B39E70F1B0E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53256" y="2683947"/>
                  <a:ext cx="169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521C3592-45DF-2BDE-4449-C9F9B097A8C4}"/>
                    </a:ext>
                  </a:extLst>
                </p14:cNvPr>
                <p14:cNvContentPartPr/>
                <p14:nvPr/>
              </p14:nvContentPartPr>
              <p14:xfrm>
                <a:off x="8859256" y="2535627"/>
                <a:ext cx="115200" cy="24876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521C3592-45DF-2BDE-4449-C9F9B097A8C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50256" y="2526627"/>
                  <a:ext cx="132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24A35F2C-D885-B465-CC3A-AAE4A7D8C997}"/>
                    </a:ext>
                  </a:extLst>
                </p14:cNvPr>
                <p14:cNvContentPartPr/>
                <p14:nvPr/>
              </p14:nvContentPartPr>
              <p14:xfrm>
                <a:off x="9062296" y="2663067"/>
                <a:ext cx="31320" cy="18216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24A35F2C-D885-B465-CC3A-AAE4A7D8C99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53656" y="2654427"/>
                  <a:ext cx="48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9BE8D63E-421C-5AEF-DAA5-CE30EA83786F}"/>
                    </a:ext>
                  </a:extLst>
                </p14:cNvPr>
                <p14:cNvContentPartPr/>
                <p14:nvPr/>
              </p14:nvContentPartPr>
              <p14:xfrm>
                <a:off x="9199456" y="2460747"/>
                <a:ext cx="121680" cy="1198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9BE8D63E-421C-5AEF-DAA5-CE30EA83786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90816" y="2452107"/>
                  <a:ext cx="139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9DCA1DCE-420E-A85D-8495-B28363A86806}"/>
                    </a:ext>
                  </a:extLst>
                </p14:cNvPr>
                <p14:cNvContentPartPr/>
                <p14:nvPr/>
              </p14:nvContentPartPr>
              <p14:xfrm>
                <a:off x="9212776" y="2587107"/>
                <a:ext cx="151560" cy="1645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9DCA1DCE-420E-A85D-8495-B28363A8680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04136" y="2578467"/>
                  <a:ext cx="1692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C43189B3-323D-811B-677E-46C94FCB9547}"/>
              </a:ext>
            </a:extLst>
          </p:cNvPr>
          <p:cNvGrpSpPr/>
          <p:nvPr/>
        </p:nvGrpSpPr>
        <p:grpSpPr>
          <a:xfrm>
            <a:off x="9707776" y="2305587"/>
            <a:ext cx="1234800" cy="942120"/>
            <a:chOff x="9707776" y="2305587"/>
            <a:chExt cx="1234800" cy="9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29AB8D29-9B55-1E2E-1239-5F46F6ADE449}"/>
                    </a:ext>
                  </a:extLst>
                </p14:cNvPr>
                <p14:cNvContentPartPr/>
                <p14:nvPr/>
              </p14:nvContentPartPr>
              <p14:xfrm>
                <a:off x="9707776" y="2355267"/>
                <a:ext cx="206640" cy="49644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29AB8D29-9B55-1E2E-1239-5F46F6ADE44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98776" y="2346627"/>
                  <a:ext cx="2242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08623D2A-6D88-C639-64CF-C23C3A679B41}"/>
                    </a:ext>
                  </a:extLst>
                </p14:cNvPr>
                <p14:cNvContentPartPr/>
                <p14:nvPr/>
              </p14:nvContentPartPr>
              <p14:xfrm>
                <a:off x="10054816" y="2305587"/>
                <a:ext cx="203400" cy="26892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08623D2A-6D88-C639-64CF-C23C3A679B4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045816" y="2296587"/>
                  <a:ext cx="2210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ADD171E6-B422-95E0-07BA-A13EDA55DBBA}"/>
                    </a:ext>
                  </a:extLst>
                </p14:cNvPr>
                <p14:cNvContentPartPr/>
                <p14:nvPr/>
              </p14:nvContentPartPr>
              <p14:xfrm>
                <a:off x="9996136" y="2667027"/>
                <a:ext cx="238320" cy="327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ADD171E6-B422-95E0-07BA-A13EDA55DBB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987136" y="2658027"/>
                  <a:ext cx="255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DB102293-A7D5-AC1C-E3F2-DB9C3796556C}"/>
                    </a:ext>
                  </a:extLst>
                </p14:cNvPr>
                <p14:cNvContentPartPr/>
                <p14:nvPr/>
              </p14:nvContentPartPr>
              <p14:xfrm>
                <a:off x="10075696" y="2717427"/>
                <a:ext cx="110880" cy="26028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DB102293-A7D5-AC1C-E3F2-DB9C3796556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066696" y="2708787"/>
                  <a:ext cx="1285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8EB645CB-7959-A227-20A4-59AE4684391D}"/>
                    </a:ext>
                  </a:extLst>
                </p14:cNvPr>
                <p14:cNvContentPartPr/>
                <p14:nvPr/>
              </p14:nvContentPartPr>
              <p14:xfrm>
                <a:off x="10089016" y="2845947"/>
                <a:ext cx="109800" cy="7020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8EB645CB-7959-A227-20A4-59AE468439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80016" y="2836947"/>
                  <a:ext cx="127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0CA83961-7AF1-4C83-08DF-1573FC2173AE}"/>
                    </a:ext>
                  </a:extLst>
                </p14:cNvPr>
                <p14:cNvContentPartPr/>
                <p14:nvPr/>
              </p14:nvContentPartPr>
              <p14:xfrm>
                <a:off x="10143376" y="2844867"/>
                <a:ext cx="160200" cy="40284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0CA83961-7AF1-4C83-08DF-1573FC2173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34376" y="2835867"/>
                  <a:ext cx="1778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0260215E-900C-348E-47AA-83C2683EA5F8}"/>
                    </a:ext>
                  </a:extLst>
                </p14:cNvPr>
                <p14:cNvContentPartPr/>
                <p14:nvPr/>
              </p14:nvContentPartPr>
              <p14:xfrm>
                <a:off x="10381336" y="2429787"/>
                <a:ext cx="175320" cy="56412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0260215E-900C-348E-47AA-83C2683EA5F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72696" y="2420787"/>
                  <a:ext cx="19296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E7E04761-41BB-33A7-9DE1-5D235E5CB55D}"/>
                    </a:ext>
                  </a:extLst>
                </p14:cNvPr>
                <p14:cNvContentPartPr/>
                <p14:nvPr/>
              </p14:nvContentPartPr>
              <p14:xfrm>
                <a:off x="10717576" y="2555427"/>
                <a:ext cx="195480" cy="18864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E7E04761-41BB-33A7-9DE1-5D235E5CB55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08936" y="2546787"/>
                  <a:ext cx="213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3F39071F-6D82-30B6-6F84-116D4FE34DB5}"/>
                    </a:ext>
                  </a:extLst>
                </p14:cNvPr>
                <p14:cNvContentPartPr/>
                <p14:nvPr/>
              </p14:nvContentPartPr>
              <p14:xfrm>
                <a:off x="10813696" y="2377947"/>
                <a:ext cx="128880" cy="9540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3F39071F-6D82-30B6-6F84-116D4FE34DB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05056" y="2369307"/>
                  <a:ext cx="14652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upo 216">
            <a:extLst>
              <a:ext uri="{FF2B5EF4-FFF2-40B4-BE49-F238E27FC236}">
                <a16:creationId xmlns:a16="http://schemas.microsoft.com/office/drawing/2014/main" id="{A4E5B055-FDF5-1A13-6DA5-D6E3F970EDCF}"/>
              </a:ext>
            </a:extLst>
          </p:cNvPr>
          <p:cNvGrpSpPr/>
          <p:nvPr/>
        </p:nvGrpSpPr>
        <p:grpSpPr>
          <a:xfrm>
            <a:off x="3322096" y="4188747"/>
            <a:ext cx="160560" cy="95760"/>
            <a:chOff x="3322096" y="4188747"/>
            <a:chExt cx="160560" cy="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17716BA2-56EB-E6D1-6FB7-0CCD7631937A}"/>
                    </a:ext>
                  </a:extLst>
                </p14:cNvPr>
                <p14:cNvContentPartPr/>
                <p14:nvPr/>
              </p14:nvContentPartPr>
              <p14:xfrm>
                <a:off x="3322096" y="4188747"/>
                <a:ext cx="160560" cy="2592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17716BA2-56EB-E6D1-6FB7-0CCD7631937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13096" y="4180107"/>
                  <a:ext cx="178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CD734B5E-DC84-1DBC-3C05-72D95A2BF386}"/>
                    </a:ext>
                  </a:extLst>
                </p14:cNvPr>
                <p14:cNvContentPartPr/>
                <p14:nvPr/>
              </p14:nvContentPartPr>
              <p14:xfrm>
                <a:off x="3327856" y="4273707"/>
                <a:ext cx="132840" cy="108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CD734B5E-DC84-1DBC-3C05-72D95A2BF38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19216" y="4265067"/>
                  <a:ext cx="15048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o 229">
            <a:extLst>
              <a:ext uri="{FF2B5EF4-FFF2-40B4-BE49-F238E27FC236}">
                <a16:creationId xmlns:a16="http://schemas.microsoft.com/office/drawing/2014/main" id="{262300F2-80B1-61BB-F060-06BECFCBD993}"/>
              </a:ext>
            </a:extLst>
          </p:cNvPr>
          <p:cNvGrpSpPr/>
          <p:nvPr/>
        </p:nvGrpSpPr>
        <p:grpSpPr>
          <a:xfrm>
            <a:off x="3958936" y="3923427"/>
            <a:ext cx="782640" cy="291600"/>
            <a:chOff x="3958936" y="3923427"/>
            <a:chExt cx="7826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9C1B3EA7-6209-EC19-1EB7-B503A709CFA2}"/>
                    </a:ext>
                  </a:extLst>
                </p14:cNvPr>
                <p14:cNvContentPartPr/>
                <p14:nvPr/>
              </p14:nvContentPartPr>
              <p14:xfrm>
                <a:off x="3958936" y="3933147"/>
                <a:ext cx="156960" cy="28188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9C1B3EA7-6209-EC19-1EB7-B503A709CFA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950296" y="3924507"/>
                  <a:ext cx="1746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38CCBDF8-ACCE-00BE-48A9-F3331E3B14F8}"/>
                    </a:ext>
                  </a:extLst>
                </p14:cNvPr>
                <p14:cNvContentPartPr/>
                <p14:nvPr/>
              </p14:nvContentPartPr>
              <p14:xfrm>
                <a:off x="4181056" y="3980307"/>
                <a:ext cx="119160" cy="1904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38CCBDF8-ACCE-00BE-48A9-F3331E3B14F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72416" y="3971307"/>
                  <a:ext cx="136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AE96B3E1-167E-7775-5029-A61E3B1C10E3}"/>
                    </a:ext>
                  </a:extLst>
                </p14:cNvPr>
                <p14:cNvContentPartPr/>
                <p14:nvPr/>
              </p14:nvContentPartPr>
              <p14:xfrm>
                <a:off x="4347016" y="3923427"/>
                <a:ext cx="148320" cy="28332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AE96B3E1-167E-7775-5029-A61E3B1C10E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38376" y="3914787"/>
                  <a:ext cx="165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870F6223-A261-7287-B42E-36D4CDD7F14A}"/>
                    </a:ext>
                  </a:extLst>
                </p14:cNvPr>
                <p14:cNvContentPartPr/>
                <p14:nvPr/>
              </p14:nvContentPartPr>
              <p14:xfrm>
                <a:off x="4359256" y="4049067"/>
                <a:ext cx="214200" cy="2016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870F6223-A261-7287-B42E-36D4CDD7F14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350256" y="4040067"/>
                  <a:ext cx="2318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C4EAE5C2-5A42-FB71-05ED-D04835119927}"/>
                    </a:ext>
                  </a:extLst>
                </p14:cNvPr>
                <p14:cNvContentPartPr/>
                <p14:nvPr/>
              </p14:nvContentPartPr>
              <p14:xfrm>
                <a:off x="4600096" y="3947187"/>
                <a:ext cx="121320" cy="10728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C4EAE5C2-5A42-FB71-05ED-D0483511992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91456" y="3938547"/>
                  <a:ext cx="138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88A8D656-BFC6-25E8-60BB-8D2E477A505E}"/>
                    </a:ext>
                  </a:extLst>
                </p14:cNvPr>
                <p14:cNvContentPartPr/>
                <p14:nvPr/>
              </p14:nvContentPartPr>
              <p14:xfrm>
                <a:off x="4593256" y="4055187"/>
                <a:ext cx="148320" cy="15048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88A8D656-BFC6-25E8-60BB-8D2E477A505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584256" y="4046187"/>
                  <a:ext cx="1659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E07E620E-58B1-51FB-6397-B4C41BF851D2}"/>
              </a:ext>
            </a:extLst>
          </p:cNvPr>
          <p:cNvGrpSpPr/>
          <p:nvPr/>
        </p:nvGrpSpPr>
        <p:grpSpPr>
          <a:xfrm>
            <a:off x="4953616" y="3885267"/>
            <a:ext cx="483120" cy="253800"/>
            <a:chOff x="4953616" y="3885267"/>
            <a:chExt cx="4831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8ECA4B7A-792E-705B-FE93-DCB6CB8C21CD}"/>
                    </a:ext>
                  </a:extLst>
                </p14:cNvPr>
                <p14:cNvContentPartPr/>
                <p14:nvPr/>
              </p14:nvContentPartPr>
              <p14:xfrm>
                <a:off x="4953616" y="3885267"/>
                <a:ext cx="136800" cy="24156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8ECA4B7A-792E-705B-FE93-DCB6CB8C21C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944976" y="3876267"/>
                  <a:ext cx="1544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4C9CC488-467B-B559-7150-23F396884783}"/>
                    </a:ext>
                  </a:extLst>
                </p14:cNvPr>
                <p14:cNvContentPartPr/>
                <p14:nvPr/>
              </p14:nvContentPartPr>
              <p14:xfrm>
                <a:off x="5163136" y="3967347"/>
                <a:ext cx="99000" cy="15732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4C9CC488-467B-B559-7150-23F3968847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54496" y="3958347"/>
                  <a:ext cx="11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932E99E4-218F-5EB2-FAC4-2129CB9713BB}"/>
                    </a:ext>
                  </a:extLst>
                </p14:cNvPr>
                <p14:cNvContentPartPr/>
                <p14:nvPr/>
              </p14:nvContentPartPr>
              <p14:xfrm>
                <a:off x="5287336" y="3975987"/>
                <a:ext cx="149400" cy="1630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932E99E4-218F-5EB2-FAC4-2129CB9713B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78696" y="3967347"/>
                  <a:ext cx="16704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upo 240">
            <a:extLst>
              <a:ext uri="{FF2B5EF4-FFF2-40B4-BE49-F238E27FC236}">
                <a16:creationId xmlns:a16="http://schemas.microsoft.com/office/drawing/2014/main" id="{8B45A1DB-D596-50D5-7F8A-3EBB5AF4B374}"/>
              </a:ext>
            </a:extLst>
          </p:cNvPr>
          <p:cNvGrpSpPr/>
          <p:nvPr/>
        </p:nvGrpSpPr>
        <p:grpSpPr>
          <a:xfrm>
            <a:off x="5702416" y="3888507"/>
            <a:ext cx="558000" cy="301320"/>
            <a:chOff x="5702416" y="3888507"/>
            <a:chExt cx="5580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6549241B-4ADA-F7D0-B278-3E64B12E9B73}"/>
                    </a:ext>
                  </a:extLst>
                </p14:cNvPr>
                <p14:cNvContentPartPr/>
                <p14:nvPr/>
              </p14:nvContentPartPr>
              <p14:xfrm>
                <a:off x="5702416" y="3953307"/>
                <a:ext cx="145080" cy="23652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6549241B-4ADA-F7D0-B278-3E64B12E9B7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93416" y="3944667"/>
                  <a:ext cx="162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87AB8DF7-8DCB-4953-6930-ECAE606266B7}"/>
                    </a:ext>
                  </a:extLst>
                </p14:cNvPr>
                <p14:cNvContentPartPr/>
                <p14:nvPr/>
              </p14:nvContentPartPr>
              <p14:xfrm>
                <a:off x="5869816" y="4015227"/>
                <a:ext cx="167040" cy="8892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87AB8DF7-8DCB-4953-6930-ECAE606266B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860816" y="4006227"/>
                  <a:ext cx="184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02774B32-61C0-CAFC-E6DA-803A70EB940E}"/>
                    </a:ext>
                  </a:extLst>
                </p14:cNvPr>
                <p14:cNvContentPartPr/>
                <p14:nvPr/>
              </p14:nvContentPartPr>
              <p14:xfrm>
                <a:off x="6126136" y="3888507"/>
                <a:ext cx="134280" cy="27468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02774B32-61C0-CAFC-E6DA-803A70EB940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17496" y="3879867"/>
                  <a:ext cx="151920" cy="29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43" name="Entrada de lápiz 242">
                <a:extLst>
                  <a:ext uri="{FF2B5EF4-FFF2-40B4-BE49-F238E27FC236}">
                    <a16:creationId xmlns:a16="http://schemas.microsoft.com/office/drawing/2014/main" id="{44CBBDE8-BD15-B2A2-BFC7-26DEEA57A658}"/>
                  </a:ext>
                </a:extLst>
              </p14:cNvPr>
              <p14:cNvContentPartPr/>
              <p14:nvPr/>
            </p14:nvContentPartPr>
            <p14:xfrm>
              <a:off x="8394496" y="4474587"/>
              <a:ext cx="161640" cy="574920"/>
            </p14:xfrm>
          </p:contentPart>
        </mc:Choice>
        <mc:Fallback xmlns="">
          <p:pic>
            <p:nvPicPr>
              <p:cNvPr id="243" name="Entrada de lápiz 242">
                <a:extLst>
                  <a:ext uri="{FF2B5EF4-FFF2-40B4-BE49-F238E27FC236}">
                    <a16:creationId xmlns:a16="http://schemas.microsoft.com/office/drawing/2014/main" id="{44CBBDE8-BD15-B2A2-BFC7-26DEEA57A65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8385856" y="4465947"/>
                <a:ext cx="179280" cy="59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upo 252">
            <a:extLst>
              <a:ext uri="{FF2B5EF4-FFF2-40B4-BE49-F238E27FC236}">
                <a16:creationId xmlns:a16="http://schemas.microsoft.com/office/drawing/2014/main" id="{946F02D7-F14C-DCF8-58A0-1E4846923453}"/>
              </a:ext>
            </a:extLst>
          </p:cNvPr>
          <p:cNvGrpSpPr/>
          <p:nvPr/>
        </p:nvGrpSpPr>
        <p:grpSpPr>
          <a:xfrm>
            <a:off x="8741896" y="4595907"/>
            <a:ext cx="170640" cy="182160"/>
            <a:chOff x="8741896" y="4595907"/>
            <a:chExt cx="1706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2F2727DE-8BB1-EBFC-112F-D5C41C9566EC}"/>
                    </a:ext>
                  </a:extLst>
                </p14:cNvPr>
                <p14:cNvContentPartPr/>
                <p14:nvPr/>
              </p14:nvContentPartPr>
              <p14:xfrm>
                <a:off x="8741896" y="4595907"/>
                <a:ext cx="147600" cy="8856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2F2727DE-8BB1-EBFC-112F-D5C41C9566E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733256" y="4586907"/>
                  <a:ext cx="165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1521644F-B406-0473-E320-096AD1FD8F73}"/>
                    </a:ext>
                  </a:extLst>
                </p14:cNvPr>
                <p14:cNvContentPartPr/>
                <p14:nvPr/>
              </p14:nvContentPartPr>
              <p14:xfrm>
                <a:off x="8767456" y="4715067"/>
                <a:ext cx="145080" cy="630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1521644F-B406-0473-E320-096AD1FD8F7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58816" y="4706427"/>
                  <a:ext cx="16272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upo 251">
            <a:extLst>
              <a:ext uri="{FF2B5EF4-FFF2-40B4-BE49-F238E27FC236}">
                <a16:creationId xmlns:a16="http://schemas.microsoft.com/office/drawing/2014/main" id="{5119951F-6DD4-619C-3A76-A517ED81A8BE}"/>
              </a:ext>
            </a:extLst>
          </p:cNvPr>
          <p:cNvGrpSpPr/>
          <p:nvPr/>
        </p:nvGrpSpPr>
        <p:grpSpPr>
          <a:xfrm>
            <a:off x="9201976" y="4416627"/>
            <a:ext cx="909360" cy="434880"/>
            <a:chOff x="9201976" y="4416627"/>
            <a:chExt cx="90936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6" name="Entrada de lápiz 245">
                  <a:extLst>
                    <a:ext uri="{FF2B5EF4-FFF2-40B4-BE49-F238E27FC236}">
                      <a16:creationId xmlns:a16="http://schemas.microsoft.com/office/drawing/2014/main" id="{549D0440-DCFB-E741-5ED0-F951F26834CE}"/>
                    </a:ext>
                  </a:extLst>
                </p14:cNvPr>
                <p14:cNvContentPartPr/>
                <p14:nvPr/>
              </p14:nvContentPartPr>
              <p14:xfrm>
                <a:off x="9201976" y="4503747"/>
                <a:ext cx="152280" cy="328320"/>
              </p14:xfrm>
            </p:contentPart>
          </mc:Choice>
          <mc:Fallback xmlns="">
            <p:pic>
              <p:nvPicPr>
                <p:cNvPr id="246" name="Entrada de lápiz 245">
                  <a:extLst>
                    <a:ext uri="{FF2B5EF4-FFF2-40B4-BE49-F238E27FC236}">
                      <a16:creationId xmlns:a16="http://schemas.microsoft.com/office/drawing/2014/main" id="{549D0440-DCFB-E741-5ED0-F951F26834C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192976" y="4495107"/>
                  <a:ext cx="169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83DDBD41-F1F0-3DB5-1EB0-9019B6C8F922}"/>
                    </a:ext>
                  </a:extLst>
                </p14:cNvPr>
                <p14:cNvContentPartPr/>
                <p14:nvPr/>
              </p14:nvContentPartPr>
              <p14:xfrm>
                <a:off x="9436336" y="4695987"/>
                <a:ext cx="21240" cy="15552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83DDBD41-F1F0-3DB5-1EB0-9019B6C8F92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427336" y="4687347"/>
                  <a:ext cx="38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BAA06F32-9698-56DA-30DB-718563653AAC}"/>
                    </a:ext>
                  </a:extLst>
                </p14:cNvPr>
                <p14:cNvContentPartPr/>
                <p14:nvPr/>
              </p14:nvContentPartPr>
              <p14:xfrm>
                <a:off x="9565216" y="4416627"/>
                <a:ext cx="187920" cy="34560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BAA06F32-9698-56DA-30DB-718563653AA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56216" y="4407987"/>
                  <a:ext cx="2055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A6A8F2C2-3A98-D7C6-D9FE-C5E8903F3352}"/>
                    </a:ext>
                  </a:extLst>
                </p14:cNvPr>
                <p14:cNvContentPartPr/>
                <p14:nvPr/>
              </p14:nvContentPartPr>
              <p14:xfrm>
                <a:off x="9650176" y="4615347"/>
                <a:ext cx="173880" cy="3312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A6A8F2C2-3A98-D7C6-D9FE-C5E8903F335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641176" y="4606347"/>
                  <a:ext cx="191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96228F5B-ADC2-C20F-DD01-FE417F9219DB}"/>
                    </a:ext>
                  </a:extLst>
                </p14:cNvPr>
                <p14:cNvContentPartPr/>
                <p14:nvPr/>
              </p14:nvContentPartPr>
              <p14:xfrm>
                <a:off x="9976696" y="4439667"/>
                <a:ext cx="134640" cy="28224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96228F5B-ADC2-C20F-DD01-FE417F9219D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968056" y="4431027"/>
                  <a:ext cx="152280" cy="29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51" name="Entrada de lápiz 250">
                <a:extLst>
                  <a:ext uri="{FF2B5EF4-FFF2-40B4-BE49-F238E27FC236}">
                    <a16:creationId xmlns:a16="http://schemas.microsoft.com/office/drawing/2014/main" id="{651A338C-C88E-F74B-46E4-CE0496F72BDE}"/>
                  </a:ext>
                </a:extLst>
              </p14:cNvPr>
              <p14:cNvContentPartPr/>
              <p14:nvPr/>
            </p14:nvContentPartPr>
            <p14:xfrm>
              <a:off x="10313296" y="4437147"/>
              <a:ext cx="140040" cy="241200"/>
            </p14:xfrm>
          </p:contentPart>
        </mc:Choice>
        <mc:Fallback xmlns="">
          <p:pic>
            <p:nvPicPr>
              <p:cNvPr id="251" name="Entrada de lápiz 250">
                <a:extLst>
                  <a:ext uri="{FF2B5EF4-FFF2-40B4-BE49-F238E27FC236}">
                    <a16:creationId xmlns:a16="http://schemas.microsoft.com/office/drawing/2014/main" id="{651A338C-C88E-F74B-46E4-CE0496F72BDE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0304296" y="4428507"/>
                <a:ext cx="15768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CA74650-72FF-AEAB-77E2-A20C848C3CEA}"/>
              </a:ext>
            </a:extLst>
          </p:cNvPr>
          <p:cNvGrpSpPr/>
          <p:nvPr/>
        </p:nvGrpSpPr>
        <p:grpSpPr>
          <a:xfrm>
            <a:off x="10723696" y="4313307"/>
            <a:ext cx="913680" cy="991440"/>
            <a:chOff x="10723696" y="4313307"/>
            <a:chExt cx="913680" cy="9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A804FF12-489D-269D-8822-B8100D7B175F}"/>
                    </a:ext>
                  </a:extLst>
                </p14:cNvPr>
                <p14:cNvContentPartPr/>
                <p14:nvPr/>
              </p14:nvContentPartPr>
              <p14:xfrm>
                <a:off x="10723696" y="4344627"/>
                <a:ext cx="219240" cy="66024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A804FF12-489D-269D-8822-B8100D7B175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714696" y="4335987"/>
                  <a:ext cx="2368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8DBBB72F-59E3-377B-1A94-A28E59D59320}"/>
                    </a:ext>
                  </a:extLst>
                </p14:cNvPr>
                <p14:cNvContentPartPr/>
                <p14:nvPr/>
              </p14:nvContentPartPr>
              <p14:xfrm>
                <a:off x="11077576" y="4313307"/>
                <a:ext cx="208800" cy="2235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8DBBB72F-59E3-377B-1A94-A28E59D5932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068936" y="4304307"/>
                  <a:ext cx="226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C002183E-B406-4878-31B6-D23F06666E69}"/>
                    </a:ext>
                  </a:extLst>
                </p14:cNvPr>
                <p14:cNvContentPartPr/>
                <p14:nvPr/>
              </p14:nvContentPartPr>
              <p14:xfrm>
                <a:off x="11052376" y="4633347"/>
                <a:ext cx="268560" cy="140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C002183E-B406-4878-31B6-D23F06666E6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043736" y="4624707"/>
                  <a:ext cx="286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6CF3BB4D-4A13-60B8-0AD2-31147A733038}"/>
                    </a:ext>
                  </a:extLst>
                </p14:cNvPr>
                <p14:cNvContentPartPr/>
                <p14:nvPr/>
              </p14:nvContentPartPr>
              <p14:xfrm>
                <a:off x="11051296" y="4801467"/>
                <a:ext cx="119880" cy="19512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6CF3BB4D-4A13-60B8-0AD2-31147A73303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042656" y="4792467"/>
                  <a:ext cx="137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0E72822C-CF57-B51A-0D6F-8948BD9E3523}"/>
                    </a:ext>
                  </a:extLst>
                </p14:cNvPr>
                <p14:cNvContentPartPr/>
                <p14:nvPr/>
              </p14:nvContentPartPr>
              <p14:xfrm>
                <a:off x="11062096" y="4898667"/>
                <a:ext cx="133920" cy="6012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0E72822C-CF57-B51A-0D6F-8948BD9E352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053096" y="4889667"/>
                  <a:ext cx="151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F21B22F4-1F9A-E74F-30B4-37D6FCF97974}"/>
                    </a:ext>
                  </a:extLst>
                </p14:cNvPr>
                <p14:cNvContentPartPr/>
                <p14:nvPr/>
              </p14:nvContentPartPr>
              <p14:xfrm>
                <a:off x="11149576" y="4927467"/>
                <a:ext cx="139680" cy="3772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F21B22F4-1F9A-E74F-30B4-37D6FCF9797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140936" y="4918827"/>
                  <a:ext cx="1573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50F7FC5E-1836-ABCC-A34F-26C40A316257}"/>
                    </a:ext>
                  </a:extLst>
                </p14:cNvPr>
                <p14:cNvContentPartPr/>
                <p14:nvPr/>
              </p14:nvContentPartPr>
              <p14:xfrm>
                <a:off x="11394016" y="4508067"/>
                <a:ext cx="243360" cy="58032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50F7FC5E-1836-ABCC-A34F-26C40A31625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385376" y="4499427"/>
                  <a:ext cx="261000" cy="59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upo 279">
            <a:extLst>
              <a:ext uri="{FF2B5EF4-FFF2-40B4-BE49-F238E27FC236}">
                <a16:creationId xmlns:a16="http://schemas.microsoft.com/office/drawing/2014/main" id="{B2A07672-331E-41CB-F047-1506BC8D512B}"/>
              </a:ext>
            </a:extLst>
          </p:cNvPr>
          <p:cNvGrpSpPr/>
          <p:nvPr/>
        </p:nvGrpSpPr>
        <p:grpSpPr>
          <a:xfrm>
            <a:off x="7166176" y="5732787"/>
            <a:ext cx="1969200" cy="725760"/>
            <a:chOff x="7166176" y="5732787"/>
            <a:chExt cx="196920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08DBC3BC-0CEC-5CD5-83FD-85B152BA7A12}"/>
                    </a:ext>
                  </a:extLst>
                </p14:cNvPr>
                <p14:cNvContentPartPr/>
                <p14:nvPr/>
              </p14:nvContentPartPr>
              <p14:xfrm>
                <a:off x="7662616" y="5826387"/>
                <a:ext cx="141840" cy="486720"/>
              </p14:xfrm>
            </p:contentPart>
          </mc:Choice>
          <mc:Fallback xmlns=""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08DBC3BC-0CEC-5CD5-83FD-85B152BA7A1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644616" y="5808387"/>
                  <a:ext cx="1774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DEE0743E-4FD6-A275-364B-3F2E596832DC}"/>
                    </a:ext>
                  </a:extLst>
                </p14:cNvPr>
                <p14:cNvContentPartPr/>
                <p14:nvPr/>
              </p14:nvContentPartPr>
              <p14:xfrm>
                <a:off x="7841896" y="5854467"/>
                <a:ext cx="129600" cy="181440"/>
              </p14:xfrm>
            </p:contentPart>
          </mc:Choice>
          <mc:Fallback xmlns=""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DEE0743E-4FD6-A275-364B-3F2E596832D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24256" y="5836827"/>
                  <a:ext cx="165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2333AE7D-1C87-9610-D4A8-7693A841C8EE}"/>
                    </a:ext>
                  </a:extLst>
                </p14:cNvPr>
                <p14:cNvContentPartPr/>
                <p14:nvPr/>
              </p14:nvContentPartPr>
              <p14:xfrm>
                <a:off x="8031616" y="5890107"/>
                <a:ext cx="122760" cy="170280"/>
              </p14:xfrm>
            </p:contentPart>
          </mc:Choice>
          <mc:Fallback xmlns=""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2333AE7D-1C87-9610-D4A8-7693A841C8E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013616" y="5872467"/>
                  <a:ext cx="158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975ED63B-F7DA-7831-8764-A363710A80E5}"/>
                    </a:ext>
                  </a:extLst>
                </p14:cNvPr>
                <p14:cNvContentPartPr/>
                <p14:nvPr/>
              </p14:nvContentPartPr>
              <p14:xfrm>
                <a:off x="8189296" y="5856627"/>
                <a:ext cx="92880" cy="18072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975ED63B-F7DA-7831-8764-A363710A80E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171656" y="5838987"/>
                  <a:ext cx="128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D5E4C550-2CBF-803E-FE81-AAD6CE13FB17}"/>
                    </a:ext>
                  </a:extLst>
                </p14:cNvPr>
                <p14:cNvContentPartPr/>
                <p14:nvPr/>
              </p14:nvContentPartPr>
              <p14:xfrm>
                <a:off x="8307376" y="5873547"/>
                <a:ext cx="79560" cy="20556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D5E4C550-2CBF-803E-FE81-AAD6CE13FB1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289736" y="5855547"/>
                  <a:ext cx="1152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BDCFA202-C06B-8CB8-9D50-60687D18405A}"/>
                    </a:ext>
                  </a:extLst>
                </p14:cNvPr>
                <p14:cNvContentPartPr/>
                <p14:nvPr/>
              </p14:nvContentPartPr>
              <p14:xfrm>
                <a:off x="8722456" y="5737467"/>
                <a:ext cx="5760" cy="25704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BDCFA202-C06B-8CB8-9D50-60687D18405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04816" y="5719467"/>
                  <a:ext cx="41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37264521-BC76-CE7C-1DA3-4B706C154ED6}"/>
                    </a:ext>
                  </a:extLst>
                </p14:cNvPr>
                <p14:cNvContentPartPr/>
                <p14:nvPr/>
              </p14:nvContentPartPr>
              <p14:xfrm>
                <a:off x="8606536" y="5890467"/>
                <a:ext cx="212040" cy="3528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37264521-BC76-CE7C-1DA3-4B706C154ED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588536" y="5872827"/>
                  <a:ext cx="247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8E834DD0-E722-D7A7-18D4-BDFAB1E68113}"/>
                    </a:ext>
                  </a:extLst>
                </p14:cNvPr>
                <p14:cNvContentPartPr/>
                <p14:nvPr/>
              </p14:nvContentPartPr>
              <p14:xfrm>
                <a:off x="8840536" y="5732787"/>
                <a:ext cx="105480" cy="3117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8E834DD0-E722-D7A7-18D4-BDFAB1E6811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822536" y="5715147"/>
                  <a:ext cx="1411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70FF49DC-820C-BF2E-8F97-EF82BCFEC794}"/>
                    </a:ext>
                  </a:extLst>
                </p14:cNvPr>
                <p14:cNvContentPartPr/>
                <p14:nvPr/>
              </p14:nvContentPartPr>
              <p14:xfrm>
                <a:off x="8954656" y="5861667"/>
                <a:ext cx="180720" cy="17316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70FF49DC-820C-BF2E-8F97-EF82BCFEC79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937016" y="5844027"/>
                  <a:ext cx="216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FB31BF0F-4EA4-B668-5A80-04F3935E02D7}"/>
                    </a:ext>
                  </a:extLst>
                </p14:cNvPr>
                <p14:cNvContentPartPr/>
                <p14:nvPr/>
              </p14:nvContentPartPr>
              <p14:xfrm>
                <a:off x="8530936" y="6258387"/>
                <a:ext cx="122040" cy="18576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FB31BF0F-4EA4-B668-5A80-04F3935E02D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512936" y="6240387"/>
                  <a:ext cx="15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0BCCA7D1-91F2-1EE8-804C-500FAA01A758}"/>
                    </a:ext>
                  </a:extLst>
                </p14:cNvPr>
                <p14:cNvContentPartPr/>
                <p14:nvPr/>
              </p14:nvContentPartPr>
              <p14:xfrm>
                <a:off x="8653696" y="6275307"/>
                <a:ext cx="140040" cy="10872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0BCCA7D1-91F2-1EE8-804C-500FAA01A75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635696" y="6257667"/>
                  <a:ext cx="175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8B2CE26A-3A9E-EF89-E329-ED1044DDBCA7}"/>
                    </a:ext>
                  </a:extLst>
                </p14:cNvPr>
                <p14:cNvContentPartPr/>
                <p14:nvPr/>
              </p14:nvContentPartPr>
              <p14:xfrm>
                <a:off x="8816776" y="6230307"/>
                <a:ext cx="34920" cy="16740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8B2CE26A-3A9E-EF89-E329-ED1044DDBCA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799136" y="6212307"/>
                  <a:ext cx="705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28481319-57B8-5A2A-EBAC-5B3D9D4B8929}"/>
                    </a:ext>
                  </a:extLst>
                </p14:cNvPr>
                <p14:cNvContentPartPr/>
                <p14:nvPr/>
              </p14:nvContentPartPr>
              <p14:xfrm>
                <a:off x="8964736" y="6163347"/>
                <a:ext cx="15840" cy="25020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28481319-57B8-5A2A-EBAC-5B3D9D4B892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946736" y="6145347"/>
                  <a:ext cx="514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5" name="Entrada de lápiz 274">
                  <a:extLst>
                    <a:ext uri="{FF2B5EF4-FFF2-40B4-BE49-F238E27FC236}">
                      <a16:creationId xmlns:a16="http://schemas.microsoft.com/office/drawing/2014/main" id="{FE32694E-E39A-13D0-3C17-2E4288EBDD37}"/>
                    </a:ext>
                  </a:extLst>
                </p14:cNvPr>
                <p14:cNvContentPartPr/>
                <p14:nvPr/>
              </p14:nvContentPartPr>
              <p14:xfrm>
                <a:off x="8891296" y="6305907"/>
                <a:ext cx="105480" cy="10080"/>
              </p14:xfrm>
            </p:contentPart>
          </mc:Choice>
          <mc:Fallback xmlns="">
            <p:pic>
              <p:nvPicPr>
                <p:cNvPr id="275" name="Entrada de lápiz 274">
                  <a:extLst>
                    <a:ext uri="{FF2B5EF4-FFF2-40B4-BE49-F238E27FC236}">
                      <a16:creationId xmlns:a16="http://schemas.microsoft.com/office/drawing/2014/main" id="{FE32694E-E39A-13D0-3C17-2E4288EBDD3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873296" y="6288267"/>
                  <a:ext cx="141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0633FEAE-8FE4-A53E-ABA7-C69E7E1C1173}"/>
                    </a:ext>
                  </a:extLst>
                </p14:cNvPr>
                <p14:cNvContentPartPr/>
                <p14:nvPr/>
              </p14:nvContentPartPr>
              <p14:xfrm>
                <a:off x="9032056" y="6271347"/>
                <a:ext cx="91440" cy="187200"/>
              </p14:xfrm>
            </p:contentPart>
          </mc:Choice>
          <mc:Fallback xmlns=""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0633FEAE-8FE4-A53E-ABA7-C69E7E1C117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014056" y="6253707"/>
                  <a:ext cx="127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259DAA77-CE92-6AF5-805E-8F4A7C799B4E}"/>
                    </a:ext>
                  </a:extLst>
                </p14:cNvPr>
                <p14:cNvContentPartPr/>
                <p14:nvPr/>
              </p14:nvContentPartPr>
              <p14:xfrm>
                <a:off x="7221976" y="5945187"/>
                <a:ext cx="296640" cy="48600"/>
              </p14:xfrm>
            </p:contentPart>
          </mc:Choice>
          <mc:Fallback xmlns=""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259DAA77-CE92-6AF5-805E-8F4A7C799B4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204336" y="5927547"/>
                  <a:ext cx="332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74C9E28A-91E3-5FA8-ACAB-0401F8AD0E23}"/>
                    </a:ext>
                  </a:extLst>
                </p14:cNvPr>
                <p14:cNvContentPartPr/>
                <p14:nvPr/>
              </p14:nvContentPartPr>
              <p14:xfrm>
                <a:off x="7166176" y="5868867"/>
                <a:ext cx="108720" cy="16560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74C9E28A-91E3-5FA8-ACAB-0401F8AD0E2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148176" y="5851227"/>
                  <a:ext cx="144360" cy="20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1545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AD075-D101-A7D7-FB32-E2E6C9B7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DA5252-4639-BC32-8D14-E6C668557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1736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251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DD9484-633D-E23B-AAC0-1885639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s-CL" dirty="0"/>
              <a:t>Un </a:t>
            </a:r>
            <a:r>
              <a:rPr lang="es-CL" dirty="0" err="1"/>
              <a:t>peak</a:t>
            </a:r>
            <a:r>
              <a:rPr lang="es-CL" dirty="0"/>
              <a:t> del uso avanzado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49F951-0CD5-72D7-E746-B09C4F16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107005"/>
            <a:ext cx="10872172" cy="215246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A8D64D-EA73-1F52-8A6A-3A004D78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s-CL" sz="2400"/>
              <a:t>Tengamos una configuración infinita, entonces la energía también será algo divergente y solo seriamos capaces de calcular la densidad de la energía en un punto dado. W/N en caso de tener N infinitos átomos.</a:t>
            </a:r>
          </a:p>
        </p:txBody>
      </p:sp>
    </p:spTree>
    <p:extLst>
      <p:ext uri="{BB962C8B-B14F-4D97-AF65-F5344CB8AC3E}">
        <p14:creationId xmlns:p14="http://schemas.microsoft.com/office/powerpoint/2010/main" val="3661881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180CC-B347-76EA-76BE-51B42D28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Ewald </a:t>
            </a:r>
            <a:r>
              <a:rPr lang="es-CL" dirty="0" err="1"/>
              <a:t>Transformation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6881FB-3050-BB39-7A35-D90FF430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55" y="3235570"/>
            <a:ext cx="3958149" cy="9680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8CEAA6-C1B9-0A3F-452A-188DF09E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720" y="1690688"/>
            <a:ext cx="6250080" cy="45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4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B74F5D-7A44-D725-3A09-632DEF106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Anteriormente separamos la sumatoria divergente en dos sumatorias capaces de computarse.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T: se refiere a la translación de la </a:t>
            </a:r>
            <a:r>
              <a:rPr lang="es-CL" dirty="0" err="1"/>
              <a:t>lattice</a:t>
            </a:r>
            <a:r>
              <a:rPr lang="es-CL" dirty="0"/>
              <a:t>. Piensa en un cristal como un sistema periódico tridimensional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76092-9859-4C02-F6E2-87FAA9B7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4327"/>
            <a:ext cx="10659753" cy="12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03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99681D-9F60-11C8-9E71-AB10F2FB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72" y="798578"/>
            <a:ext cx="4459868" cy="9362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0B515B-23FE-18A5-DE0C-DDEEC1B2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49" y="1721060"/>
            <a:ext cx="2584006" cy="707721"/>
          </a:xfrm>
          <a:prstGeom prst="rect">
            <a:avLst/>
          </a:prstGeom>
        </p:spPr>
      </p:pic>
      <p:pic>
        <p:nvPicPr>
          <p:cNvPr id="1026" name="Picture 2" descr="savvy-chemist: Lattice Energy (3) Measuring Theoretical Lattice Energies">
            <a:extLst>
              <a:ext uri="{FF2B5EF4-FFF2-40B4-BE49-F238E27FC236}">
                <a16:creationId xmlns:a16="http://schemas.microsoft.com/office/drawing/2014/main" id="{BE25CB91-A5FC-C308-121A-8E80562E9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41" y="2991644"/>
            <a:ext cx="4859055" cy="347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53CE0D1-3674-E7D8-330F-A569D12F3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038" y="2306648"/>
            <a:ext cx="5415713" cy="24206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813E3E-FB80-2CA4-9FC2-ECF28B104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300" y="555963"/>
            <a:ext cx="1364479" cy="7321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426C1D-D5E4-0B74-1282-0F9D2CFBF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300" y="1277655"/>
            <a:ext cx="3290903" cy="7077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A51C469-45BF-8D47-9237-379029626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131" y="4948280"/>
            <a:ext cx="3381165" cy="12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33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avvy-chemist: Lattice Energy (3) Measuring Theoretical Lattice Energies">
            <a:extLst>
              <a:ext uri="{FF2B5EF4-FFF2-40B4-BE49-F238E27FC236}">
                <a16:creationId xmlns:a16="http://schemas.microsoft.com/office/drawing/2014/main" id="{4595F23E-EAF1-C450-DAD5-C99637B21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64" y="1287217"/>
            <a:ext cx="4859055" cy="347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2495A9D-DA71-0ECC-3DDD-8B55ABFFC770}"/>
                  </a:ext>
                </a:extLst>
              </p:cNvPr>
              <p:cNvSpPr txBox="1"/>
              <p:nvPr/>
            </p:nvSpPr>
            <p:spPr>
              <a:xfrm>
                <a:off x="391438" y="441635"/>
                <a:ext cx="6093912" cy="704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s-US" b="0" i="0" dirty="0">
                    <a:solidFill>
                      <a:srgbClr val="000000"/>
                    </a:solidFill>
                    <a:effectLst/>
                    <a:latin typeface="inherit"/>
                  </a:rPr>
                  <a:t>Celda lado: L = 412.1 pm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L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s-CL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CL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3/2</m:t>
                          </m:r>
                        </m:e>
                      </m:rad>
                      <m:r>
                        <a:rPr lang="es-CL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=5.047×</m:t>
                      </m:r>
                      <m:sSup>
                        <m:sSupPr>
                          <m:ctrlPr>
                            <a:rPr lang="es-CL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s-CL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e>
                          </m:d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L" b="0" i="0" dirty="0">
                  <a:solidFill>
                    <a:srgbClr val="000000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12495A9D-DA71-0ECC-3DDD-8B55ABFFC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38" y="441635"/>
                <a:ext cx="6093912" cy="704745"/>
              </a:xfrm>
              <a:prstGeom prst="rect">
                <a:avLst/>
              </a:prstGeom>
              <a:blipFill>
                <a:blip r:embed="rId3"/>
                <a:stretch>
                  <a:fillRect l="-800" t="-4310" b="-517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1D6761-5462-CD51-0DB1-0BB3975E4404}"/>
                  </a:ext>
                </a:extLst>
              </p:cNvPr>
              <p:cNvSpPr txBox="1"/>
              <p:nvPr/>
            </p:nvSpPr>
            <p:spPr>
              <a:xfrm>
                <a:off x="6644962" y="1190591"/>
                <a:ext cx="28505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L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L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L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s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8.85×10</a:t>
                </a:r>
                <a:r>
                  <a:rPr lang="es-US" b="0" i="0" baseline="3000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−</a:t>
                </a:r>
                <a:r>
                  <a:rPr lang="es-US" baseline="300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12  [F/m]</a:t>
                </a:r>
                <a:endParaRPr lang="es-US" b="0" i="0" baseline="3000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D1D6761-5462-CD51-0DB1-0BB3975E4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962" y="1190591"/>
                <a:ext cx="2850573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5333BE49-9020-00E5-746E-87E8DB4C4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702" y="2444153"/>
            <a:ext cx="2229161" cy="638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267031C-5396-747A-6AD4-B9BA17F429E1}"/>
                  </a:ext>
                </a:extLst>
              </p:cNvPr>
              <p:cNvSpPr txBox="1"/>
              <p:nvPr/>
            </p:nvSpPr>
            <p:spPr>
              <a:xfrm>
                <a:off x="6703560" y="3654394"/>
                <a:ext cx="2470420" cy="945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s-CL" dirty="0"/>
                  <a:t>= -4.69 * 10 ^{-18} J/atm</a:t>
                </a:r>
              </a:p>
              <a:p>
                <a:endParaRPr lang="es-CL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267031C-5396-747A-6AD4-B9BA17F4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560" y="3654394"/>
                <a:ext cx="2470420" cy="945836"/>
              </a:xfrm>
              <a:prstGeom prst="rect">
                <a:avLst/>
              </a:prstGeom>
              <a:blipFill>
                <a:blip r:embed="rId6"/>
                <a:stretch>
                  <a:fillRect l="-2469" t="-1923" r="-493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1D8FA35-47DE-D95E-7C1D-0564C5D44D2F}"/>
                  </a:ext>
                </a:extLst>
              </p:cNvPr>
              <p:cNvSpPr txBox="1"/>
              <p:nvPr/>
            </p:nvSpPr>
            <p:spPr>
              <a:xfrm>
                <a:off x="6644962" y="4481545"/>
                <a:ext cx="2393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=−2828.74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𝐾𝐽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𝑀𝑜𝑙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1D8FA35-47DE-D95E-7C1D-0564C5D44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962" y="4481545"/>
                <a:ext cx="2393284" cy="276999"/>
              </a:xfrm>
              <a:prstGeom prst="rect">
                <a:avLst/>
              </a:prstGeom>
              <a:blipFill>
                <a:blip r:embed="rId7"/>
                <a:stretch>
                  <a:fillRect l="-1781" t="-2174" r="-1781" b="-3260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68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[Math] Which matrix transforms the vector field $F(r,\theta,\phi)$ from ...">
            <a:extLst>
              <a:ext uri="{FF2B5EF4-FFF2-40B4-BE49-F238E27FC236}">
                <a16:creationId xmlns:a16="http://schemas.microsoft.com/office/drawing/2014/main" id="{CF633B4B-E5F0-D4E7-8720-930DD2C61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07" y="177018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btleties about divergence - Math Insight">
            <a:extLst>
              <a:ext uri="{FF2B5EF4-FFF2-40B4-BE49-F238E27FC236}">
                <a16:creationId xmlns:a16="http://schemas.microsoft.com/office/drawing/2014/main" id="{2546A437-296F-8A49-2EA3-20F5C17C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72" y="703381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4505BF44-733D-9736-51D8-CCE6AF46A38C}"/>
              </a:ext>
            </a:extLst>
          </p:cNvPr>
          <p:cNvGrpSpPr/>
          <p:nvPr/>
        </p:nvGrpSpPr>
        <p:grpSpPr>
          <a:xfrm>
            <a:off x="461536" y="430347"/>
            <a:ext cx="744480" cy="456480"/>
            <a:chOff x="461536" y="430347"/>
            <a:chExt cx="7444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2DE2FE11-F929-34D8-906F-DB8296A5BDDA}"/>
                    </a:ext>
                  </a:extLst>
                </p14:cNvPr>
                <p14:cNvContentPartPr/>
                <p14:nvPr/>
              </p14:nvContentPartPr>
              <p14:xfrm>
                <a:off x="461536" y="430347"/>
                <a:ext cx="310320" cy="4564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2DE2FE11-F929-34D8-906F-DB8296A5BD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2536" y="421347"/>
                  <a:ext cx="3279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14FAF32-AE0E-6877-F24B-D79AEF92BBDB}"/>
                    </a:ext>
                  </a:extLst>
                </p14:cNvPr>
                <p14:cNvContentPartPr/>
                <p14:nvPr/>
              </p14:nvContentPartPr>
              <p14:xfrm>
                <a:off x="811456" y="699627"/>
                <a:ext cx="223560" cy="1522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14FAF32-AE0E-6877-F24B-D79AEF92BB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2456" y="690987"/>
                  <a:ext cx="241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4523D262-D4AF-40CA-38E0-4DF5A3C4FC69}"/>
                    </a:ext>
                  </a:extLst>
                </p14:cNvPr>
                <p14:cNvContentPartPr/>
                <p14:nvPr/>
              </p14:nvContentPartPr>
              <p14:xfrm>
                <a:off x="1083616" y="704307"/>
                <a:ext cx="122400" cy="1368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4523D262-D4AF-40CA-38E0-4DF5A3C4FC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4616" y="695667"/>
                  <a:ext cx="14004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A62AF536-3450-9E9A-AE79-8C717BC1D5EA}"/>
              </a:ext>
            </a:extLst>
          </p:cNvPr>
          <p:cNvGrpSpPr/>
          <p:nvPr/>
        </p:nvGrpSpPr>
        <p:grpSpPr>
          <a:xfrm>
            <a:off x="1424176" y="745347"/>
            <a:ext cx="236160" cy="149400"/>
            <a:chOff x="1424176" y="745347"/>
            <a:chExt cx="23616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BA69926-FBAB-AF94-6A41-39340C25D6B7}"/>
                    </a:ext>
                  </a:extLst>
                </p14:cNvPr>
                <p14:cNvContentPartPr/>
                <p14:nvPr/>
              </p14:nvContentPartPr>
              <p14:xfrm>
                <a:off x="1424176" y="747867"/>
                <a:ext cx="114840" cy="14508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BA69926-FBAB-AF94-6A41-39340C25D6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5536" y="738867"/>
                  <a:ext cx="132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F2B7274-F66C-F470-15A7-189C6B10B883}"/>
                    </a:ext>
                  </a:extLst>
                </p14:cNvPr>
                <p14:cNvContentPartPr/>
                <p14:nvPr/>
              </p14:nvContentPartPr>
              <p14:xfrm>
                <a:off x="1589416" y="745347"/>
                <a:ext cx="70920" cy="1494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F2B7274-F66C-F470-15A7-189C6B10B8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0416" y="736707"/>
                  <a:ext cx="885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80FCC42-EDDA-8A6D-4901-7ED7C7BB0126}"/>
              </a:ext>
            </a:extLst>
          </p:cNvPr>
          <p:cNvGrpSpPr/>
          <p:nvPr/>
        </p:nvGrpSpPr>
        <p:grpSpPr>
          <a:xfrm>
            <a:off x="1963816" y="489387"/>
            <a:ext cx="630720" cy="385200"/>
            <a:chOff x="1963816" y="489387"/>
            <a:chExt cx="63072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C83F9C34-530F-C354-8BE4-7BD01EDF38C4}"/>
                    </a:ext>
                  </a:extLst>
                </p14:cNvPr>
                <p14:cNvContentPartPr/>
                <p14:nvPr/>
              </p14:nvContentPartPr>
              <p14:xfrm>
                <a:off x="1963816" y="738507"/>
                <a:ext cx="155520" cy="1184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C83F9C34-530F-C354-8BE4-7BD01EDF38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5176" y="729867"/>
                  <a:ext cx="173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A9F05C0-6F60-D84B-291D-DE81BBF845E7}"/>
                    </a:ext>
                  </a:extLst>
                </p14:cNvPr>
                <p14:cNvContentPartPr/>
                <p14:nvPr/>
              </p14:nvContentPartPr>
              <p14:xfrm>
                <a:off x="2203936" y="714747"/>
                <a:ext cx="90000" cy="13932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A9F05C0-6F60-D84B-291D-DE81BBF845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95296" y="706107"/>
                  <a:ext cx="107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A521AB70-B27B-E21E-4B02-C16AD8C46859}"/>
                    </a:ext>
                  </a:extLst>
                </p14:cNvPr>
                <p14:cNvContentPartPr/>
                <p14:nvPr/>
              </p14:nvContentPartPr>
              <p14:xfrm>
                <a:off x="2397256" y="489387"/>
                <a:ext cx="29160" cy="3142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A521AB70-B27B-E21E-4B02-C16AD8C468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8616" y="480747"/>
                  <a:ext cx="46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AA432D61-2DFC-300F-6EF5-5CB3F0742892}"/>
                    </a:ext>
                  </a:extLst>
                </p14:cNvPr>
                <p14:cNvContentPartPr/>
                <p14:nvPr/>
              </p14:nvContentPartPr>
              <p14:xfrm>
                <a:off x="2351896" y="693867"/>
                <a:ext cx="242640" cy="18072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AA432D61-2DFC-300F-6EF5-5CB3F07428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42896" y="685227"/>
                  <a:ext cx="26028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73FB9500-F337-7B51-2C1B-9BCFBEF82023}"/>
              </a:ext>
            </a:extLst>
          </p:cNvPr>
          <p:cNvGrpSpPr/>
          <p:nvPr/>
        </p:nvGrpSpPr>
        <p:grpSpPr>
          <a:xfrm>
            <a:off x="2905216" y="695667"/>
            <a:ext cx="1016280" cy="344520"/>
            <a:chOff x="2905216" y="695667"/>
            <a:chExt cx="10162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CED5CDB3-42EF-B442-978D-53AC8F65EB97}"/>
                    </a:ext>
                  </a:extLst>
                </p14:cNvPr>
                <p14:cNvContentPartPr/>
                <p14:nvPr/>
              </p14:nvContentPartPr>
              <p14:xfrm>
                <a:off x="2905216" y="695667"/>
                <a:ext cx="134640" cy="1418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CED5CDB3-42EF-B442-978D-53AC8F65EB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6576" y="686667"/>
                  <a:ext cx="152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9C10B48E-D62A-CB12-CC4E-92D5922353AC}"/>
                    </a:ext>
                  </a:extLst>
                </p14:cNvPr>
                <p14:cNvContentPartPr/>
                <p14:nvPr/>
              </p14:nvContentPartPr>
              <p14:xfrm>
                <a:off x="2997016" y="740667"/>
                <a:ext cx="181440" cy="1288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9C10B48E-D62A-CB12-CC4E-92D5922353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88376" y="732027"/>
                  <a:ext cx="199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801D0ED-301C-E040-8D29-666016427A28}"/>
                    </a:ext>
                  </a:extLst>
                </p14:cNvPr>
                <p14:cNvContentPartPr/>
                <p14:nvPr/>
              </p14:nvContentPartPr>
              <p14:xfrm>
                <a:off x="3210856" y="728427"/>
                <a:ext cx="308520" cy="140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801D0ED-301C-E040-8D29-666016427A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01856" y="719427"/>
                  <a:ext cx="326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27BDE6E7-2444-6B49-DE2B-B7EDB17E8032}"/>
                    </a:ext>
                  </a:extLst>
                </p14:cNvPr>
                <p14:cNvContentPartPr/>
                <p14:nvPr/>
              </p14:nvContentPartPr>
              <p14:xfrm>
                <a:off x="3534496" y="720507"/>
                <a:ext cx="142560" cy="319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27BDE6E7-2444-6B49-DE2B-B7EDB17E80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25856" y="711507"/>
                  <a:ext cx="1602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8DE3590D-A6B0-942E-24D5-76E3BD9E7325}"/>
                    </a:ext>
                  </a:extLst>
                </p14:cNvPr>
                <p14:cNvContentPartPr/>
                <p14:nvPr/>
              </p14:nvContentPartPr>
              <p14:xfrm>
                <a:off x="3709456" y="757227"/>
                <a:ext cx="212040" cy="8856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8DE3590D-A6B0-942E-24D5-76E3BD9E73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00816" y="748227"/>
                  <a:ext cx="2296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1DDC8F19-121E-6375-C07B-2E67ABC6412D}"/>
              </a:ext>
            </a:extLst>
          </p:cNvPr>
          <p:cNvGrpSpPr/>
          <p:nvPr/>
        </p:nvGrpSpPr>
        <p:grpSpPr>
          <a:xfrm>
            <a:off x="4259176" y="436827"/>
            <a:ext cx="1456560" cy="440280"/>
            <a:chOff x="4259176" y="436827"/>
            <a:chExt cx="145656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F6739059-1337-DAB0-E6D0-77DBA3FA5ED1}"/>
                    </a:ext>
                  </a:extLst>
                </p14:cNvPr>
                <p14:cNvContentPartPr/>
                <p14:nvPr/>
              </p14:nvContentPartPr>
              <p14:xfrm>
                <a:off x="4259176" y="674067"/>
                <a:ext cx="315000" cy="1627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F6739059-1337-DAB0-E6D0-77DBA3FA5E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50176" y="665067"/>
                  <a:ext cx="332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BDFB0ADA-76E0-0BE7-C570-827C2B251E4F}"/>
                    </a:ext>
                  </a:extLst>
                </p14:cNvPr>
                <p14:cNvContentPartPr/>
                <p14:nvPr/>
              </p14:nvContentPartPr>
              <p14:xfrm>
                <a:off x="4619896" y="696387"/>
                <a:ext cx="155520" cy="1209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BDFB0ADA-76E0-0BE7-C570-827C2B251E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1256" y="687747"/>
                  <a:ext cx="173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0FA429CC-49BE-0500-F06F-17A648AC7E1E}"/>
                    </a:ext>
                  </a:extLst>
                </p14:cNvPr>
                <p14:cNvContentPartPr/>
                <p14:nvPr/>
              </p14:nvContentPartPr>
              <p14:xfrm>
                <a:off x="4753096" y="473187"/>
                <a:ext cx="153000" cy="4039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0FA429CC-49BE-0500-F06F-17A648AC7E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44096" y="464187"/>
                  <a:ext cx="1706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92BD46B-512F-4640-8F61-01EADF68C3EE}"/>
                    </a:ext>
                  </a:extLst>
                </p14:cNvPr>
                <p14:cNvContentPartPr/>
                <p14:nvPr/>
              </p14:nvContentPartPr>
              <p14:xfrm>
                <a:off x="4969816" y="699627"/>
                <a:ext cx="125640" cy="14400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92BD46B-512F-4640-8F61-01EADF68C3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60816" y="690987"/>
                  <a:ext cx="143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37A595DD-3FF0-DB7E-09CB-2D99EAEE3E28}"/>
                    </a:ext>
                  </a:extLst>
                </p14:cNvPr>
                <p14:cNvContentPartPr/>
                <p14:nvPr/>
              </p14:nvContentPartPr>
              <p14:xfrm>
                <a:off x="5145136" y="661827"/>
                <a:ext cx="195480" cy="17028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37A595DD-3FF0-DB7E-09CB-2D99EAEE3E2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36136" y="653187"/>
                  <a:ext cx="213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19B934B-0A5E-EBAF-3928-D7715BFA1C29}"/>
                    </a:ext>
                  </a:extLst>
                </p14:cNvPr>
                <p14:cNvContentPartPr/>
                <p14:nvPr/>
              </p14:nvContentPartPr>
              <p14:xfrm>
                <a:off x="5326576" y="603867"/>
                <a:ext cx="12240" cy="104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19B934B-0A5E-EBAF-3928-D7715BFA1C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17576" y="595227"/>
                  <a:ext cx="29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2147E6E7-8EFF-EF0B-4E50-BDA4F66DAB91}"/>
                    </a:ext>
                  </a:extLst>
                </p14:cNvPr>
                <p14:cNvContentPartPr/>
                <p14:nvPr/>
              </p14:nvContentPartPr>
              <p14:xfrm>
                <a:off x="5470936" y="683787"/>
                <a:ext cx="127080" cy="1278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2147E6E7-8EFF-EF0B-4E50-BDA4F66DAB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1936" y="674787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6369846-4720-2BFA-AB16-231D48681164}"/>
                    </a:ext>
                  </a:extLst>
                </p14:cNvPr>
                <p14:cNvContentPartPr/>
                <p14:nvPr/>
              </p14:nvContentPartPr>
              <p14:xfrm>
                <a:off x="5691256" y="436827"/>
                <a:ext cx="24480" cy="3520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6369846-4720-2BFA-AB16-231D486811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82616" y="428187"/>
                  <a:ext cx="4212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1AB73EE3-5CB2-7F4B-255C-7F8FE88A8463}"/>
                  </a:ext>
                </a:extLst>
              </p14:cNvPr>
              <p14:cNvContentPartPr/>
              <p14:nvPr/>
            </p14:nvContentPartPr>
            <p14:xfrm>
              <a:off x="5911216" y="509547"/>
              <a:ext cx="115560" cy="35676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1AB73EE3-5CB2-7F4B-255C-7F8FE88A846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02576" y="500547"/>
                <a:ext cx="1332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07B68DC2-EAC2-E15B-0AFA-6E59B34F2F12}"/>
                  </a:ext>
                </a:extLst>
              </p14:cNvPr>
              <p14:cNvContentPartPr/>
              <p14:nvPr/>
            </p14:nvContentPartPr>
            <p14:xfrm>
              <a:off x="5922736" y="1066827"/>
              <a:ext cx="46440" cy="35280"/>
            </p14:xfrm>
          </p:contentPart>
        </mc:Choice>
        <mc:Fallback xmlns=""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07B68DC2-EAC2-E15B-0AFA-6E59B34F2F1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13736" y="1058187"/>
                <a:ext cx="640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0" name="Grupo 1039">
            <a:extLst>
              <a:ext uri="{FF2B5EF4-FFF2-40B4-BE49-F238E27FC236}">
                <a16:creationId xmlns:a16="http://schemas.microsoft.com/office/drawing/2014/main" id="{A5B3F135-3255-9A5A-E8F9-9EA9B8C70976}"/>
              </a:ext>
            </a:extLst>
          </p:cNvPr>
          <p:cNvGrpSpPr/>
          <p:nvPr/>
        </p:nvGrpSpPr>
        <p:grpSpPr>
          <a:xfrm>
            <a:off x="509056" y="1232427"/>
            <a:ext cx="1712520" cy="1133280"/>
            <a:chOff x="509056" y="1232427"/>
            <a:chExt cx="1712520" cy="11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C4DDD46-6E0F-8B53-AB15-19EDF96D2690}"/>
                    </a:ext>
                  </a:extLst>
                </p14:cNvPr>
                <p14:cNvContentPartPr/>
                <p14:nvPr/>
              </p14:nvContentPartPr>
              <p14:xfrm>
                <a:off x="543616" y="1403067"/>
                <a:ext cx="1440" cy="39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C4DDD46-6E0F-8B53-AB15-19EDF96D26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976" y="1394067"/>
                  <a:ext cx="19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11575DA-B55E-D895-7B0E-CA9514D4B8EE}"/>
                    </a:ext>
                  </a:extLst>
                </p14:cNvPr>
                <p14:cNvContentPartPr/>
                <p14:nvPr/>
              </p14:nvContentPartPr>
              <p14:xfrm>
                <a:off x="735496" y="1232427"/>
                <a:ext cx="222120" cy="3326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11575DA-B55E-D895-7B0E-CA9514D4B8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6496" y="1223787"/>
                  <a:ext cx="239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EF63503F-1BBD-558D-B0C7-CFE12D212C51}"/>
                    </a:ext>
                  </a:extLst>
                </p14:cNvPr>
                <p14:cNvContentPartPr/>
                <p14:nvPr/>
              </p14:nvContentPartPr>
              <p14:xfrm>
                <a:off x="932776" y="1345827"/>
                <a:ext cx="8640" cy="111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EF63503F-1BBD-558D-B0C7-CFE12D212C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4136" y="1336827"/>
                  <a:ext cx="26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BB278B4-70AD-722F-AD4C-E21C52FB0E8B}"/>
                    </a:ext>
                  </a:extLst>
                </p14:cNvPr>
                <p14:cNvContentPartPr/>
                <p14:nvPr/>
              </p14:nvContentPartPr>
              <p14:xfrm>
                <a:off x="1012696" y="1374627"/>
                <a:ext cx="113760" cy="18828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BB278B4-70AD-722F-AD4C-E21C52FB0E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3696" y="1365987"/>
                  <a:ext cx="131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A5CE012-C08F-B00B-CAE9-8E901D79297A}"/>
                    </a:ext>
                  </a:extLst>
                </p14:cNvPr>
                <p14:cNvContentPartPr/>
                <p14:nvPr/>
              </p14:nvContentPartPr>
              <p14:xfrm>
                <a:off x="1188376" y="1422867"/>
                <a:ext cx="89640" cy="16380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A5CE012-C08F-B00B-CAE9-8E901D7929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79376" y="1414227"/>
                  <a:ext cx="107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FC6141CE-C480-4CE2-F7A6-1AC24CA62CFE}"/>
                    </a:ext>
                  </a:extLst>
                </p14:cNvPr>
                <p14:cNvContentPartPr/>
                <p14:nvPr/>
              </p14:nvContentPartPr>
              <p14:xfrm>
                <a:off x="1332736" y="1401627"/>
                <a:ext cx="75600" cy="23220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FC6141CE-C480-4CE2-F7A6-1AC24CA62CF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24096" y="1392987"/>
                  <a:ext cx="93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24" name="Entrada de lápiz 1023">
                  <a:extLst>
                    <a:ext uri="{FF2B5EF4-FFF2-40B4-BE49-F238E27FC236}">
                      <a16:creationId xmlns:a16="http://schemas.microsoft.com/office/drawing/2014/main" id="{AFEF6A13-B8A3-8133-8D86-275FD8028397}"/>
                    </a:ext>
                  </a:extLst>
                </p14:cNvPr>
                <p14:cNvContentPartPr/>
                <p14:nvPr/>
              </p14:nvContentPartPr>
              <p14:xfrm>
                <a:off x="1443256" y="1459227"/>
                <a:ext cx="195480" cy="140760"/>
              </p14:xfrm>
            </p:contentPart>
          </mc:Choice>
          <mc:Fallback xmlns="">
            <p:pic>
              <p:nvPicPr>
                <p:cNvPr id="1024" name="Entrada de lápiz 1023">
                  <a:extLst>
                    <a:ext uri="{FF2B5EF4-FFF2-40B4-BE49-F238E27FC236}">
                      <a16:creationId xmlns:a16="http://schemas.microsoft.com/office/drawing/2014/main" id="{AFEF6A13-B8A3-8133-8D86-275FD80283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34616" y="1450227"/>
                  <a:ext cx="213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25" name="Entrada de lápiz 1024">
                  <a:extLst>
                    <a:ext uri="{FF2B5EF4-FFF2-40B4-BE49-F238E27FC236}">
                      <a16:creationId xmlns:a16="http://schemas.microsoft.com/office/drawing/2014/main" id="{933802E3-95BB-2F4E-027D-CDF478608ED4}"/>
                    </a:ext>
                  </a:extLst>
                </p14:cNvPr>
                <p14:cNvContentPartPr/>
                <p14:nvPr/>
              </p14:nvContentPartPr>
              <p14:xfrm>
                <a:off x="1573936" y="1405587"/>
                <a:ext cx="28440" cy="1440"/>
              </p14:xfrm>
            </p:contentPart>
          </mc:Choice>
          <mc:Fallback xmlns="">
            <p:pic>
              <p:nvPicPr>
                <p:cNvPr id="1025" name="Entrada de lápiz 1024">
                  <a:extLst>
                    <a:ext uri="{FF2B5EF4-FFF2-40B4-BE49-F238E27FC236}">
                      <a16:creationId xmlns:a16="http://schemas.microsoft.com/office/drawing/2014/main" id="{933802E3-95BB-2F4E-027D-CDF478608ED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65296" y="1396947"/>
                  <a:ext cx="46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27" name="Entrada de lápiz 1026">
                  <a:extLst>
                    <a:ext uri="{FF2B5EF4-FFF2-40B4-BE49-F238E27FC236}">
                      <a16:creationId xmlns:a16="http://schemas.microsoft.com/office/drawing/2014/main" id="{9D82D669-A813-777A-0E53-697C26FFA05D}"/>
                    </a:ext>
                  </a:extLst>
                </p14:cNvPr>
                <p14:cNvContentPartPr/>
                <p14:nvPr/>
              </p14:nvContentPartPr>
              <p14:xfrm>
                <a:off x="1670056" y="1421787"/>
                <a:ext cx="110520" cy="155160"/>
              </p14:xfrm>
            </p:contentPart>
          </mc:Choice>
          <mc:Fallback xmlns="">
            <p:pic>
              <p:nvPicPr>
                <p:cNvPr id="1027" name="Entrada de lápiz 1026">
                  <a:extLst>
                    <a:ext uri="{FF2B5EF4-FFF2-40B4-BE49-F238E27FC236}">
                      <a16:creationId xmlns:a16="http://schemas.microsoft.com/office/drawing/2014/main" id="{9D82D669-A813-777A-0E53-697C26FFA0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61056" y="1413147"/>
                  <a:ext cx="128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29" name="Entrada de lápiz 1028">
                  <a:extLst>
                    <a:ext uri="{FF2B5EF4-FFF2-40B4-BE49-F238E27FC236}">
                      <a16:creationId xmlns:a16="http://schemas.microsoft.com/office/drawing/2014/main" id="{BB702E2F-85E3-9486-D1C9-886EA7C57253}"/>
                    </a:ext>
                  </a:extLst>
                </p14:cNvPr>
                <p14:cNvContentPartPr/>
                <p14:nvPr/>
              </p14:nvContentPartPr>
              <p14:xfrm>
                <a:off x="1800736" y="1452027"/>
                <a:ext cx="121680" cy="128520"/>
              </p14:xfrm>
            </p:contentPart>
          </mc:Choice>
          <mc:Fallback xmlns="">
            <p:pic>
              <p:nvPicPr>
                <p:cNvPr id="1029" name="Entrada de lápiz 1028">
                  <a:extLst>
                    <a:ext uri="{FF2B5EF4-FFF2-40B4-BE49-F238E27FC236}">
                      <a16:creationId xmlns:a16="http://schemas.microsoft.com/office/drawing/2014/main" id="{BB702E2F-85E3-9486-D1C9-886EA7C572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91736" y="1443027"/>
                  <a:ext cx="139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30" name="Entrada de lápiz 1029">
                  <a:extLst>
                    <a:ext uri="{FF2B5EF4-FFF2-40B4-BE49-F238E27FC236}">
                      <a16:creationId xmlns:a16="http://schemas.microsoft.com/office/drawing/2014/main" id="{CB96A976-4743-F179-D54E-91E8FDBB1140}"/>
                    </a:ext>
                  </a:extLst>
                </p14:cNvPr>
                <p14:cNvContentPartPr/>
                <p14:nvPr/>
              </p14:nvContentPartPr>
              <p14:xfrm>
                <a:off x="1800376" y="1271667"/>
                <a:ext cx="114480" cy="109080"/>
              </p14:xfrm>
            </p:contentPart>
          </mc:Choice>
          <mc:Fallback xmlns="">
            <p:pic>
              <p:nvPicPr>
                <p:cNvPr id="1030" name="Entrada de lápiz 1029">
                  <a:extLst>
                    <a:ext uri="{FF2B5EF4-FFF2-40B4-BE49-F238E27FC236}">
                      <a16:creationId xmlns:a16="http://schemas.microsoft.com/office/drawing/2014/main" id="{CB96A976-4743-F179-D54E-91E8FDBB11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91376" y="1262667"/>
                  <a:ext cx="132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31" name="Entrada de lápiz 1030">
                  <a:extLst>
                    <a:ext uri="{FF2B5EF4-FFF2-40B4-BE49-F238E27FC236}">
                      <a16:creationId xmlns:a16="http://schemas.microsoft.com/office/drawing/2014/main" id="{0A4B0836-6132-C96E-7D35-8D97969D2687}"/>
                    </a:ext>
                  </a:extLst>
                </p14:cNvPr>
                <p14:cNvContentPartPr/>
                <p14:nvPr/>
              </p14:nvContentPartPr>
              <p14:xfrm>
                <a:off x="509056" y="1916787"/>
                <a:ext cx="6480" cy="15120"/>
              </p14:xfrm>
            </p:contentPart>
          </mc:Choice>
          <mc:Fallback xmlns="">
            <p:pic>
              <p:nvPicPr>
                <p:cNvPr id="1031" name="Entrada de lápiz 1030">
                  <a:extLst>
                    <a:ext uri="{FF2B5EF4-FFF2-40B4-BE49-F238E27FC236}">
                      <a16:creationId xmlns:a16="http://schemas.microsoft.com/office/drawing/2014/main" id="{0A4B0836-6132-C96E-7D35-8D97969D26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0056" y="1908147"/>
                  <a:ext cx="24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32" name="Entrada de lápiz 1031">
                  <a:extLst>
                    <a:ext uri="{FF2B5EF4-FFF2-40B4-BE49-F238E27FC236}">
                      <a16:creationId xmlns:a16="http://schemas.microsoft.com/office/drawing/2014/main" id="{96168D98-FB6A-463B-8A80-0C14AC873920}"/>
                    </a:ext>
                  </a:extLst>
                </p14:cNvPr>
                <p14:cNvContentPartPr/>
                <p14:nvPr/>
              </p14:nvContentPartPr>
              <p14:xfrm>
                <a:off x="695536" y="1871787"/>
                <a:ext cx="180360" cy="138960"/>
              </p14:xfrm>
            </p:contentPart>
          </mc:Choice>
          <mc:Fallback xmlns="">
            <p:pic>
              <p:nvPicPr>
                <p:cNvPr id="1032" name="Entrada de lápiz 1031">
                  <a:extLst>
                    <a:ext uri="{FF2B5EF4-FFF2-40B4-BE49-F238E27FC236}">
                      <a16:creationId xmlns:a16="http://schemas.microsoft.com/office/drawing/2014/main" id="{96168D98-FB6A-463B-8A80-0C14AC87392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6896" y="1862787"/>
                  <a:ext cx="198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33" name="Entrada de lápiz 1032">
                  <a:extLst>
                    <a:ext uri="{FF2B5EF4-FFF2-40B4-BE49-F238E27FC236}">
                      <a16:creationId xmlns:a16="http://schemas.microsoft.com/office/drawing/2014/main" id="{104A0A1E-869D-A4F3-E233-EA8BF84DEE39}"/>
                    </a:ext>
                  </a:extLst>
                </p14:cNvPr>
                <p14:cNvContentPartPr/>
                <p14:nvPr/>
              </p14:nvContentPartPr>
              <p14:xfrm>
                <a:off x="962656" y="1871427"/>
                <a:ext cx="165960" cy="137160"/>
              </p14:xfrm>
            </p:contentPart>
          </mc:Choice>
          <mc:Fallback xmlns="">
            <p:pic>
              <p:nvPicPr>
                <p:cNvPr id="1033" name="Entrada de lápiz 1032">
                  <a:extLst>
                    <a:ext uri="{FF2B5EF4-FFF2-40B4-BE49-F238E27FC236}">
                      <a16:creationId xmlns:a16="http://schemas.microsoft.com/office/drawing/2014/main" id="{104A0A1E-869D-A4F3-E233-EA8BF84DEE3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4016" y="1862427"/>
                  <a:ext cx="183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34" name="Entrada de lápiz 1033">
                  <a:extLst>
                    <a:ext uri="{FF2B5EF4-FFF2-40B4-BE49-F238E27FC236}">
                      <a16:creationId xmlns:a16="http://schemas.microsoft.com/office/drawing/2014/main" id="{FC09A0C7-012D-6B72-E712-79310389D8B9}"/>
                    </a:ext>
                  </a:extLst>
                </p14:cNvPr>
                <p14:cNvContentPartPr/>
                <p14:nvPr/>
              </p14:nvContentPartPr>
              <p14:xfrm>
                <a:off x="1135456" y="1885827"/>
                <a:ext cx="118440" cy="479880"/>
              </p14:xfrm>
            </p:contentPart>
          </mc:Choice>
          <mc:Fallback xmlns="">
            <p:pic>
              <p:nvPicPr>
                <p:cNvPr id="1034" name="Entrada de lápiz 1033">
                  <a:extLst>
                    <a:ext uri="{FF2B5EF4-FFF2-40B4-BE49-F238E27FC236}">
                      <a16:creationId xmlns:a16="http://schemas.microsoft.com/office/drawing/2014/main" id="{FC09A0C7-012D-6B72-E712-79310389D8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6816" y="1877187"/>
                  <a:ext cx="1360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35" name="Entrada de lápiz 1034">
                  <a:extLst>
                    <a:ext uri="{FF2B5EF4-FFF2-40B4-BE49-F238E27FC236}">
                      <a16:creationId xmlns:a16="http://schemas.microsoft.com/office/drawing/2014/main" id="{AE0A5D77-D909-78CE-9C9C-A2199FEB30E4}"/>
                    </a:ext>
                  </a:extLst>
                </p14:cNvPr>
                <p14:cNvContentPartPr/>
                <p14:nvPr/>
              </p14:nvContentPartPr>
              <p14:xfrm>
                <a:off x="1327336" y="1882227"/>
                <a:ext cx="289080" cy="153000"/>
              </p14:xfrm>
            </p:contentPart>
          </mc:Choice>
          <mc:Fallback xmlns="">
            <p:pic>
              <p:nvPicPr>
                <p:cNvPr id="1035" name="Entrada de lápiz 1034">
                  <a:extLst>
                    <a:ext uri="{FF2B5EF4-FFF2-40B4-BE49-F238E27FC236}">
                      <a16:creationId xmlns:a16="http://schemas.microsoft.com/office/drawing/2014/main" id="{AE0A5D77-D909-78CE-9C9C-A2199FEB30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18336" y="1873587"/>
                  <a:ext cx="306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36" name="Entrada de lápiz 1035">
                  <a:extLst>
                    <a:ext uri="{FF2B5EF4-FFF2-40B4-BE49-F238E27FC236}">
                      <a16:creationId xmlns:a16="http://schemas.microsoft.com/office/drawing/2014/main" id="{DE2C5B0B-6368-991A-55A5-23B594E1B33E}"/>
                    </a:ext>
                  </a:extLst>
                </p14:cNvPr>
                <p14:cNvContentPartPr/>
                <p14:nvPr/>
              </p14:nvContentPartPr>
              <p14:xfrm>
                <a:off x="1586536" y="1798347"/>
                <a:ext cx="14040" cy="9000"/>
              </p14:xfrm>
            </p:contentPart>
          </mc:Choice>
          <mc:Fallback xmlns="">
            <p:pic>
              <p:nvPicPr>
                <p:cNvPr id="1036" name="Entrada de lápiz 1035">
                  <a:extLst>
                    <a:ext uri="{FF2B5EF4-FFF2-40B4-BE49-F238E27FC236}">
                      <a16:creationId xmlns:a16="http://schemas.microsoft.com/office/drawing/2014/main" id="{DE2C5B0B-6368-991A-55A5-23B594E1B3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77896" y="1789707"/>
                  <a:ext cx="316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7" name="Entrada de lápiz 1036">
                  <a:extLst>
                    <a:ext uri="{FF2B5EF4-FFF2-40B4-BE49-F238E27FC236}">
                      <a16:creationId xmlns:a16="http://schemas.microsoft.com/office/drawing/2014/main" id="{B8E1F7E8-2D1A-FB32-84F1-BD9AA83A4F41}"/>
                    </a:ext>
                  </a:extLst>
                </p14:cNvPr>
                <p14:cNvContentPartPr/>
                <p14:nvPr/>
              </p14:nvContentPartPr>
              <p14:xfrm>
                <a:off x="1714336" y="1671627"/>
                <a:ext cx="116280" cy="296280"/>
              </p14:xfrm>
            </p:contentPart>
          </mc:Choice>
          <mc:Fallback xmlns="">
            <p:pic>
              <p:nvPicPr>
                <p:cNvPr id="1037" name="Entrada de lápiz 1036">
                  <a:extLst>
                    <a:ext uri="{FF2B5EF4-FFF2-40B4-BE49-F238E27FC236}">
                      <a16:creationId xmlns:a16="http://schemas.microsoft.com/office/drawing/2014/main" id="{B8E1F7E8-2D1A-FB32-84F1-BD9AA83A4F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05696" y="1662987"/>
                  <a:ext cx="1339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38" name="Entrada de lápiz 1037">
                  <a:extLst>
                    <a:ext uri="{FF2B5EF4-FFF2-40B4-BE49-F238E27FC236}">
                      <a16:creationId xmlns:a16="http://schemas.microsoft.com/office/drawing/2014/main" id="{EC0EF7E5-455A-AD23-C94F-25715FB1052A}"/>
                    </a:ext>
                  </a:extLst>
                </p14:cNvPr>
                <p14:cNvContentPartPr/>
                <p14:nvPr/>
              </p14:nvContentPartPr>
              <p14:xfrm>
                <a:off x="1891456" y="1854147"/>
                <a:ext cx="76320" cy="136440"/>
              </p14:xfrm>
            </p:contentPart>
          </mc:Choice>
          <mc:Fallback xmlns="">
            <p:pic>
              <p:nvPicPr>
                <p:cNvPr id="1038" name="Entrada de lápiz 1037">
                  <a:extLst>
                    <a:ext uri="{FF2B5EF4-FFF2-40B4-BE49-F238E27FC236}">
                      <a16:creationId xmlns:a16="http://schemas.microsoft.com/office/drawing/2014/main" id="{EC0EF7E5-455A-AD23-C94F-25715FB1052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82456" y="1845147"/>
                  <a:ext cx="93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39" name="Entrada de lápiz 1038">
                  <a:extLst>
                    <a:ext uri="{FF2B5EF4-FFF2-40B4-BE49-F238E27FC236}">
                      <a16:creationId xmlns:a16="http://schemas.microsoft.com/office/drawing/2014/main" id="{C7377B45-004E-E99F-98D9-2858B54374F8}"/>
                    </a:ext>
                  </a:extLst>
                </p14:cNvPr>
                <p14:cNvContentPartPr/>
                <p14:nvPr/>
              </p14:nvContentPartPr>
              <p14:xfrm>
                <a:off x="2064616" y="1630227"/>
                <a:ext cx="156960" cy="343440"/>
              </p14:xfrm>
            </p:contentPart>
          </mc:Choice>
          <mc:Fallback xmlns="">
            <p:pic>
              <p:nvPicPr>
                <p:cNvPr id="1039" name="Entrada de lápiz 1038">
                  <a:extLst>
                    <a:ext uri="{FF2B5EF4-FFF2-40B4-BE49-F238E27FC236}">
                      <a16:creationId xmlns:a16="http://schemas.microsoft.com/office/drawing/2014/main" id="{C7377B45-004E-E99F-98D9-2858B54374F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55616" y="1621587"/>
                  <a:ext cx="174600" cy="36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4249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F413D89-1527-E1CF-F81B-223BE4FD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918812"/>
            <a:ext cx="6420746" cy="5020376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7485E59-05B2-F533-BB2B-2AA6C1430874}"/>
              </a:ext>
            </a:extLst>
          </p:cNvPr>
          <p:cNvGrpSpPr/>
          <p:nvPr/>
        </p:nvGrpSpPr>
        <p:grpSpPr>
          <a:xfrm>
            <a:off x="5319196" y="3051736"/>
            <a:ext cx="373320" cy="477360"/>
            <a:chOff x="1090096" y="4090827"/>
            <a:chExt cx="373320" cy="477360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3693DC3C-D75E-9B02-363E-7FC8CA151FD9}"/>
                </a:ext>
              </a:extLst>
            </p:cNvPr>
            <p:cNvGrpSpPr/>
            <p:nvPr/>
          </p:nvGrpSpPr>
          <p:grpSpPr>
            <a:xfrm>
              <a:off x="1090096" y="4090827"/>
              <a:ext cx="373320" cy="477360"/>
              <a:chOff x="1090096" y="4090827"/>
              <a:chExt cx="373320" cy="47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" name="Entrada de lápiz 8">
                    <a:extLst>
                      <a:ext uri="{FF2B5EF4-FFF2-40B4-BE49-F238E27FC236}">
                        <a16:creationId xmlns:a16="http://schemas.microsoft.com/office/drawing/2014/main" id="{BE75E274-7202-7131-B721-529EE5F6F99A}"/>
                      </a:ext>
                    </a:extLst>
                  </p14:cNvPr>
                  <p14:cNvContentPartPr/>
                  <p14:nvPr/>
                </p14:nvContentPartPr>
                <p14:xfrm>
                  <a:off x="1090096" y="4233387"/>
                  <a:ext cx="373320" cy="334800"/>
                </p14:xfrm>
              </p:contentPart>
            </mc:Choice>
            <mc:Fallback xmlns="">
              <p:pic>
                <p:nvPicPr>
                  <p:cNvPr id="9" name="Entrada de lápiz 8">
                    <a:extLst>
                      <a:ext uri="{FF2B5EF4-FFF2-40B4-BE49-F238E27FC236}">
                        <a16:creationId xmlns:a16="http://schemas.microsoft.com/office/drawing/2014/main" id="{BE75E274-7202-7131-B721-529EE5F6F99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81456" y="4224747"/>
                    <a:ext cx="390960" cy="35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" name="Entrada de lápiz 9">
                    <a:extLst>
                      <a:ext uri="{FF2B5EF4-FFF2-40B4-BE49-F238E27FC236}">
                        <a16:creationId xmlns:a16="http://schemas.microsoft.com/office/drawing/2014/main" id="{AE9BD940-8FF8-6FBA-90DF-B879A341FFCA}"/>
                      </a:ext>
                    </a:extLst>
                  </p14:cNvPr>
                  <p14:cNvContentPartPr/>
                  <p14:nvPr/>
                </p14:nvContentPartPr>
                <p14:xfrm>
                  <a:off x="1244896" y="4090827"/>
                  <a:ext cx="103680" cy="230760"/>
                </p14:xfrm>
              </p:contentPart>
            </mc:Choice>
            <mc:Fallback xmlns="">
              <p:pic>
                <p:nvPicPr>
                  <p:cNvPr id="10" name="Entrada de lápiz 9">
                    <a:extLst>
                      <a:ext uri="{FF2B5EF4-FFF2-40B4-BE49-F238E27FC236}">
                        <a16:creationId xmlns:a16="http://schemas.microsoft.com/office/drawing/2014/main" id="{AE9BD940-8FF8-6FBA-90DF-B879A341FFC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35896" y="4081827"/>
                    <a:ext cx="12132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639451C-880A-34E3-8908-9106ABF48786}"/>
                    </a:ext>
                  </a:extLst>
                </p14:cNvPr>
                <p14:cNvContentPartPr/>
                <p14:nvPr/>
              </p14:nvContentPartPr>
              <p14:xfrm>
                <a:off x="1143736" y="4296387"/>
                <a:ext cx="261720" cy="1994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639451C-880A-34E3-8908-9106ABF487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8096" y="4224747"/>
                  <a:ext cx="33336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8852687A-5578-2D78-729D-693817760709}"/>
              </a:ext>
            </a:extLst>
          </p:cNvPr>
          <p:cNvGrpSpPr/>
          <p:nvPr/>
        </p:nvGrpSpPr>
        <p:grpSpPr>
          <a:xfrm>
            <a:off x="7514445" y="3038449"/>
            <a:ext cx="708480" cy="637134"/>
            <a:chOff x="3072976" y="3849987"/>
            <a:chExt cx="974880" cy="933120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EB31BC32-7B84-C96B-0996-46790D33D68E}"/>
                </a:ext>
              </a:extLst>
            </p:cNvPr>
            <p:cNvGrpSpPr/>
            <p:nvPr/>
          </p:nvGrpSpPr>
          <p:grpSpPr>
            <a:xfrm>
              <a:off x="3072976" y="3849987"/>
              <a:ext cx="974880" cy="933120"/>
              <a:chOff x="3072976" y="3849987"/>
              <a:chExt cx="974880" cy="93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2" name="Entrada de lápiz 31">
                    <a:extLst>
                      <a:ext uri="{FF2B5EF4-FFF2-40B4-BE49-F238E27FC236}">
                        <a16:creationId xmlns:a16="http://schemas.microsoft.com/office/drawing/2014/main" id="{814AFBA5-3B80-2046-A302-49D4372F41EC}"/>
                      </a:ext>
                    </a:extLst>
                  </p14:cNvPr>
                  <p14:cNvContentPartPr/>
                  <p14:nvPr/>
                </p14:nvContentPartPr>
                <p14:xfrm>
                  <a:off x="3072976" y="3849987"/>
                  <a:ext cx="974880" cy="933120"/>
                </p14:xfrm>
              </p:contentPart>
            </mc:Choice>
            <mc:Fallback xmlns="">
              <p:pic>
                <p:nvPicPr>
                  <p:cNvPr id="32" name="Entrada de lápiz 31">
                    <a:extLst>
                      <a:ext uri="{FF2B5EF4-FFF2-40B4-BE49-F238E27FC236}">
                        <a16:creationId xmlns:a16="http://schemas.microsoft.com/office/drawing/2014/main" id="{814AFBA5-3B80-2046-A302-49D4372F41E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060592" y="3836807"/>
                    <a:ext cx="999153" cy="9589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3" name="Entrada de lápiz 32">
                    <a:extLst>
                      <a:ext uri="{FF2B5EF4-FFF2-40B4-BE49-F238E27FC236}">
                        <a16:creationId xmlns:a16="http://schemas.microsoft.com/office/drawing/2014/main" id="{FC27A920-E0F6-155D-C4A8-73B8198787A6}"/>
                      </a:ext>
                    </a:extLst>
                  </p14:cNvPr>
                  <p14:cNvContentPartPr/>
                  <p14:nvPr/>
                </p14:nvContentPartPr>
                <p14:xfrm>
                  <a:off x="3084856" y="4104147"/>
                  <a:ext cx="205560" cy="538200"/>
                </p14:xfrm>
              </p:contentPart>
            </mc:Choice>
            <mc:Fallback xmlns="">
              <p:pic>
                <p:nvPicPr>
                  <p:cNvPr id="33" name="Entrada de lápiz 32">
                    <a:extLst>
                      <a:ext uri="{FF2B5EF4-FFF2-40B4-BE49-F238E27FC236}">
                        <a16:creationId xmlns:a16="http://schemas.microsoft.com/office/drawing/2014/main" id="{FC27A920-E0F6-155D-C4A8-73B8198787A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072473" y="4090969"/>
                    <a:ext cx="229831" cy="56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4" name="Entrada de lápiz 33">
                    <a:extLst>
                      <a:ext uri="{FF2B5EF4-FFF2-40B4-BE49-F238E27FC236}">
                        <a16:creationId xmlns:a16="http://schemas.microsoft.com/office/drawing/2014/main" id="{560F2E32-B952-CECD-BC55-1F80211B09BE}"/>
                      </a:ext>
                    </a:extLst>
                  </p14:cNvPr>
                  <p14:cNvContentPartPr/>
                  <p14:nvPr/>
                </p14:nvContentPartPr>
                <p14:xfrm>
                  <a:off x="3374296" y="3898587"/>
                  <a:ext cx="591480" cy="435960"/>
                </p14:xfrm>
              </p:contentPart>
            </mc:Choice>
            <mc:Fallback xmlns="">
              <p:pic>
                <p:nvPicPr>
                  <p:cNvPr id="34" name="Entrada de lápiz 33">
                    <a:extLst>
                      <a:ext uri="{FF2B5EF4-FFF2-40B4-BE49-F238E27FC236}">
                        <a16:creationId xmlns:a16="http://schemas.microsoft.com/office/drawing/2014/main" id="{560F2E32-B952-CECD-BC55-1F80211B09B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362407" y="3885935"/>
                    <a:ext cx="615753" cy="4617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5" name="Entrada de lápiz 34">
                    <a:extLst>
                      <a:ext uri="{FF2B5EF4-FFF2-40B4-BE49-F238E27FC236}">
                        <a16:creationId xmlns:a16="http://schemas.microsoft.com/office/drawing/2014/main" id="{34BD0144-BEAD-D1C1-3141-EB9724FD1BBB}"/>
                      </a:ext>
                    </a:extLst>
                  </p14:cNvPr>
                  <p14:cNvContentPartPr/>
                  <p14:nvPr/>
                </p14:nvContentPartPr>
                <p14:xfrm>
                  <a:off x="3352336" y="4654587"/>
                  <a:ext cx="322200" cy="78480"/>
                </p14:xfrm>
              </p:contentPart>
            </mc:Choice>
            <mc:Fallback xmlns="">
              <p:pic>
                <p:nvPicPr>
                  <p:cNvPr id="35" name="Entrada de lápiz 34">
                    <a:extLst>
                      <a:ext uri="{FF2B5EF4-FFF2-40B4-BE49-F238E27FC236}">
                        <a16:creationId xmlns:a16="http://schemas.microsoft.com/office/drawing/2014/main" id="{34BD0144-BEAD-D1C1-3141-EB9724FD1BB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340458" y="4641419"/>
                    <a:ext cx="346452" cy="1042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EB308E1-F627-653C-D0F5-37FE88B0EFDB}"/>
                    </a:ext>
                  </a:extLst>
                </p14:cNvPr>
                <p14:cNvContentPartPr/>
                <p14:nvPr/>
              </p14:nvContentPartPr>
              <p14:xfrm>
                <a:off x="3199696" y="3968787"/>
                <a:ext cx="757440" cy="67104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EB308E1-F627-653C-D0F5-37FE88B0EF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50653" y="3863360"/>
                  <a:ext cx="856021" cy="8813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AAC3C93-BDE7-630E-5D66-B033C0DD8F78}"/>
                    </a:ext>
                  </a:extLst>
                </p14:cNvPr>
                <p14:cNvContentPartPr/>
                <p14:nvPr/>
              </p14:nvContentPartPr>
              <p14:xfrm>
                <a:off x="3179176" y="4357227"/>
                <a:ext cx="360" cy="57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AAC3C93-BDE7-630E-5D66-B033C0DD8F7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43176" y="4253023"/>
                  <a:ext cx="72000" cy="214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6C725D1-DC94-66AD-7FF7-FA6D89E5D3CE}"/>
                    </a:ext>
                  </a:extLst>
                </p14:cNvPr>
                <p14:cNvContentPartPr/>
                <p14:nvPr/>
              </p14:nvContentPartPr>
              <p14:xfrm>
                <a:off x="3155056" y="4317267"/>
                <a:ext cx="5400" cy="18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6C725D1-DC94-66AD-7FF7-FA6D89E5D3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05965" y="4227717"/>
                  <a:ext cx="103091" cy="181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3D23622-0F07-BD09-B26D-BB6EA9E99AF0}"/>
                    </a:ext>
                  </a:extLst>
                </p14:cNvPr>
                <p14:cNvContentPartPr/>
                <p14:nvPr/>
              </p14:nvContentPartPr>
              <p14:xfrm>
                <a:off x="3481936" y="3944307"/>
                <a:ext cx="36720" cy="7740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3D23622-0F07-BD09-B26D-BB6EA9E99AF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32314" y="3839001"/>
                  <a:ext cx="135467" cy="287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7FD5835-7080-D912-C12E-912400D0B393}"/>
                    </a:ext>
                  </a:extLst>
                </p14:cNvPr>
                <p14:cNvContentPartPr/>
                <p14:nvPr/>
              </p14:nvContentPartPr>
              <p14:xfrm>
                <a:off x="3493816" y="4032147"/>
                <a:ext cx="7560" cy="266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7FD5835-7080-D912-C12E-912400D0B39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46566" y="3928199"/>
                  <a:ext cx="101588" cy="23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7DD5EAD2-ACB1-0C09-4C3F-653726C72CAA}"/>
                    </a:ext>
                  </a:extLst>
                </p14:cNvPr>
                <p14:cNvContentPartPr/>
                <p14:nvPr/>
              </p14:nvContentPartPr>
              <p14:xfrm>
                <a:off x="3544216" y="3981387"/>
                <a:ext cx="31320" cy="78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7DD5EAD2-ACB1-0C09-4C3F-653726C72C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95278" y="3876267"/>
                  <a:ext cx="128706" cy="288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B615DAD-AB49-FAA7-4055-55D2DF9E2A03}"/>
                    </a:ext>
                  </a:extLst>
                </p14:cNvPr>
                <p14:cNvContentPartPr/>
                <p14:nvPr/>
              </p14:nvContentPartPr>
              <p14:xfrm>
                <a:off x="3557176" y="4033227"/>
                <a:ext cx="232560" cy="1321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B615DAD-AB49-FAA7-4055-55D2DF9E2A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07695" y="3927952"/>
                  <a:ext cx="331027" cy="342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4F791BA-4BD8-F6EE-4418-782617C31EBA}"/>
                    </a:ext>
                  </a:extLst>
                </p14:cNvPr>
                <p14:cNvContentPartPr/>
                <p14:nvPr/>
              </p14:nvContentPartPr>
              <p14:xfrm>
                <a:off x="3148216" y="4211067"/>
                <a:ext cx="66600" cy="6768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4F791BA-4BD8-F6EE-4418-782617C31EB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98883" y="4106661"/>
                  <a:ext cx="164773" cy="2770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8404E08-0746-ACF0-008B-BCF0313570C4}"/>
                    </a:ext>
                  </a:extLst>
                </p14:cNvPr>
                <p14:cNvContentPartPr/>
                <p14:nvPr/>
              </p14:nvContentPartPr>
              <p14:xfrm>
                <a:off x="3210136" y="4197387"/>
                <a:ext cx="27360" cy="1414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8404E08-0746-ACF0-008B-BCF0313570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61279" y="4092333"/>
                  <a:ext cx="124586" cy="352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C56A73C-E3ED-01CA-CFEE-A5C2FAD06A42}"/>
                    </a:ext>
                  </a:extLst>
                </p14:cNvPr>
                <p14:cNvContentPartPr/>
                <p14:nvPr/>
              </p14:nvContentPartPr>
              <p14:xfrm>
                <a:off x="3176296" y="4148067"/>
                <a:ext cx="53280" cy="2984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C56A73C-E3ED-01CA-CFEE-A5C2FAD06A4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26963" y="4042797"/>
                  <a:ext cx="151453" cy="508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19A8A3B5-E516-C7FD-0052-9EF949F93077}"/>
                    </a:ext>
                  </a:extLst>
                </p14:cNvPr>
                <p14:cNvContentPartPr/>
                <p14:nvPr/>
              </p14:nvContentPartPr>
              <p14:xfrm>
                <a:off x="3413536" y="3927027"/>
                <a:ext cx="33120" cy="950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19A8A3B5-E516-C7FD-0052-9EF949F930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64597" y="3822010"/>
                  <a:ext cx="131491" cy="3045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7BCD754-A768-2A63-C04F-7082B85BA587}"/>
                    </a:ext>
                  </a:extLst>
                </p14:cNvPr>
                <p14:cNvContentPartPr/>
                <p14:nvPr/>
              </p14:nvContentPartPr>
              <p14:xfrm>
                <a:off x="3457456" y="3936027"/>
                <a:ext cx="68400" cy="892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7BCD754-A768-2A63-C04F-7082B85BA58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07891" y="3830992"/>
                  <a:ext cx="167035" cy="298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48CD332-272D-4906-5559-1171737A5BE1}"/>
                    </a:ext>
                  </a:extLst>
                </p14:cNvPr>
                <p14:cNvContentPartPr/>
                <p14:nvPr/>
              </p14:nvContentPartPr>
              <p14:xfrm>
                <a:off x="3570856" y="3906867"/>
                <a:ext cx="25920" cy="75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48CD332-272D-4906-5559-1171737A5B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21010" y="3802392"/>
                  <a:ext cx="125114" cy="285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2E7DD06-F5A0-C674-ADD0-226FA3C6EFC7}"/>
                    </a:ext>
                  </a:extLst>
                </p14:cNvPr>
                <p14:cNvContentPartPr/>
                <p14:nvPr/>
              </p14:nvContentPartPr>
              <p14:xfrm>
                <a:off x="3627736" y="3873747"/>
                <a:ext cx="275400" cy="1756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2E7DD06-F5A0-C674-ADD0-226FA3C6EFC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78699" y="3768761"/>
                  <a:ext cx="373969" cy="386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727CA86D-5443-1445-5925-FE8D8CC5A0BA}"/>
                    </a:ext>
                  </a:extLst>
                </p14:cNvPr>
                <p14:cNvContentPartPr/>
                <p14:nvPr/>
              </p14:nvContentPartPr>
              <p14:xfrm>
                <a:off x="3444136" y="4064907"/>
                <a:ext cx="50760" cy="212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727CA86D-5443-1445-5925-FE8D8CC5A0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94854" y="3958707"/>
                  <a:ext cx="148830" cy="233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9BA41D04-6C1D-6135-5722-6A7B50E130C7}"/>
                    </a:ext>
                  </a:extLst>
                </p14:cNvPr>
                <p14:cNvContentPartPr/>
                <p14:nvPr/>
              </p14:nvContentPartPr>
              <p14:xfrm>
                <a:off x="3569776" y="4147707"/>
                <a:ext cx="6840" cy="1800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9BA41D04-6C1D-6135-5722-6A7B50E130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20919" y="4041825"/>
                  <a:ext cx="104066" cy="2292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F66757C-51D0-2096-B969-A9BC0600F063}"/>
                    </a:ext>
                  </a:extLst>
                </p14:cNvPr>
                <p14:cNvContentPartPr/>
                <p14:nvPr/>
              </p14:nvContentPartPr>
              <p14:xfrm>
                <a:off x="3565456" y="4182267"/>
                <a:ext cx="12240" cy="6120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F66757C-51D0-2096-B969-A9BC0600F0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16496" y="4076750"/>
                  <a:ext cx="109670" cy="271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7C2A9258-A378-BE53-4352-71DE25C8009D}"/>
                    </a:ext>
                  </a:extLst>
                </p14:cNvPr>
                <p14:cNvContentPartPr/>
                <p14:nvPr/>
              </p14:nvContentPartPr>
              <p14:xfrm>
                <a:off x="3582376" y="4127907"/>
                <a:ext cx="149760" cy="1551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7C2A9258-A378-BE53-4352-71DE25C8009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32950" y="4022714"/>
                  <a:ext cx="248117" cy="365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C8E31A3-8D6B-C363-9FE8-38C3D404B366}"/>
                    </a:ext>
                  </a:extLst>
                </p14:cNvPr>
                <p14:cNvContentPartPr/>
                <p14:nvPr/>
              </p14:nvContentPartPr>
              <p14:xfrm>
                <a:off x="3733576" y="3979587"/>
                <a:ext cx="50040" cy="77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C8E31A3-8D6B-C363-9FE8-38C3D404B3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84031" y="3874506"/>
                  <a:ext cx="148634" cy="28739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6A9E766-FCEB-BD96-8BAE-C81F439A0E47}"/>
              </a:ext>
            </a:extLst>
          </p:cNvPr>
          <p:cNvSpPr txBox="1"/>
          <p:nvPr/>
        </p:nvSpPr>
        <p:spPr>
          <a:xfrm>
            <a:off x="287006" y="3369306"/>
            <a:ext cx="3261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Atracción gravitacional simulada </a:t>
            </a:r>
          </a:p>
          <a:p>
            <a:r>
              <a:rPr lang="es-CL" dirty="0"/>
              <a:t>entre dos objetos,</a:t>
            </a:r>
          </a:p>
          <a:p>
            <a:r>
              <a:rPr lang="es-CL" dirty="0"/>
              <a:t>m=.1</a:t>
            </a:r>
          </a:p>
          <a:p>
            <a:r>
              <a:rPr lang="es-CL" dirty="0"/>
              <a:t>m=.8</a:t>
            </a: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8D63E6DC-F4FD-BF6F-1A5B-51B61EB90CB4}"/>
              </a:ext>
            </a:extLst>
          </p:cNvPr>
          <p:cNvGrpSpPr/>
          <p:nvPr/>
        </p:nvGrpSpPr>
        <p:grpSpPr>
          <a:xfrm>
            <a:off x="360736" y="5055627"/>
            <a:ext cx="3693600" cy="1391040"/>
            <a:chOff x="360736" y="5055627"/>
            <a:chExt cx="3693600" cy="139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7EA2FE5-C184-603B-DF48-2187B4A62416}"/>
                    </a:ext>
                  </a:extLst>
                </p14:cNvPr>
                <p14:cNvContentPartPr/>
                <p14:nvPr/>
              </p14:nvContentPartPr>
              <p14:xfrm>
                <a:off x="511576" y="5055627"/>
                <a:ext cx="3261960" cy="13431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7EA2FE5-C184-603B-DF48-2187B4A6241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2576" y="5046627"/>
                  <a:ext cx="3279600" cy="13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4BA241B-782B-EC2F-74B1-B49B8113EE56}"/>
                    </a:ext>
                  </a:extLst>
                </p14:cNvPr>
                <p14:cNvContentPartPr/>
                <p14:nvPr/>
              </p14:nvContentPartPr>
              <p14:xfrm>
                <a:off x="2678776" y="5823867"/>
                <a:ext cx="480960" cy="5014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4BA241B-782B-EC2F-74B1-B49B8113EE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70136" y="5814867"/>
                  <a:ext cx="4986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5F3B833A-523A-AF44-9450-4D3D44FA5DBB}"/>
                    </a:ext>
                  </a:extLst>
                </p14:cNvPr>
                <p14:cNvContentPartPr/>
                <p14:nvPr/>
              </p14:nvContentPartPr>
              <p14:xfrm>
                <a:off x="803176" y="5291787"/>
                <a:ext cx="220680" cy="2145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5F3B833A-523A-AF44-9450-4D3D44FA5D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4176" y="5283147"/>
                  <a:ext cx="238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F699D00B-1916-EBE0-CF95-D4709D413A89}"/>
                    </a:ext>
                  </a:extLst>
                </p14:cNvPr>
                <p14:cNvContentPartPr/>
                <p14:nvPr/>
              </p14:nvContentPartPr>
              <p14:xfrm>
                <a:off x="2485456" y="6105027"/>
                <a:ext cx="1031400" cy="20016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F699D00B-1916-EBE0-CF95-D4709D413A8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476456" y="6096387"/>
                  <a:ext cx="1049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CFEE5560-F73D-1975-4AA3-3BFABE465C5E}"/>
                    </a:ext>
                  </a:extLst>
                </p14:cNvPr>
                <p14:cNvContentPartPr/>
                <p14:nvPr/>
              </p14:nvContentPartPr>
              <p14:xfrm>
                <a:off x="2381056" y="5797227"/>
                <a:ext cx="1078560" cy="1018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CFEE5560-F73D-1975-4AA3-3BFABE465C5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72056" y="5788587"/>
                  <a:ext cx="1096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30E3A0A-E35B-4258-D470-E54CC43BCB53}"/>
                    </a:ext>
                  </a:extLst>
                </p14:cNvPr>
                <p14:cNvContentPartPr/>
                <p14:nvPr/>
              </p14:nvContentPartPr>
              <p14:xfrm>
                <a:off x="2014576" y="5361627"/>
                <a:ext cx="1319760" cy="738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30E3A0A-E35B-4258-D470-E54CC43BCB5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05936" y="5352627"/>
                  <a:ext cx="1337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46E7F691-C380-F15F-76E3-9807C91E7A70}"/>
                    </a:ext>
                  </a:extLst>
                </p14:cNvPr>
                <p14:cNvContentPartPr/>
                <p14:nvPr/>
              </p14:nvContentPartPr>
              <p14:xfrm>
                <a:off x="360736" y="5229867"/>
                <a:ext cx="1137600" cy="1746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46E7F691-C380-F15F-76E3-9807C91E7A7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1736" y="5221227"/>
                  <a:ext cx="1155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55757A3-5BC0-B0C0-1287-05175D86DF01}"/>
                    </a:ext>
                  </a:extLst>
                </p14:cNvPr>
                <p14:cNvContentPartPr/>
                <p14:nvPr/>
              </p14:nvContentPartPr>
              <p14:xfrm>
                <a:off x="569176" y="5633427"/>
                <a:ext cx="1074960" cy="5364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55757A3-5BC0-B0C0-1287-05175D86DF0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0176" y="5624427"/>
                  <a:ext cx="1092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7A4109DC-A982-EFDF-90D5-3ACF98DE0349}"/>
                    </a:ext>
                  </a:extLst>
                </p14:cNvPr>
                <p14:cNvContentPartPr/>
                <p14:nvPr/>
              </p14:nvContentPartPr>
              <p14:xfrm>
                <a:off x="794896" y="6157947"/>
                <a:ext cx="1595520" cy="1990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7A4109DC-A982-EFDF-90D5-3ACF98DE034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6256" y="6148947"/>
                  <a:ext cx="1613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87A3B2A4-155A-80C6-0DFF-62EFBD69629E}"/>
                    </a:ext>
                  </a:extLst>
                </p14:cNvPr>
                <p14:cNvContentPartPr/>
                <p14:nvPr/>
              </p14:nvContentPartPr>
              <p14:xfrm>
                <a:off x="3648976" y="6104307"/>
                <a:ext cx="360" cy="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87A3B2A4-155A-80C6-0DFF-62EFBD69629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39976" y="609530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AFE7110-A873-A70E-DB83-B4D17E5E72CF}"/>
                    </a:ext>
                  </a:extLst>
                </p14:cNvPr>
                <p14:cNvContentPartPr/>
                <p14:nvPr/>
              </p14:nvContentPartPr>
              <p14:xfrm>
                <a:off x="3590296" y="5711547"/>
                <a:ext cx="6120" cy="180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AFE7110-A873-A70E-DB83-B4D17E5E72C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1656" y="5702547"/>
                  <a:ext cx="23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23E1750-5C06-A308-E3F2-D225C077AC35}"/>
                    </a:ext>
                  </a:extLst>
                </p14:cNvPr>
                <p14:cNvContentPartPr/>
                <p14:nvPr/>
              </p14:nvContentPartPr>
              <p14:xfrm>
                <a:off x="3532696" y="6044187"/>
                <a:ext cx="87480" cy="691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23E1750-5C06-A308-E3F2-D225C077AC3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23696" y="6035547"/>
                  <a:ext cx="105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8FB02095-C76B-EB6B-FA54-B57B42A1A276}"/>
                    </a:ext>
                  </a:extLst>
                </p14:cNvPr>
                <p14:cNvContentPartPr/>
                <p14:nvPr/>
              </p14:nvContentPartPr>
              <p14:xfrm>
                <a:off x="3309496" y="5992347"/>
                <a:ext cx="108720" cy="1861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8FB02095-C76B-EB6B-FA54-B57B42A1A27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00496" y="5983347"/>
                  <a:ext cx="126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3F402C70-28B6-323F-0275-8ACA20674285}"/>
                    </a:ext>
                  </a:extLst>
                </p14:cNvPr>
                <p14:cNvContentPartPr/>
                <p14:nvPr/>
              </p14:nvContentPartPr>
              <p14:xfrm>
                <a:off x="3480136" y="5676627"/>
                <a:ext cx="105840" cy="13212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3F402C70-28B6-323F-0275-8ACA206742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71136" y="5667987"/>
                  <a:ext cx="123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435710F4-6731-7C77-5864-60EC055E08B3}"/>
                    </a:ext>
                  </a:extLst>
                </p14:cNvPr>
                <p14:cNvContentPartPr/>
                <p14:nvPr/>
              </p14:nvContentPartPr>
              <p14:xfrm>
                <a:off x="3775336" y="5678427"/>
                <a:ext cx="114480" cy="5767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435710F4-6731-7C77-5864-60EC055E08B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66336" y="5669427"/>
                  <a:ext cx="132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9F6D39A-79D3-8C02-3E1B-6D1C0238599D}"/>
                    </a:ext>
                  </a:extLst>
                </p14:cNvPr>
                <p14:cNvContentPartPr/>
                <p14:nvPr/>
              </p14:nvContentPartPr>
              <p14:xfrm>
                <a:off x="3754816" y="6145347"/>
                <a:ext cx="130320" cy="14292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9F6D39A-79D3-8C02-3E1B-6D1C0238599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46176" y="6136347"/>
                  <a:ext cx="147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04BACE7F-FEC8-5DE3-321B-5F23E3A0A25B}"/>
                    </a:ext>
                  </a:extLst>
                </p14:cNvPr>
                <p14:cNvContentPartPr/>
                <p14:nvPr/>
              </p14:nvContentPartPr>
              <p14:xfrm>
                <a:off x="3521896" y="5764467"/>
                <a:ext cx="532440" cy="55728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04BACE7F-FEC8-5DE3-321B-5F23E3A0A25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12896" y="5755467"/>
                  <a:ext cx="5500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6607210F-7A6C-8F2C-F292-627CE68E3E56}"/>
                    </a:ext>
                  </a:extLst>
                </p14:cNvPr>
                <p14:cNvContentPartPr/>
                <p14:nvPr/>
              </p14:nvContentPartPr>
              <p14:xfrm>
                <a:off x="2271616" y="6231027"/>
                <a:ext cx="82080" cy="1447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6607210F-7A6C-8F2C-F292-627CE68E3E5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262616" y="6222387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E50294C0-8099-CDA3-8B2C-05C8CFB81096}"/>
                    </a:ext>
                  </a:extLst>
                </p14:cNvPr>
                <p14:cNvContentPartPr/>
                <p14:nvPr/>
              </p14:nvContentPartPr>
              <p14:xfrm>
                <a:off x="2295376" y="6148947"/>
                <a:ext cx="7920" cy="2977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E50294C0-8099-CDA3-8B2C-05C8CFB8109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286736" y="6140307"/>
                  <a:ext cx="25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4080C137-A149-39B4-05E1-8C28072A4552}"/>
                    </a:ext>
                  </a:extLst>
                </p14:cNvPr>
                <p14:cNvContentPartPr/>
                <p14:nvPr/>
              </p14:nvContentPartPr>
              <p14:xfrm>
                <a:off x="2360176" y="6219867"/>
                <a:ext cx="74520" cy="2005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4080C137-A149-39B4-05E1-8C28072A455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51536" y="6211227"/>
                  <a:ext cx="92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07D0384C-EDDD-4B7E-2C01-E42E044CA6F0}"/>
                    </a:ext>
                  </a:extLst>
                </p14:cNvPr>
                <p14:cNvContentPartPr/>
                <p14:nvPr/>
              </p14:nvContentPartPr>
              <p14:xfrm>
                <a:off x="2478976" y="6222387"/>
                <a:ext cx="39240" cy="19656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07D0384C-EDDD-4B7E-2C01-E42E044CA6F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70336" y="6213387"/>
                  <a:ext cx="56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3C78600-CF95-3B12-7B49-DB2AE7BA1E93}"/>
                    </a:ext>
                  </a:extLst>
                </p14:cNvPr>
                <p14:cNvContentPartPr/>
                <p14:nvPr/>
              </p14:nvContentPartPr>
              <p14:xfrm>
                <a:off x="2132656" y="5766627"/>
                <a:ext cx="78480" cy="20160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3C78600-CF95-3B12-7B49-DB2AE7BA1E9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23656" y="5757627"/>
                  <a:ext cx="96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0E33ABB-361F-AA0D-6A9B-03430038696F}"/>
                    </a:ext>
                  </a:extLst>
                </p14:cNvPr>
                <p14:cNvContentPartPr/>
                <p14:nvPr/>
              </p14:nvContentPartPr>
              <p14:xfrm>
                <a:off x="2144176" y="5654667"/>
                <a:ext cx="38880" cy="3988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0E33ABB-361F-AA0D-6A9B-03430038696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135176" y="5646027"/>
                  <a:ext cx="565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23A88C3-E8B8-BAB5-1C17-7A9B91315FEE}"/>
                    </a:ext>
                  </a:extLst>
                </p14:cNvPr>
                <p14:cNvContentPartPr/>
                <p14:nvPr/>
              </p14:nvContentPartPr>
              <p14:xfrm>
                <a:off x="2238496" y="5712987"/>
                <a:ext cx="42120" cy="25632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23A88C3-E8B8-BAB5-1C17-7A9B91315F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29856" y="5703987"/>
                  <a:ext cx="59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4E1A4937-6F4B-9F93-8924-42013A8824CF}"/>
                    </a:ext>
                  </a:extLst>
                </p14:cNvPr>
                <p14:cNvContentPartPr/>
                <p14:nvPr/>
              </p14:nvContentPartPr>
              <p14:xfrm>
                <a:off x="2297536" y="5733147"/>
                <a:ext cx="54360" cy="3405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4E1A4937-6F4B-9F93-8924-42013A8824C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88896" y="5724507"/>
                  <a:ext cx="72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7D48CFB5-897B-51BB-5C7B-66475012FD47}"/>
                    </a:ext>
                  </a:extLst>
                </p14:cNvPr>
                <p14:cNvContentPartPr/>
                <p14:nvPr/>
              </p14:nvContentPartPr>
              <p14:xfrm>
                <a:off x="1801096" y="5404107"/>
                <a:ext cx="122040" cy="1494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7D48CFB5-897B-51BB-5C7B-66475012FD4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92456" y="5395467"/>
                  <a:ext cx="139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AD683DA0-4F8B-130F-8D26-34ED202CE92E}"/>
                    </a:ext>
                  </a:extLst>
                </p14:cNvPr>
                <p14:cNvContentPartPr/>
                <p14:nvPr/>
              </p14:nvContentPartPr>
              <p14:xfrm>
                <a:off x="1814416" y="5243547"/>
                <a:ext cx="32760" cy="3510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AD683DA0-4F8B-130F-8D26-34ED202CE92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05776" y="5234547"/>
                  <a:ext cx="504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B1A013D8-C6F2-6D70-9B4B-03D1AD57347A}"/>
                    </a:ext>
                  </a:extLst>
                </p14:cNvPr>
                <p14:cNvContentPartPr/>
                <p14:nvPr/>
              </p14:nvContentPartPr>
              <p14:xfrm>
                <a:off x="1914856" y="5331747"/>
                <a:ext cx="49320" cy="2127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B1A013D8-C6F2-6D70-9B4B-03D1AD57347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906216" y="5322747"/>
                  <a:ext cx="66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B3E9B4CA-3382-B124-A466-5B5C1781C51B}"/>
                    </a:ext>
                  </a:extLst>
                </p14:cNvPr>
                <p14:cNvContentPartPr/>
                <p14:nvPr/>
              </p14:nvContentPartPr>
              <p14:xfrm>
                <a:off x="1989376" y="5270547"/>
                <a:ext cx="77400" cy="333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B3E9B4CA-3382-B124-A466-5B5C1781C51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980376" y="5261907"/>
                  <a:ext cx="95040" cy="35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977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0DEE1-13F5-693E-4C19-327B1A01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El trabajo para levantar un objeto y Energía Potencial Gravitacional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71AA06B4-F247-0212-F617-56B05ADC0FA8}"/>
              </a:ext>
            </a:extLst>
          </p:cNvPr>
          <p:cNvGrpSpPr/>
          <p:nvPr/>
        </p:nvGrpSpPr>
        <p:grpSpPr>
          <a:xfrm>
            <a:off x="4165936" y="2543187"/>
            <a:ext cx="942840" cy="522360"/>
            <a:chOff x="4165936" y="2543187"/>
            <a:chExt cx="94284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0C169EA-7CCD-6752-DD50-40DD67F65E6F}"/>
                    </a:ext>
                  </a:extLst>
                </p14:cNvPr>
                <p14:cNvContentPartPr/>
                <p14:nvPr/>
              </p14:nvContentPartPr>
              <p14:xfrm>
                <a:off x="4165936" y="2543187"/>
                <a:ext cx="484560" cy="52236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0C169EA-7CCD-6752-DD50-40DD67F65E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56936" y="2534547"/>
                  <a:ext cx="5022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C6C597D8-D4C4-6414-1F54-A3B87BEEBF07}"/>
                    </a:ext>
                  </a:extLst>
                </p14:cNvPr>
                <p14:cNvContentPartPr/>
                <p14:nvPr/>
              </p14:nvContentPartPr>
              <p14:xfrm>
                <a:off x="4879456" y="2791227"/>
                <a:ext cx="229320" cy="385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C6C597D8-D4C4-6414-1F54-A3B87BEEBF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70456" y="2782227"/>
                  <a:ext cx="246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1CDDDDD-481B-D9E1-29F5-4581393E5D62}"/>
                    </a:ext>
                  </a:extLst>
                </p14:cNvPr>
                <p14:cNvContentPartPr/>
                <p14:nvPr/>
              </p14:nvContentPartPr>
              <p14:xfrm>
                <a:off x="4867576" y="2909307"/>
                <a:ext cx="228240" cy="129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1CDDDDD-481B-D9E1-29F5-4581393E5D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8936" y="2900307"/>
                  <a:ext cx="2458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EA2FF78-9073-0B8A-3054-81A016B94E78}"/>
              </a:ext>
            </a:extLst>
          </p:cNvPr>
          <p:cNvGrpSpPr/>
          <p:nvPr/>
        </p:nvGrpSpPr>
        <p:grpSpPr>
          <a:xfrm>
            <a:off x="5563456" y="2172027"/>
            <a:ext cx="1572120" cy="1110960"/>
            <a:chOff x="5563456" y="2172027"/>
            <a:chExt cx="1572120" cy="11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D7E94804-AA2E-DFD5-3766-41D0E3450502}"/>
                    </a:ext>
                  </a:extLst>
                </p14:cNvPr>
                <p14:cNvContentPartPr/>
                <p14:nvPr/>
              </p14:nvContentPartPr>
              <p14:xfrm>
                <a:off x="5563456" y="2172027"/>
                <a:ext cx="339120" cy="11109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D7E94804-AA2E-DFD5-3766-41D0E34505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4456" y="2163027"/>
                  <a:ext cx="35676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419ACCE-E794-1363-5C4F-403AD7F23BD6}"/>
                    </a:ext>
                  </a:extLst>
                </p14:cNvPr>
                <p14:cNvContentPartPr/>
                <p14:nvPr/>
              </p14:nvContentPartPr>
              <p14:xfrm>
                <a:off x="6090856" y="2564067"/>
                <a:ext cx="41040" cy="3718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419ACCE-E794-1363-5C4F-403AD7F23B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82216" y="2555427"/>
                  <a:ext cx="586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A16810C-008C-A015-FA67-4810BCB85E3C}"/>
                    </a:ext>
                  </a:extLst>
                </p14:cNvPr>
                <p14:cNvContentPartPr/>
                <p14:nvPr/>
              </p14:nvContentPartPr>
              <p14:xfrm>
                <a:off x="6037576" y="2598987"/>
                <a:ext cx="232560" cy="21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A16810C-008C-A015-FA67-4810BCB85E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28576" y="2589987"/>
                  <a:ext cx="250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55033F4C-C6B5-1895-8772-2F3C1A049114}"/>
                    </a:ext>
                  </a:extLst>
                </p14:cNvPr>
                <p14:cNvContentPartPr/>
                <p14:nvPr/>
              </p14:nvContentPartPr>
              <p14:xfrm>
                <a:off x="6016696" y="2810307"/>
                <a:ext cx="231480" cy="1404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55033F4C-C6B5-1895-8772-2F3C1A0491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7696" y="2801667"/>
                  <a:ext cx="249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FDE5D1E-A01E-80E6-733F-09B8EBA5AD58}"/>
                    </a:ext>
                  </a:extLst>
                </p14:cNvPr>
                <p14:cNvContentPartPr/>
                <p14:nvPr/>
              </p14:nvContentPartPr>
              <p14:xfrm>
                <a:off x="6084736" y="2402787"/>
                <a:ext cx="227160" cy="1022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FDE5D1E-A01E-80E6-733F-09B8EBA5AD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5736" y="2394147"/>
                  <a:ext cx="244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080C269-2068-0944-B6D3-C7FCAE0D4400}"/>
                    </a:ext>
                  </a:extLst>
                </p14:cNvPr>
                <p14:cNvContentPartPr/>
                <p14:nvPr/>
              </p14:nvContentPartPr>
              <p14:xfrm>
                <a:off x="6492616" y="2784387"/>
                <a:ext cx="43560" cy="471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080C269-2068-0944-B6D3-C7FCAE0D44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3976" y="2775387"/>
                  <a:ext cx="61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D0F51CB-A251-004F-5FEC-CA73AAF136A4}"/>
                    </a:ext>
                  </a:extLst>
                </p14:cNvPr>
                <p14:cNvContentPartPr/>
                <p14:nvPr/>
              </p14:nvContentPartPr>
              <p14:xfrm>
                <a:off x="6716176" y="2552187"/>
                <a:ext cx="418680" cy="3938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D0F51CB-A251-004F-5FEC-CA73AAF136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07536" y="2543547"/>
                  <a:ext cx="4363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7B0CA2E-581E-039A-043E-24CB70D83E59}"/>
                    </a:ext>
                  </a:extLst>
                </p14:cNvPr>
                <p14:cNvContentPartPr/>
                <p14:nvPr/>
              </p14:nvContentPartPr>
              <p14:xfrm>
                <a:off x="6946216" y="2406747"/>
                <a:ext cx="189360" cy="907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7B0CA2E-581E-039A-043E-24CB70D83E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37216" y="2398107"/>
                  <a:ext cx="20700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7860C36C-C006-B95D-70BB-BC83B9321E93}"/>
                  </a:ext>
                </a:extLst>
              </p14:cNvPr>
              <p14:cNvContentPartPr/>
              <p14:nvPr/>
            </p14:nvContentPartPr>
            <p14:xfrm>
              <a:off x="1306456" y="4332747"/>
              <a:ext cx="394200" cy="46008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7860C36C-C006-B95D-70BB-BC83B9321E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7456" y="4324107"/>
                <a:ext cx="4118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FD91901B-0522-5540-19F3-F775FF5B6A63}"/>
                  </a:ext>
                </a:extLst>
              </p14:cNvPr>
              <p14:cNvContentPartPr/>
              <p14:nvPr/>
            </p14:nvContentPartPr>
            <p14:xfrm>
              <a:off x="2755816" y="3940347"/>
              <a:ext cx="140760" cy="139464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FD91901B-0522-5540-19F3-F775FF5B6A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7176" y="3931707"/>
                <a:ext cx="158400" cy="141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upo 40">
            <a:extLst>
              <a:ext uri="{FF2B5EF4-FFF2-40B4-BE49-F238E27FC236}">
                <a16:creationId xmlns:a16="http://schemas.microsoft.com/office/drawing/2014/main" id="{1F057F0E-59C6-2295-401F-44561CFA8EE5}"/>
              </a:ext>
            </a:extLst>
          </p:cNvPr>
          <p:cNvGrpSpPr/>
          <p:nvPr/>
        </p:nvGrpSpPr>
        <p:grpSpPr>
          <a:xfrm>
            <a:off x="2673016" y="5399427"/>
            <a:ext cx="358560" cy="410040"/>
            <a:chOff x="2673016" y="5399427"/>
            <a:chExt cx="35856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A4E751D8-2E5D-C569-99BF-57DD1C37316C}"/>
                    </a:ext>
                  </a:extLst>
                </p14:cNvPr>
                <p14:cNvContentPartPr/>
                <p14:nvPr/>
              </p14:nvContentPartPr>
              <p14:xfrm>
                <a:off x="2673016" y="5399427"/>
                <a:ext cx="165240" cy="2707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A4E751D8-2E5D-C569-99BF-57DD1C3731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64376" y="5390427"/>
                  <a:ext cx="182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BE26713C-F02E-F3D8-322B-E0F6C563B1B4}"/>
                    </a:ext>
                  </a:extLst>
                </p14:cNvPr>
                <p14:cNvContentPartPr/>
                <p14:nvPr/>
              </p14:nvContentPartPr>
              <p14:xfrm>
                <a:off x="2854456" y="5544867"/>
                <a:ext cx="177120" cy="2646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BE26713C-F02E-F3D8-322B-E0F6C563B1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45456" y="5536227"/>
                  <a:ext cx="194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8EF8534-559B-738E-5F0C-0317040D49A7}"/>
                    </a:ext>
                  </a:extLst>
                </p14:cNvPr>
                <p14:cNvContentPartPr/>
                <p14:nvPr/>
              </p14:nvContentPartPr>
              <p14:xfrm>
                <a:off x="2922496" y="5571867"/>
                <a:ext cx="30600" cy="18612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8EF8534-559B-738E-5F0C-0317040D49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13496" y="5563227"/>
                  <a:ext cx="48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0CD7973-F0CD-9574-195E-E2EE62190B15}"/>
                    </a:ext>
                  </a:extLst>
                </p14:cNvPr>
                <p14:cNvContentPartPr/>
                <p14:nvPr/>
              </p14:nvContentPartPr>
              <p14:xfrm>
                <a:off x="2891896" y="5680587"/>
                <a:ext cx="117720" cy="158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0CD7973-F0CD-9574-195E-E2EE62190B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82896" y="5671947"/>
                  <a:ext cx="1353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F84C877-B728-24A2-3AE9-50FB309B4A51}"/>
              </a:ext>
            </a:extLst>
          </p:cNvPr>
          <p:cNvGrpSpPr/>
          <p:nvPr/>
        </p:nvGrpSpPr>
        <p:grpSpPr>
          <a:xfrm>
            <a:off x="2428936" y="3474507"/>
            <a:ext cx="677160" cy="276840"/>
            <a:chOff x="2428936" y="3474507"/>
            <a:chExt cx="6771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CC65828D-BE97-64B2-4973-D131F89809CB}"/>
                    </a:ext>
                  </a:extLst>
                </p14:cNvPr>
                <p14:cNvContentPartPr/>
                <p14:nvPr/>
              </p14:nvContentPartPr>
              <p14:xfrm>
                <a:off x="2428936" y="3497547"/>
                <a:ext cx="129240" cy="22104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CC65828D-BE97-64B2-4973-D131F89809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19936" y="3488547"/>
                  <a:ext cx="146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5C1235F-AF9E-AE32-4A0C-67FA5C008B90}"/>
                    </a:ext>
                  </a:extLst>
                </p14:cNvPr>
                <p14:cNvContentPartPr/>
                <p14:nvPr/>
              </p14:nvContentPartPr>
              <p14:xfrm>
                <a:off x="2577976" y="3579987"/>
                <a:ext cx="112320" cy="1713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5C1235F-AF9E-AE32-4A0C-67FA5C008B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68976" y="3571347"/>
                  <a:ext cx="129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EA77E8C-A7C7-6176-1235-C448A0531D81}"/>
                    </a:ext>
                  </a:extLst>
                </p14:cNvPr>
                <p14:cNvContentPartPr/>
                <p14:nvPr/>
              </p14:nvContentPartPr>
              <p14:xfrm>
                <a:off x="2621176" y="3612027"/>
                <a:ext cx="16560" cy="11268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EA77E8C-A7C7-6176-1235-C448A0531D8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12536" y="3603387"/>
                  <a:ext cx="34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A81FF86D-27C8-593B-E53E-88F16A48A0C8}"/>
                    </a:ext>
                  </a:extLst>
                </p14:cNvPr>
                <p14:cNvContentPartPr/>
                <p14:nvPr/>
              </p14:nvContentPartPr>
              <p14:xfrm>
                <a:off x="2606056" y="3651987"/>
                <a:ext cx="68040" cy="1008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A81FF86D-27C8-593B-E53E-88F16A48A0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97056" y="3642987"/>
                  <a:ext cx="85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52D3F1C6-1888-AE6E-CD94-F3ACB9CE2697}"/>
                    </a:ext>
                  </a:extLst>
                </p14:cNvPr>
                <p14:cNvContentPartPr/>
                <p14:nvPr/>
              </p14:nvContentPartPr>
              <p14:xfrm>
                <a:off x="2775616" y="3623187"/>
                <a:ext cx="144360" cy="16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52D3F1C6-1888-AE6E-CD94-F3ACB9CE26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66976" y="3614187"/>
                  <a:ext cx="162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FAEB7E3C-677B-9A5D-202C-AE528390AD12}"/>
                    </a:ext>
                  </a:extLst>
                </p14:cNvPr>
                <p14:cNvContentPartPr/>
                <p14:nvPr/>
              </p14:nvContentPartPr>
              <p14:xfrm>
                <a:off x="2855176" y="3566307"/>
                <a:ext cx="14760" cy="1522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FAEB7E3C-677B-9A5D-202C-AE528390AD1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46536" y="3557307"/>
                  <a:ext cx="32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B73A5A5-9E67-85D1-74C2-CB23D3CB8C48}"/>
                    </a:ext>
                  </a:extLst>
                </p14:cNvPr>
                <p14:cNvContentPartPr/>
                <p14:nvPr/>
              </p14:nvContentPartPr>
              <p14:xfrm>
                <a:off x="3101056" y="3474507"/>
                <a:ext cx="5040" cy="2404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B73A5A5-9E67-85D1-74C2-CB23D3CB8C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92416" y="3465507"/>
                  <a:ext cx="226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DB4AFB98-BAA7-ED4A-5D42-B1F154F84807}"/>
              </a:ext>
            </a:extLst>
          </p:cNvPr>
          <p:cNvGrpSpPr/>
          <p:nvPr/>
        </p:nvGrpSpPr>
        <p:grpSpPr>
          <a:xfrm>
            <a:off x="3244336" y="3506187"/>
            <a:ext cx="338760" cy="228600"/>
            <a:chOff x="3244336" y="3506187"/>
            <a:chExt cx="33876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7735C51D-B867-F824-859A-ED758D7B300E}"/>
                    </a:ext>
                  </a:extLst>
                </p14:cNvPr>
                <p14:cNvContentPartPr/>
                <p14:nvPr/>
              </p14:nvContentPartPr>
              <p14:xfrm>
                <a:off x="3244336" y="3506187"/>
                <a:ext cx="70920" cy="1879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7735C51D-B867-F824-859A-ED758D7B30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35696" y="3497547"/>
                  <a:ext cx="88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53E6D5E1-165A-09FE-0E43-FB03400687BD}"/>
                    </a:ext>
                  </a:extLst>
                </p14:cNvPr>
                <p14:cNvContentPartPr/>
                <p14:nvPr/>
              </p14:nvContentPartPr>
              <p14:xfrm>
                <a:off x="3343336" y="3582147"/>
                <a:ext cx="116280" cy="687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53E6D5E1-165A-09FE-0E43-FB03400687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4336" y="3573147"/>
                  <a:ext cx="133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F7A37E50-9E64-AA73-E8B7-6440B1A6072F}"/>
                    </a:ext>
                  </a:extLst>
                </p14:cNvPr>
                <p14:cNvContentPartPr/>
                <p14:nvPr/>
              </p14:nvContentPartPr>
              <p14:xfrm>
                <a:off x="3469336" y="3520947"/>
                <a:ext cx="113760" cy="2138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F7A37E50-9E64-AA73-E8B7-6440B1A607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0336" y="3512307"/>
                  <a:ext cx="13140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011D903D-1DC6-C51F-B741-E0B12572CDEE}"/>
              </a:ext>
            </a:extLst>
          </p:cNvPr>
          <p:cNvGrpSpPr/>
          <p:nvPr/>
        </p:nvGrpSpPr>
        <p:grpSpPr>
          <a:xfrm>
            <a:off x="3635296" y="4233747"/>
            <a:ext cx="981360" cy="556920"/>
            <a:chOff x="3635296" y="4233747"/>
            <a:chExt cx="98136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CCAED8E1-6623-215E-659B-26AE22E31D3E}"/>
                    </a:ext>
                  </a:extLst>
                </p14:cNvPr>
                <p14:cNvContentPartPr/>
                <p14:nvPr/>
              </p14:nvContentPartPr>
              <p14:xfrm>
                <a:off x="3635296" y="4233747"/>
                <a:ext cx="241200" cy="54288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CCAED8E1-6623-215E-659B-26AE22E31D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26656" y="4225107"/>
                  <a:ext cx="25884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4FB88E71-3AC6-3D41-45D5-43BBECC225E6}"/>
                    </a:ext>
                  </a:extLst>
                </p14:cNvPr>
                <p14:cNvContentPartPr/>
                <p14:nvPr/>
              </p14:nvContentPartPr>
              <p14:xfrm>
                <a:off x="4063336" y="4305027"/>
                <a:ext cx="192240" cy="48564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4FB88E71-3AC6-3D41-45D5-43BBECC225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54336" y="4296387"/>
                  <a:ext cx="2098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4863A8D3-9AD0-08A2-14E1-5315540AF9F6}"/>
                    </a:ext>
                  </a:extLst>
                </p14:cNvPr>
                <p14:cNvContentPartPr/>
                <p14:nvPr/>
              </p14:nvContentPartPr>
              <p14:xfrm>
                <a:off x="4349896" y="4432827"/>
                <a:ext cx="266760" cy="338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4863A8D3-9AD0-08A2-14E1-5315540AF9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40896" y="4424187"/>
                  <a:ext cx="28440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AFE4BA5F-7603-8A3F-0F14-14F7C35EFB74}"/>
              </a:ext>
            </a:extLst>
          </p:cNvPr>
          <p:cNvGrpSpPr/>
          <p:nvPr/>
        </p:nvGrpSpPr>
        <p:grpSpPr>
          <a:xfrm>
            <a:off x="3657976" y="4953387"/>
            <a:ext cx="1110960" cy="372960"/>
            <a:chOff x="3657976" y="4953387"/>
            <a:chExt cx="111096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FE67787-7161-E651-DD87-8925F53B9195}"/>
                    </a:ext>
                  </a:extLst>
                </p14:cNvPr>
                <p14:cNvContentPartPr/>
                <p14:nvPr/>
              </p14:nvContentPartPr>
              <p14:xfrm>
                <a:off x="4056136" y="5082987"/>
                <a:ext cx="201600" cy="2433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FE67787-7161-E651-DD87-8925F53B91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47136" y="5073987"/>
                  <a:ext cx="219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989CC439-EAD2-1B69-F49A-DE4122E75324}"/>
                    </a:ext>
                  </a:extLst>
                </p14:cNvPr>
                <p14:cNvContentPartPr/>
                <p14:nvPr/>
              </p14:nvContentPartPr>
              <p14:xfrm>
                <a:off x="3657976" y="4953387"/>
                <a:ext cx="1110960" cy="255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989CC439-EAD2-1B69-F49A-DE4122E7532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49336" y="4944387"/>
                  <a:ext cx="1128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B4086B83-FF74-317A-B87C-1B5DF0757F4B}"/>
                    </a:ext>
                  </a:extLst>
                </p14:cNvPr>
                <p14:cNvContentPartPr/>
                <p14:nvPr/>
              </p14:nvContentPartPr>
              <p14:xfrm>
                <a:off x="4362496" y="5098107"/>
                <a:ext cx="101880" cy="1256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B4086B83-FF74-317A-B87C-1B5DF0757F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53496" y="5089467"/>
                  <a:ext cx="119520" cy="14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837DF266-2BE4-2FD5-6F91-BD6577B36D6F}"/>
                  </a:ext>
                </a:extLst>
              </p14:cNvPr>
              <p14:cNvContentPartPr/>
              <p14:nvPr/>
            </p14:nvContentPartPr>
            <p14:xfrm>
              <a:off x="3349096" y="4802187"/>
              <a:ext cx="176760" cy="2124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837DF266-2BE4-2FD5-6F91-BD6577B36D6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40096" y="4793547"/>
                <a:ext cx="19440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upo 60">
            <a:extLst>
              <a:ext uri="{FF2B5EF4-FFF2-40B4-BE49-F238E27FC236}">
                <a16:creationId xmlns:a16="http://schemas.microsoft.com/office/drawing/2014/main" id="{742E32E5-9117-E1C8-3600-B8FC6E823D86}"/>
              </a:ext>
            </a:extLst>
          </p:cNvPr>
          <p:cNvGrpSpPr/>
          <p:nvPr/>
        </p:nvGrpSpPr>
        <p:grpSpPr>
          <a:xfrm>
            <a:off x="4992136" y="4244907"/>
            <a:ext cx="489960" cy="1096920"/>
            <a:chOff x="4992136" y="4244907"/>
            <a:chExt cx="489960" cy="10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7DA0CE5-81D0-8FCC-BF2D-983AB7E50B7A}"/>
                    </a:ext>
                  </a:extLst>
                </p14:cNvPr>
                <p14:cNvContentPartPr/>
                <p14:nvPr/>
              </p14:nvContentPartPr>
              <p14:xfrm>
                <a:off x="4992136" y="4658907"/>
                <a:ext cx="198720" cy="21168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7DA0CE5-81D0-8FCC-BF2D-983AB7E50B7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83136" y="4650267"/>
                  <a:ext cx="216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C9E801ED-5ABF-5D29-D97F-75CBAA7D4E6D}"/>
                    </a:ext>
                  </a:extLst>
                </p14:cNvPr>
                <p14:cNvContentPartPr/>
                <p14:nvPr/>
              </p14:nvContentPartPr>
              <p14:xfrm>
                <a:off x="5417656" y="4775187"/>
                <a:ext cx="64440" cy="1137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C9E801ED-5ABF-5D29-D97F-75CBAA7D4E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08656" y="4766187"/>
                  <a:ext cx="82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C98AB045-80C2-A58F-B68B-77FF526AE23E}"/>
                    </a:ext>
                  </a:extLst>
                </p14:cNvPr>
                <p14:cNvContentPartPr/>
                <p14:nvPr/>
              </p14:nvContentPartPr>
              <p14:xfrm>
                <a:off x="5203456" y="4244907"/>
                <a:ext cx="128160" cy="1096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C98AB045-80C2-A58F-B68B-77FF526AE23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94456" y="4236267"/>
                  <a:ext cx="145800" cy="11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41EC8405-484F-2FF2-4B8D-EEC3934722BC}"/>
                  </a:ext>
                </a:extLst>
              </p14:cNvPr>
              <p14:cNvContentPartPr/>
              <p14:nvPr/>
            </p14:nvContentPartPr>
            <p14:xfrm>
              <a:off x="3199696" y="4237707"/>
              <a:ext cx="207360" cy="111816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41EC8405-484F-2FF2-4B8D-EEC3934722B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91056" y="4229067"/>
                <a:ext cx="225000" cy="11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upo 68">
            <a:extLst>
              <a:ext uri="{FF2B5EF4-FFF2-40B4-BE49-F238E27FC236}">
                <a16:creationId xmlns:a16="http://schemas.microsoft.com/office/drawing/2014/main" id="{A832BB4A-B7FC-8AF3-3649-7A8C851B8022}"/>
              </a:ext>
            </a:extLst>
          </p:cNvPr>
          <p:cNvGrpSpPr/>
          <p:nvPr/>
        </p:nvGrpSpPr>
        <p:grpSpPr>
          <a:xfrm>
            <a:off x="5740936" y="4358667"/>
            <a:ext cx="361080" cy="542160"/>
            <a:chOff x="5740936" y="4358667"/>
            <a:chExt cx="36108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272E3AF-ABED-343D-58DD-5857ACB240F4}"/>
                    </a:ext>
                  </a:extLst>
                </p14:cNvPr>
                <p14:cNvContentPartPr/>
                <p14:nvPr/>
              </p14:nvContentPartPr>
              <p14:xfrm>
                <a:off x="5740936" y="4358667"/>
                <a:ext cx="147960" cy="53460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272E3AF-ABED-343D-58DD-5857ACB240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31936" y="4349667"/>
                  <a:ext cx="1656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C728C04C-2F5E-F9AC-3C38-EF3D7FE5B0D5}"/>
                    </a:ext>
                  </a:extLst>
                </p14:cNvPr>
                <p14:cNvContentPartPr/>
                <p14:nvPr/>
              </p14:nvContentPartPr>
              <p14:xfrm>
                <a:off x="5941456" y="4639467"/>
                <a:ext cx="160560" cy="2613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C728C04C-2F5E-F9AC-3C38-EF3D7FE5B0D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32456" y="4630467"/>
                  <a:ext cx="17820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4FF10C27-6FE9-78DF-C77B-A62775E2097E}"/>
              </a:ext>
            </a:extLst>
          </p:cNvPr>
          <p:cNvGrpSpPr/>
          <p:nvPr/>
        </p:nvGrpSpPr>
        <p:grpSpPr>
          <a:xfrm>
            <a:off x="6301456" y="4325547"/>
            <a:ext cx="177120" cy="548640"/>
            <a:chOff x="6301456" y="4325547"/>
            <a:chExt cx="177120" cy="5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2A6CD98-E698-FEB0-FEDF-E60CBBB93C56}"/>
                    </a:ext>
                  </a:extLst>
                </p14:cNvPr>
                <p14:cNvContentPartPr/>
                <p14:nvPr/>
              </p14:nvContentPartPr>
              <p14:xfrm>
                <a:off x="6308656" y="4586907"/>
                <a:ext cx="169920" cy="2872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2A6CD98-E698-FEB0-FEDF-E60CBBB93C5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99656" y="4578267"/>
                  <a:ext cx="187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753A973-B0C4-A8C6-0196-8A553CDE7FDD}"/>
                    </a:ext>
                  </a:extLst>
                </p14:cNvPr>
                <p14:cNvContentPartPr/>
                <p14:nvPr/>
              </p14:nvContentPartPr>
              <p14:xfrm>
                <a:off x="6301456" y="4325547"/>
                <a:ext cx="176040" cy="150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753A973-B0C4-A8C6-0196-8A553CDE7F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92816" y="4316547"/>
                  <a:ext cx="19368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35FBEAD3-3C7B-413A-FF04-E4EAC9684F88}"/>
                  </a:ext>
                </a:extLst>
              </p14:cNvPr>
              <p14:cNvContentPartPr/>
              <p14:nvPr/>
            </p14:nvContentPartPr>
            <p14:xfrm>
              <a:off x="4947856" y="4412307"/>
              <a:ext cx="135360" cy="13860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35FBEAD3-3C7B-413A-FF04-E4EAC9684F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38856" y="4403667"/>
                <a:ext cx="15300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o 94">
            <a:extLst>
              <a:ext uri="{FF2B5EF4-FFF2-40B4-BE49-F238E27FC236}">
                <a16:creationId xmlns:a16="http://schemas.microsoft.com/office/drawing/2014/main" id="{4BD85073-999F-A061-D921-D4AEBDA955DC}"/>
              </a:ext>
            </a:extLst>
          </p:cNvPr>
          <p:cNvGrpSpPr/>
          <p:nvPr/>
        </p:nvGrpSpPr>
        <p:grpSpPr>
          <a:xfrm>
            <a:off x="7528336" y="4087587"/>
            <a:ext cx="996480" cy="1202760"/>
            <a:chOff x="7528336" y="4087587"/>
            <a:chExt cx="996480" cy="12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50C0C651-C32F-6ED0-1C6B-6C5B1F43B069}"/>
                    </a:ext>
                  </a:extLst>
                </p14:cNvPr>
                <p14:cNvContentPartPr/>
                <p14:nvPr/>
              </p14:nvContentPartPr>
              <p14:xfrm>
                <a:off x="7528336" y="4247787"/>
                <a:ext cx="151560" cy="45504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50C0C651-C32F-6ED0-1C6B-6C5B1F43B0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19696" y="4239147"/>
                  <a:ext cx="1692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63A2D4B-9664-8F89-DBDC-9D846A55BC83}"/>
                    </a:ext>
                  </a:extLst>
                </p14:cNvPr>
                <p14:cNvContentPartPr/>
                <p14:nvPr/>
              </p14:nvContentPartPr>
              <p14:xfrm>
                <a:off x="7766656" y="4243467"/>
                <a:ext cx="183600" cy="4518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063A2D4B-9664-8F89-DBDC-9D846A55BC8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58016" y="4234827"/>
                  <a:ext cx="2012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3C0E470-A32A-240B-BD40-B7DE3BE02012}"/>
                    </a:ext>
                  </a:extLst>
                </p14:cNvPr>
                <p14:cNvContentPartPr/>
                <p14:nvPr/>
              </p14:nvContentPartPr>
              <p14:xfrm>
                <a:off x="8022616" y="4469547"/>
                <a:ext cx="145440" cy="25668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3C0E470-A32A-240B-BD40-B7DE3BE0201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13616" y="4460907"/>
                  <a:ext cx="163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493F14E9-E49A-42D7-5A3E-5A148698423B}"/>
                    </a:ext>
                  </a:extLst>
                </p14:cNvPr>
                <p14:cNvContentPartPr/>
                <p14:nvPr/>
              </p14:nvContentPartPr>
              <p14:xfrm>
                <a:off x="8384056" y="4087587"/>
                <a:ext cx="140760" cy="12027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493F14E9-E49A-42D7-5A3E-5A148698423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75056" y="4078947"/>
                  <a:ext cx="158400" cy="12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Entrada de lápiz 95">
                <a:extLst>
                  <a:ext uri="{FF2B5EF4-FFF2-40B4-BE49-F238E27FC236}">
                    <a16:creationId xmlns:a16="http://schemas.microsoft.com/office/drawing/2014/main" id="{3F7BBB0F-9ADE-51C4-1FF3-267B68677915}"/>
                  </a:ext>
                </a:extLst>
              </p14:cNvPr>
              <p14:cNvContentPartPr/>
              <p14:nvPr/>
            </p14:nvContentPartPr>
            <p14:xfrm>
              <a:off x="8329336" y="5426787"/>
              <a:ext cx="101160" cy="168480"/>
            </p14:xfrm>
          </p:contentPart>
        </mc:Choice>
        <mc:Fallback xmlns="">
          <p:pic>
            <p:nvPicPr>
              <p:cNvPr id="96" name="Entrada de lápiz 95">
                <a:extLst>
                  <a:ext uri="{FF2B5EF4-FFF2-40B4-BE49-F238E27FC236}">
                    <a16:creationId xmlns:a16="http://schemas.microsoft.com/office/drawing/2014/main" id="{3F7BBB0F-9ADE-51C4-1FF3-267B6867791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20336" y="5418147"/>
                <a:ext cx="11880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o 99">
            <a:extLst>
              <a:ext uri="{FF2B5EF4-FFF2-40B4-BE49-F238E27FC236}">
                <a16:creationId xmlns:a16="http://schemas.microsoft.com/office/drawing/2014/main" id="{71A9370E-23DA-5E58-C644-BC5D3C2EB6F0}"/>
              </a:ext>
            </a:extLst>
          </p:cNvPr>
          <p:cNvGrpSpPr/>
          <p:nvPr/>
        </p:nvGrpSpPr>
        <p:grpSpPr>
          <a:xfrm>
            <a:off x="8334376" y="3781587"/>
            <a:ext cx="118440" cy="271080"/>
            <a:chOff x="8334376" y="3781587"/>
            <a:chExt cx="1184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56B4D8B8-AB7F-EDF7-3C9F-C1D5C37B10DF}"/>
                    </a:ext>
                  </a:extLst>
                </p14:cNvPr>
                <p14:cNvContentPartPr/>
                <p14:nvPr/>
              </p14:nvContentPartPr>
              <p14:xfrm>
                <a:off x="8334376" y="3781587"/>
                <a:ext cx="84600" cy="1659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56B4D8B8-AB7F-EDF7-3C9F-C1D5C37B10D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25736" y="3772947"/>
                  <a:ext cx="102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03F1BAD7-5224-440F-5F4C-72F9834D4D6A}"/>
                    </a:ext>
                  </a:extLst>
                </p14:cNvPr>
                <p14:cNvContentPartPr/>
                <p14:nvPr/>
              </p14:nvContentPartPr>
              <p14:xfrm>
                <a:off x="8388016" y="3906507"/>
                <a:ext cx="64800" cy="1461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03F1BAD7-5224-440F-5F4C-72F9834D4D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79016" y="3897507"/>
                  <a:ext cx="8244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1" name="Entrada de lápiz 100">
                <a:extLst>
                  <a:ext uri="{FF2B5EF4-FFF2-40B4-BE49-F238E27FC236}">
                    <a16:creationId xmlns:a16="http://schemas.microsoft.com/office/drawing/2014/main" id="{ACA80E0C-A6FA-A088-D69C-28E03C5F819C}"/>
                  </a:ext>
                </a:extLst>
              </p14:cNvPr>
              <p14:cNvContentPartPr/>
              <p14:nvPr/>
            </p14:nvContentPartPr>
            <p14:xfrm>
              <a:off x="8370016" y="5527227"/>
              <a:ext cx="85680" cy="96840"/>
            </p14:xfrm>
          </p:contentPart>
        </mc:Choice>
        <mc:Fallback xmlns="">
          <p:pic>
            <p:nvPicPr>
              <p:cNvPr id="101" name="Entrada de lápiz 100">
                <a:extLst>
                  <a:ext uri="{FF2B5EF4-FFF2-40B4-BE49-F238E27FC236}">
                    <a16:creationId xmlns:a16="http://schemas.microsoft.com/office/drawing/2014/main" id="{ACA80E0C-A6FA-A088-D69C-28E03C5F819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361376" y="5518227"/>
                <a:ext cx="103320" cy="11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o 102">
            <a:extLst>
              <a:ext uri="{FF2B5EF4-FFF2-40B4-BE49-F238E27FC236}">
                <a16:creationId xmlns:a16="http://schemas.microsoft.com/office/drawing/2014/main" id="{5E28A3D0-893D-B3B1-30BD-2989A9E47296}"/>
              </a:ext>
            </a:extLst>
          </p:cNvPr>
          <p:cNvGrpSpPr/>
          <p:nvPr/>
        </p:nvGrpSpPr>
        <p:grpSpPr>
          <a:xfrm>
            <a:off x="6762256" y="4571427"/>
            <a:ext cx="235800" cy="140400"/>
            <a:chOff x="6762256" y="4571427"/>
            <a:chExt cx="23580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62F16DD-AD85-0294-630B-1D03C4F2A5AE}"/>
                    </a:ext>
                  </a:extLst>
                </p14:cNvPr>
                <p14:cNvContentPartPr/>
                <p14:nvPr/>
              </p14:nvContentPartPr>
              <p14:xfrm>
                <a:off x="6762256" y="4571427"/>
                <a:ext cx="199440" cy="266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62F16DD-AD85-0294-630B-1D03C4F2A5A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53616" y="4562787"/>
                  <a:ext cx="21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2E98F1AB-0CAA-587D-3E38-F357374024B9}"/>
                    </a:ext>
                  </a:extLst>
                </p14:cNvPr>
                <p14:cNvContentPartPr/>
                <p14:nvPr/>
              </p14:nvContentPartPr>
              <p14:xfrm>
                <a:off x="6819136" y="4693467"/>
                <a:ext cx="178920" cy="1836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2E98F1AB-0CAA-587D-3E38-F357374024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10136" y="4684827"/>
                  <a:ext cx="1965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F1BD00C3-C923-0508-2C1D-AEDD2699BA3A}"/>
              </a:ext>
            </a:extLst>
          </p:cNvPr>
          <p:cNvGrpSpPr/>
          <p:nvPr/>
        </p:nvGrpSpPr>
        <p:grpSpPr>
          <a:xfrm>
            <a:off x="8672056" y="4290987"/>
            <a:ext cx="460440" cy="974880"/>
            <a:chOff x="8672056" y="4290987"/>
            <a:chExt cx="460440" cy="9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F1172454-19EB-FEFD-96BF-66CF00515F44}"/>
                    </a:ext>
                  </a:extLst>
                </p14:cNvPr>
                <p14:cNvContentPartPr/>
                <p14:nvPr/>
              </p14:nvContentPartPr>
              <p14:xfrm>
                <a:off x="8672056" y="4290987"/>
                <a:ext cx="149760" cy="3862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F1172454-19EB-FEFD-96BF-66CF00515F4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63056" y="4282347"/>
                  <a:ext cx="1674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E42D3013-F300-2DFF-90F6-DECF9F5EB034}"/>
                    </a:ext>
                  </a:extLst>
                </p14:cNvPr>
                <p14:cNvContentPartPr/>
                <p14:nvPr/>
              </p14:nvContentPartPr>
              <p14:xfrm>
                <a:off x="8859616" y="4432107"/>
                <a:ext cx="156960" cy="19008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E42D3013-F300-2DFF-90F6-DECF9F5EB03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50616" y="4423107"/>
                  <a:ext cx="17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BEFF450C-41F4-6CDD-A896-DAA7C9E1705E}"/>
                    </a:ext>
                  </a:extLst>
                </p14:cNvPr>
                <p14:cNvContentPartPr/>
                <p14:nvPr/>
              </p14:nvContentPartPr>
              <p14:xfrm>
                <a:off x="8727496" y="4802187"/>
                <a:ext cx="304560" cy="2196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BEFF450C-41F4-6CDD-A896-DAA7C9E1705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18496" y="4793547"/>
                  <a:ext cx="322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7201CCA-047D-D3A6-654E-021BF5DE3373}"/>
                    </a:ext>
                  </a:extLst>
                </p14:cNvPr>
                <p14:cNvContentPartPr/>
                <p14:nvPr/>
              </p14:nvContentPartPr>
              <p14:xfrm>
                <a:off x="8802376" y="5061387"/>
                <a:ext cx="132480" cy="20448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7201CCA-047D-D3A6-654E-021BF5DE337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93736" y="5052747"/>
                  <a:ext cx="150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43D58BF5-931A-9E6B-A98C-526815FCB63C}"/>
                    </a:ext>
                  </a:extLst>
                </p14:cNvPr>
                <p14:cNvContentPartPr/>
                <p14:nvPr/>
              </p14:nvContentPartPr>
              <p14:xfrm>
                <a:off x="9018376" y="4936107"/>
                <a:ext cx="114120" cy="1238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43D58BF5-931A-9E6B-A98C-526815FCB63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09376" y="4927107"/>
                  <a:ext cx="1317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302482BE-3093-FB4D-C5DE-AB81555CEEB8}"/>
              </a:ext>
            </a:extLst>
          </p:cNvPr>
          <p:cNvGrpSpPr/>
          <p:nvPr/>
        </p:nvGrpSpPr>
        <p:grpSpPr>
          <a:xfrm>
            <a:off x="2035096" y="4536147"/>
            <a:ext cx="190800" cy="106200"/>
            <a:chOff x="2035096" y="4536147"/>
            <a:chExt cx="19080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526E2A6E-E26D-7A49-D2D1-E40FC816AFA6}"/>
                    </a:ext>
                  </a:extLst>
                </p14:cNvPr>
                <p14:cNvContentPartPr/>
                <p14:nvPr/>
              </p14:nvContentPartPr>
              <p14:xfrm>
                <a:off x="2035096" y="4536147"/>
                <a:ext cx="190800" cy="406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526E2A6E-E26D-7A49-D2D1-E40FC816AFA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26096" y="4527507"/>
                  <a:ext cx="208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229A92F8-B465-6810-7207-145E258BD865}"/>
                    </a:ext>
                  </a:extLst>
                </p14:cNvPr>
                <p14:cNvContentPartPr/>
                <p14:nvPr/>
              </p14:nvContentPartPr>
              <p14:xfrm>
                <a:off x="2102776" y="4624347"/>
                <a:ext cx="120960" cy="1800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229A92F8-B465-6810-7207-145E258BD86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94136" y="4615347"/>
                  <a:ext cx="13860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6" name="Entrada de lápiz 115">
                <a:extLst>
                  <a:ext uri="{FF2B5EF4-FFF2-40B4-BE49-F238E27FC236}">
                    <a16:creationId xmlns:a16="http://schemas.microsoft.com/office/drawing/2014/main" id="{3DC018FD-4478-F131-D255-1A2960CD74A9}"/>
                  </a:ext>
                </a:extLst>
              </p14:cNvPr>
              <p14:cNvContentPartPr/>
              <p14:nvPr/>
            </p14:nvContentPartPr>
            <p14:xfrm>
              <a:off x="3337576" y="4862307"/>
              <a:ext cx="149760" cy="6480"/>
            </p14:xfrm>
          </p:contentPart>
        </mc:Choice>
        <mc:Fallback xmlns="">
          <p:pic>
            <p:nvPicPr>
              <p:cNvPr id="116" name="Entrada de lápiz 115">
                <a:extLst>
                  <a:ext uri="{FF2B5EF4-FFF2-40B4-BE49-F238E27FC236}">
                    <a16:creationId xmlns:a16="http://schemas.microsoft.com/office/drawing/2014/main" id="{3DC018FD-4478-F131-D255-1A2960CD74A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01576" y="4790667"/>
                <a:ext cx="2214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7" name="Entrada de lápiz 116">
                <a:extLst>
                  <a:ext uri="{FF2B5EF4-FFF2-40B4-BE49-F238E27FC236}">
                    <a16:creationId xmlns:a16="http://schemas.microsoft.com/office/drawing/2014/main" id="{73B50162-CCB7-B799-8B3E-3D0AE64F288C}"/>
                  </a:ext>
                </a:extLst>
              </p14:cNvPr>
              <p14:cNvContentPartPr/>
              <p14:nvPr/>
            </p14:nvContentPartPr>
            <p14:xfrm>
              <a:off x="7155736" y="4475307"/>
              <a:ext cx="197280" cy="5760"/>
            </p14:xfrm>
          </p:contentPart>
        </mc:Choice>
        <mc:Fallback xmlns="">
          <p:pic>
            <p:nvPicPr>
              <p:cNvPr id="117" name="Entrada de lápiz 116">
                <a:extLst>
                  <a:ext uri="{FF2B5EF4-FFF2-40B4-BE49-F238E27FC236}">
                    <a16:creationId xmlns:a16="http://schemas.microsoft.com/office/drawing/2014/main" id="{73B50162-CCB7-B799-8B3E-3D0AE64F288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46736" y="4466667"/>
                <a:ext cx="214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8" name="Entrada de lápiz 117">
                <a:extLst>
                  <a:ext uri="{FF2B5EF4-FFF2-40B4-BE49-F238E27FC236}">
                    <a16:creationId xmlns:a16="http://schemas.microsoft.com/office/drawing/2014/main" id="{A8A92A42-E3C5-BB62-C691-DAA910C6869D}"/>
                  </a:ext>
                </a:extLst>
              </p14:cNvPr>
              <p14:cNvContentPartPr/>
              <p14:nvPr/>
            </p14:nvContentPartPr>
            <p14:xfrm>
              <a:off x="7130176" y="4508067"/>
              <a:ext cx="262800" cy="17640"/>
            </p14:xfrm>
          </p:contentPart>
        </mc:Choice>
        <mc:Fallback xmlns="">
          <p:pic>
            <p:nvPicPr>
              <p:cNvPr id="118" name="Entrada de lápiz 117">
                <a:extLst>
                  <a:ext uri="{FF2B5EF4-FFF2-40B4-BE49-F238E27FC236}">
                    <a16:creationId xmlns:a16="http://schemas.microsoft.com/office/drawing/2014/main" id="{A8A92A42-E3C5-BB62-C691-DAA910C6869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94176" y="4436427"/>
                <a:ext cx="334440" cy="1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618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752DB8D-9796-4987-44FA-8533B1584C37}"/>
                  </a:ext>
                </a:extLst>
              </p14:cNvPr>
              <p14:cNvContentPartPr/>
              <p14:nvPr/>
            </p14:nvContentPartPr>
            <p14:xfrm>
              <a:off x="942775" y="1641502"/>
              <a:ext cx="394200" cy="4600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752DB8D-9796-4987-44FA-8533B1584C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775" y="1632862"/>
                <a:ext cx="411840" cy="47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upo 46">
            <a:extLst>
              <a:ext uri="{FF2B5EF4-FFF2-40B4-BE49-F238E27FC236}">
                <a16:creationId xmlns:a16="http://schemas.microsoft.com/office/drawing/2014/main" id="{75F03BC8-18EC-130D-23AD-A82F54A1D247}"/>
              </a:ext>
            </a:extLst>
          </p:cNvPr>
          <p:cNvGrpSpPr/>
          <p:nvPr/>
        </p:nvGrpSpPr>
        <p:grpSpPr>
          <a:xfrm>
            <a:off x="2480951" y="1417124"/>
            <a:ext cx="1077012" cy="1202760"/>
            <a:chOff x="7528336" y="4087587"/>
            <a:chExt cx="996480" cy="12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A6C3D8A6-E46B-AF5A-1497-FB138CBDE214}"/>
                    </a:ext>
                  </a:extLst>
                </p14:cNvPr>
                <p14:cNvContentPartPr/>
                <p14:nvPr/>
              </p14:nvContentPartPr>
              <p14:xfrm>
                <a:off x="7528336" y="4247787"/>
                <a:ext cx="151560" cy="4550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A6C3D8A6-E46B-AF5A-1497-FB138CBDE2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20342" y="4239147"/>
                  <a:ext cx="167882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BD510167-881D-3620-CE91-69DC79F8CFE8}"/>
                    </a:ext>
                  </a:extLst>
                </p14:cNvPr>
                <p14:cNvContentPartPr/>
                <p14:nvPr/>
              </p14:nvContentPartPr>
              <p14:xfrm>
                <a:off x="7766656" y="4243467"/>
                <a:ext cx="183600" cy="4518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BD510167-881D-3620-CE91-69DC79F8CF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58659" y="4234827"/>
                  <a:ext cx="199927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2CE5B423-30DB-3C1F-A0B1-B422CCAEF127}"/>
                    </a:ext>
                  </a:extLst>
                </p14:cNvPr>
                <p14:cNvContentPartPr/>
                <p14:nvPr/>
              </p14:nvContentPartPr>
              <p14:xfrm>
                <a:off x="8022616" y="4469547"/>
                <a:ext cx="145440" cy="25668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2CE5B423-30DB-3C1F-A0B1-B422CCAEF1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14296" y="4460907"/>
                  <a:ext cx="161748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002FF47-6614-EF8F-ACAC-A5D6C3D503DC}"/>
                    </a:ext>
                  </a:extLst>
                </p14:cNvPr>
                <p14:cNvContentPartPr/>
                <p14:nvPr/>
              </p14:nvContentPartPr>
              <p14:xfrm>
                <a:off x="8384056" y="4087587"/>
                <a:ext cx="140760" cy="120276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002FF47-6614-EF8F-ACAC-A5D6C3D503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75717" y="4078947"/>
                  <a:ext cx="157104" cy="12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C7FC6D11-A230-5DCD-D5BE-11D8781EB0A5}"/>
                  </a:ext>
                </a:extLst>
              </p14:cNvPr>
              <p14:cNvContentPartPr/>
              <p14:nvPr/>
            </p14:nvContentPartPr>
            <p14:xfrm>
              <a:off x="3354308" y="2756324"/>
              <a:ext cx="109335" cy="168480"/>
            </p14:xfrm>
          </p:contentPart>
        </mc:Choice>
        <mc:Fallback xmlns=""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C7FC6D11-A230-5DCD-D5BE-11D8781EB0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45676" y="2747684"/>
                <a:ext cx="126958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upo 52">
            <a:extLst>
              <a:ext uri="{FF2B5EF4-FFF2-40B4-BE49-F238E27FC236}">
                <a16:creationId xmlns:a16="http://schemas.microsoft.com/office/drawing/2014/main" id="{48929317-4104-DBE1-2902-A813364B6413}"/>
              </a:ext>
            </a:extLst>
          </p:cNvPr>
          <p:cNvGrpSpPr/>
          <p:nvPr/>
        </p:nvGrpSpPr>
        <p:grpSpPr>
          <a:xfrm>
            <a:off x="3357951" y="1111124"/>
            <a:ext cx="128012" cy="271080"/>
            <a:chOff x="8334376" y="3781587"/>
            <a:chExt cx="1184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CEAD11E9-D165-8822-5A66-4B0F05280E56}"/>
                    </a:ext>
                  </a:extLst>
                </p14:cNvPr>
                <p14:cNvContentPartPr/>
                <p14:nvPr/>
              </p14:nvContentPartPr>
              <p14:xfrm>
                <a:off x="8334376" y="3781587"/>
                <a:ext cx="84600" cy="1659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CEAD11E9-D165-8822-5A66-4B0F05280E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26382" y="3772947"/>
                  <a:ext cx="1009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8687A78F-AE2C-C4BB-5457-37A280E2E07C}"/>
                    </a:ext>
                  </a:extLst>
                </p14:cNvPr>
                <p14:cNvContentPartPr/>
                <p14:nvPr/>
              </p14:nvContentPartPr>
              <p14:xfrm>
                <a:off x="8388016" y="3906507"/>
                <a:ext cx="64800" cy="1461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8687A78F-AE2C-C4BB-5457-37A280E2E0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79708" y="3897507"/>
                  <a:ext cx="81083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4ACCF738-E313-8EFD-8836-F7A33BB3CE80}"/>
                  </a:ext>
                </a:extLst>
              </p14:cNvPr>
              <p14:cNvContentPartPr/>
              <p14:nvPr/>
            </p14:nvContentPartPr>
            <p14:xfrm>
              <a:off x="3396239" y="2856764"/>
              <a:ext cx="92604" cy="96840"/>
            </p14:xfrm>
          </p:contentPart>
        </mc:Choice>
        <mc:Fallback xmlns=""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4ACCF738-E313-8EFD-8836-F7A33BB3CE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7591" y="2847764"/>
                <a:ext cx="110260" cy="11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o 56">
            <a:extLst>
              <a:ext uri="{FF2B5EF4-FFF2-40B4-BE49-F238E27FC236}">
                <a16:creationId xmlns:a16="http://schemas.microsoft.com/office/drawing/2014/main" id="{12F1668D-717E-C64D-6AE0-299AAC1D9054}"/>
              </a:ext>
            </a:extLst>
          </p:cNvPr>
          <p:cNvGrpSpPr/>
          <p:nvPr/>
        </p:nvGrpSpPr>
        <p:grpSpPr>
          <a:xfrm>
            <a:off x="1745897" y="1900964"/>
            <a:ext cx="254857" cy="140400"/>
            <a:chOff x="6762256" y="4571427"/>
            <a:chExt cx="235800" cy="14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FDBAB352-0123-A1CB-1DDA-3ECC5187E72D}"/>
                    </a:ext>
                  </a:extLst>
                </p14:cNvPr>
                <p14:cNvContentPartPr/>
                <p14:nvPr/>
              </p14:nvContentPartPr>
              <p14:xfrm>
                <a:off x="6762256" y="4571427"/>
                <a:ext cx="199440" cy="2664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FDBAB352-0123-A1CB-1DDA-3ECC5187E7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54265" y="4562787"/>
                  <a:ext cx="215755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F88089EC-9AB7-23F3-3DD2-C9DCD3F40C61}"/>
                    </a:ext>
                  </a:extLst>
                </p14:cNvPr>
                <p14:cNvContentPartPr/>
                <p14:nvPr/>
              </p14:nvContentPartPr>
              <p14:xfrm>
                <a:off x="6819136" y="4693467"/>
                <a:ext cx="178920" cy="183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F88089EC-9AB7-23F3-3DD2-C9DCD3F40C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10822" y="4684827"/>
                  <a:ext cx="195216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067643C-9DE3-7EF9-F089-7D57AD9524C6}"/>
              </a:ext>
            </a:extLst>
          </p:cNvPr>
          <p:cNvGrpSpPr/>
          <p:nvPr/>
        </p:nvGrpSpPr>
        <p:grpSpPr>
          <a:xfrm>
            <a:off x="3667992" y="1620524"/>
            <a:ext cx="497651" cy="974880"/>
            <a:chOff x="8672056" y="4290987"/>
            <a:chExt cx="460440" cy="9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A848E0B6-0E9A-CF0E-CC82-16E25EACB06A}"/>
                    </a:ext>
                  </a:extLst>
                </p14:cNvPr>
                <p14:cNvContentPartPr/>
                <p14:nvPr/>
              </p14:nvContentPartPr>
              <p14:xfrm>
                <a:off x="8672056" y="4290987"/>
                <a:ext cx="149760" cy="38628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A848E0B6-0E9A-CF0E-CC82-16E25EACB0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63736" y="4282347"/>
                  <a:ext cx="166067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50982DA-A55F-4DF8-C227-0100CFA1FC88}"/>
                    </a:ext>
                  </a:extLst>
                </p14:cNvPr>
                <p14:cNvContentPartPr/>
                <p14:nvPr/>
              </p14:nvContentPartPr>
              <p14:xfrm>
                <a:off x="8859616" y="4432107"/>
                <a:ext cx="156960" cy="1900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50982DA-A55F-4DF8-C227-0100CFA1FC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51302" y="4423107"/>
                  <a:ext cx="173255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EBE7C156-B57F-D870-9C8A-5DA0918AAFFF}"/>
                    </a:ext>
                  </a:extLst>
                </p14:cNvPr>
                <p14:cNvContentPartPr/>
                <p14:nvPr/>
              </p14:nvContentPartPr>
              <p14:xfrm>
                <a:off x="8727496" y="4802187"/>
                <a:ext cx="304560" cy="219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EBE7C156-B57F-D870-9C8A-5DA0918AAF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19166" y="4793547"/>
                  <a:ext cx="320888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C389E1D7-FCF8-755C-AB09-C736FE2676BD}"/>
                    </a:ext>
                  </a:extLst>
                </p14:cNvPr>
                <p14:cNvContentPartPr/>
                <p14:nvPr/>
              </p14:nvContentPartPr>
              <p14:xfrm>
                <a:off x="8802376" y="5061387"/>
                <a:ext cx="132480" cy="2044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C389E1D7-FCF8-755C-AB09-C736FE2676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94387" y="5052747"/>
                  <a:ext cx="14879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90E8A4C-1D0E-C4DD-3387-C610AA6B9A50}"/>
                    </a:ext>
                  </a:extLst>
                </p14:cNvPr>
                <p14:cNvContentPartPr/>
                <p14:nvPr/>
              </p14:nvContentPartPr>
              <p14:xfrm>
                <a:off x="9018376" y="4936107"/>
                <a:ext cx="114120" cy="1238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90E8A4C-1D0E-C4DD-3387-C610AA6B9A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10034" y="4927107"/>
                  <a:ext cx="130471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3880C1F-6416-0D11-26CB-287F09D55319}"/>
              </a:ext>
            </a:extLst>
          </p:cNvPr>
          <p:cNvGrpSpPr/>
          <p:nvPr/>
        </p:nvGrpSpPr>
        <p:grpSpPr>
          <a:xfrm>
            <a:off x="6134056" y="1146027"/>
            <a:ext cx="1309320" cy="1767960"/>
            <a:chOff x="6134056" y="1146027"/>
            <a:chExt cx="1309320" cy="176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85256C87-5CA5-EEFF-A8C2-32CE1B1CB54C}"/>
                    </a:ext>
                  </a:extLst>
                </p14:cNvPr>
                <p14:cNvContentPartPr/>
                <p14:nvPr/>
              </p14:nvContentPartPr>
              <p14:xfrm>
                <a:off x="6134056" y="1454187"/>
                <a:ext cx="115200" cy="112968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85256C87-5CA5-EEFF-A8C2-32CE1B1CB5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25416" y="1445547"/>
                  <a:ext cx="132840" cy="11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4C7F731F-667B-E900-24CC-F3AE022EADAD}"/>
                    </a:ext>
                  </a:extLst>
                </p14:cNvPr>
                <p14:cNvContentPartPr/>
                <p14:nvPr/>
              </p14:nvContentPartPr>
              <p14:xfrm>
                <a:off x="6597016" y="1562547"/>
                <a:ext cx="9000" cy="33840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4C7F731F-667B-E900-24CC-F3AE022EAD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88016" y="1553907"/>
                  <a:ext cx="266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B48B368C-EF84-1189-2917-273A824CBB31}"/>
                    </a:ext>
                  </a:extLst>
                </p14:cNvPr>
                <p14:cNvContentPartPr/>
                <p14:nvPr/>
              </p14:nvContentPartPr>
              <p14:xfrm>
                <a:off x="6397936" y="2011467"/>
                <a:ext cx="477360" cy="108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B48B368C-EF84-1189-2917-273A824CBB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88936" y="2002467"/>
                  <a:ext cx="495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C6CCD03A-FF92-FD5A-F550-8CE20E83A872}"/>
                    </a:ext>
                  </a:extLst>
                </p14:cNvPr>
                <p14:cNvContentPartPr/>
                <p14:nvPr/>
              </p14:nvContentPartPr>
              <p14:xfrm>
                <a:off x="6558856" y="2328987"/>
                <a:ext cx="166320" cy="2253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C6CCD03A-FF92-FD5A-F550-8CE20E83A8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50216" y="2319987"/>
                  <a:ext cx="183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D80ED940-175D-7E81-1998-2E830FD5392D}"/>
                    </a:ext>
                  </a:extLst>
                </p14:cNvPr>
                <p14:cNvContentPartPr/>
                <p14:nvPr/>
              </p14:nvContentPartPr>
              <p14:xfrm>
                <a:off x="6994096" y="1450227"/>
                <a:ext cx="171720" cy="11887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D80ED940-175D-7E81-1998-2E830FD539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85456" y="1441227"/>
                  <a:ext cx="189360" cy="12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C8DEAB2-956A-228C-8D85-AD41D961FAEC}"/>
                    </a:ext>
                  </a:extLst>
                </p14:cNvPr>
                <p14:cNvContentPartPr/>
                <p14:nvPr/>
              </p14:nvContentPartPr>
              <p14:xfrm>
                <a:off x="7190296" y="2537787"/>
                <a:ext cx="122760" cy="2440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C8DEAB2-956A-228C-8D85-AD41D961FA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81296" y="2529147"/>
                  <a:ext cx="140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45ED2FA0-75E9-81C6-1F20-3F4FC3A525D1}"/>
                    </a:ext>
                  </a:extLst>
                </p14:cNvPr>
                <p14:cNvContentPartPr/>
                <p14:nvPr/>
              </p14:nvContentPartPr>
              <p14:xfrm>
                <a:off x="7284256" y="2786187"/>
                <a:ext cx="159120" cy="1278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45ED2FA0-75E9-81C6-1F20-3F4FC3A525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75256" y="2777547"/>
                  <a:ext cx="176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7EF750E-07A5-C9FC-CE0C-E8DBA87273E7}"/>
                    </a:ext>
                  </a:extLst>
                </p14:cNvPr>
                <p14:cNvContentPartPr/>
                <p14:nvPr/>
              </p14:nvContentPartPr>
              <p14:xfrm>
                <a:off x="7140976" y="1146027"/>
                <a:ext cx="143640" cy="2134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7EF750E-07A5-C9FC-CE0C-E8DBA87273E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32336" y="1137387"/>
                  <a:ext cx="161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F8A83D4D-9FE5-36E1-2A9D-8C10F9DA244E}"/>
                    </a:ext>
                  </a:extLst>
                </p14:cNvPr>
                <p14:cNvContentPartPr/>
                <p14:nvPr/>
              </p14:nvContentPartPr>
              <p14:xfrm>
                <a:off x="7266976" y="1297587"/>
                <a:ext cx="81000" cy="2599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F8A83D4D-9FE5-36E1-2A9D-8C10F9DA24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57976" y="1288587"/>
                  <a:ext cx="9864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3" name="Entrada de lápiz 102">
                <a:extLst>
                  <a:ext uri="{FF2B5EF4-FFF2-40B4-BE49-F238E27FC236}">
                    <a16:creationId xmlns:a16="http://schemas.microsoft.com/office/drawing/2014/main" id="{D0BCD3BA-C75D-632D-5C59-7B2F6D881BB7}"/>
                  </a:ext>
                </a:extLst>
              </p14:cNvPr>
              <p14:cNvContentPartPr/>
              <p14:nvPr/>
            </p14:nvContentPartPr>
            <p14:xfrm>
              <a:off x="5320456" y="3868347"/>
              <a:ext cx="238680" cy="40680"/>
            </p14:xfrm>
          </p:contentPart>
        </mc:Choice>
        <mc:Fallback xmlns="">
          <p:pic>
            <p:nvPicPr>
              <p:cNvPr id="103" name="Entrada de lápiz 102">
                <a:extLst>
                  <a:ext uri="{FF2B5EF4-FFF2-40B4-BE49-F238E27FC236}">
                    <a16:creationId xmlns:a16="http://schemas.microsoft.com/office/drawing/2014/main" id="{D0BCD3BA-C75D-632D-5C59-7B2F6D881BB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11456" y="3859347"/>
                <a:ext cx="25632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upo 111">
            <a:extLst>
              <a:ext uri="{FF2B5EF4-FFF2-40B4-BE49-F238E27FC236}">
                <a16:creationId xmlns:a16="http://schemas.microsoft.com/office/drawing/2014/main" id="{F2CF8D76-D2EB-90DF-BB84-240C2D5F48D2}"/>
              </a:ext>
            </a:extLst>
          </p:cNvPr>
          <p:cNvGrpSpPr/>
          <p:nvPr/>
        </p:nvGrpSpPr>
        <p:grpSpPr>
          <a:xfrm>
            <a:off x="5965936" y="3250587"/>
            <a:ext cx="1091880" cy="1334160"/>
            <a:chOff x="5965936" y="3250587"/>
            <a:chExt cx="1091880" cy="13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5B092A1C-7D37-2C14-95FF-F73B7AB1203A}"/>
                    </a:ext>
                  </a:extLst>
                </p14:cNvPr>
                <p14:cNvContentPartPr/>
                <p14:nvPr/>
              </p14:nvContentPartPr>
              <p14:xfrm>
                <a:off x="6272296" y="3250587"/>
                <a:ext cx="27360" cy="5104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5B092A1C-7D37-2C14-95FF-F73B7AB120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63656" y="3241947"/>
                  <a:ext cx="450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173BB3AA-C221-4502-6CE2-53D9A6A46CE7}"/>
                    </a:ext>
                  </a:extLst>
                </p14:cNvPr>
                <p14:cNvContentPartPr/>
                <p14:nvPr/>
              </p14:nvContentPartPr>
              <p14:xfrm>
                <a:off x="5965936" y="3861507"/>
                <a:ext cx="824760" cy="547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173BB3AA-C221-4502-6CE2-53D9A6A46C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56936" y="3852867"/>
                  <a:ext cx="842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404C089-7433-B629-5316-3C26E069904B}"/>
                    </a:ext>
                  </a:extLst>
                </p14:cNvPr>
                <p14:cNvContentPartPr/>
                <p14:nvPr/>
              </p14:nvContentPartPr>
              <p14:xfrm>
                <a:off x="6243136" y="4143027"/>
                <a:ext cx="22680" cy="36612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404C089-7433-B629-5316-3C26E06990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34496" y="4134387"/>
                  <a:ext cx="403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0D67B5E8-AE7B-378F-50C4-B7C94A644901}"/>
                    </a:ext>
                  </a:extLst>
                </p14:cNvPr>
                <p14:cNvContentPartPr/>
                <p14:nvPr/>
              </p14:nvContentPartPr>
              <p14:xfrm>
                <a:off x="6194176" y="4123587"/>
                <a:ext cx="267480" cy="38592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0D67B5E8-AE7B-378F-50C4-B7C94A64490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85536" y="4114587"/>
                  <a:ext cx="2851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867B7920-4008-B495-07A7-4E03EF9DD3FF}"/>
                    </a:ext>
                  </a:extLst>
                </p14:cNvPr>
                <p14:cNvContentPartPr/>
                <p14:nvPr/>
              </p14:nvContentPartPr>
              <p14:xfrm>
                <a:off x="6485416" y="4302507"/>
                <a:ext cx="216360" cy="2822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867B7920-4008-B495-07A7-4E03EF9DD3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76416" y="4293507"/>
                  <a:ext cx="234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83898A7-7C9C-804F-0EB1-1F8FE9F09D55}"/>
                    </a:ext>
                  </a:extLst>
                </p14:cNvPr>
                <p14:cNvContentPartPr/>
                <p14:nvPr/>
              </p14:nvContentPartPr>
              <p14:xfrm>
                <a:off x="6586576" y="4317987"/>
                <a:ext cx="9720" cy="2386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83898A7-7C9C-804F-0EB1-1F8FE9F09D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7936" y="4309347"/>
                  <a:ext cx="2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CC46FCDE-9510-7406-A9A9-35F00EF66D60}"/>
                    </a:ext>
                  </a:extLst>
                </p14:cNvPr>
                <p14:cNvContentPartPr/>
                <p14:nvPr/>
              </p14:nvContentPartPr>
              <p14:xfrm>
                <a:off x="6509536" y="4393947"/>
                <a:ext cx="156960" cy="4824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CC46FCDE-9510-7406-A9A9-35F00EF66D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0896" y="4385307"/>
                  <a:ext cx="174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BC783421-CE1F-6107-02FB-77D845E359C4}"/>
                    </a:ext>
                  </a:extLst>
                </p14:cNvPr>
                <p14:cNvContentPartPr/>
                <p14:nvPr/>
              </p14:nvContentPartPr>
              <p14:xfrm>
                <a:off x="6802936" y="3363627"/>
                <a:ext cx="254880" cy="12186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BC783421-CE1F-6107-02FB-77D845E359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4296" y="3354987"/>
                  <a:ext cx="272520" cy="12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2FD6F770-28BF-DABB-59FC-3A791AE226C4}"/>
              </a:ext>
            </a:extLst>
          </p:cNvPr>
          <p:cNvGrpSpPr/>
          <p:nvPr/>
        </p:nvGrpSpPr>
        <p:grpSpPr>
          <a:xfrm>
            <a:off x="8158696" y="3730107"/>
            <a:ext cx="404640" cy="199440"/>
            <a:chOff x="8158696" y="3730107"/>
            <a:chExt cx="40464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F4892C6C-1E88-C936-0936-A89DF6CBC643}"/>
                    </a:ext>
                  </a:extLst>
                </p14:cNvPr>
                <p14:cNvContentPartPr/>
                <p14:nvPr/>
              </p14:nvContentPartPr>
              <p14:xfrm>
                <a:off x="8158696" y="3730107"/>
                <a:ext cx="248040" cy="19944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F4892C6C-1E88-C936-0936-A89DF6CBC6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49696" y="3721107"/>
                  <a:ext cx="265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66EA1791-0E74-314E-45FA-3DEFC5459BC4}"/>
                    </a:ext>
                  </a:extLst>
                </p14:cNvPr>
                <p14:cNvContentPartPr/>
                <p14:nvPr/>
              </p14:nvContentPartPr>
              <p14:xfrm>
                <a:off x="8474056" y="3758907"/>
                <a:ext cx="89280" cy="1234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66EA1791-0E74-314E-45FA-3DEFC5459B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65416" y="3750267"/>
                  <a:ext cx="1069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7E43CC81-4014-2AEB-CD70-0D2ADF5AF31B}"/>
              </a:ext>
            </a:extLst>
          </p:cNvPr>
          <p:cNvGrpSpPr/>
          <p:nvPr/>
        </p:nvGrpSpPr>
        <p:grpSpPr>
          <a:xfrm>
            <a:off x="9023416" y="3644067"/>
            <a:ext cx="777600" cy="359640"/>
            <a:chOff x="9023416" y="3644067"/>
            <a:chExt cx="77760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41904CF2-04EA-34F3-F23D-7ADDBAFBF03C}"/>
                    </a:ext>
                  </a:extLst>
                </p14:cNvPr>
                <p14:cNvContentPartPr/>
                <p14:nvPr/>
              </p14:nvContentPartPr>
              <p14:xfrm>
                <a:off x="9023416" y="3644067"/>
                <a:ext cx="178560" cy="34056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41904CF2-04EA-34F3-F23D-7ADDBAFBF03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4416" y="3635067"/>
                  <a:ext cx="196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72A9B22-389E-787A-F8C5-18DA949D4AB7}"/>
                    </a:ext>
                  </a:extLst>
                </p14:cNvPr>
                <p14:cNvContentPartPr/>
                <p14:nvPr/>
              </p14:nvContentPartPr>
              <p14:xfrm>
                <a:off x="9251296" y="3856107"/>
                <a:ext cx="122760" cy="14760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72A9B22-389E-787A-F8C5-18DA949D4A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42656" y="3847467"/>
                  <a:ext cx="140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EDB4A643-ECF7-1FDB-A146-31FDDB41EB79}"/>
                    </a:ext>
                  </a:extLst>
                </p14:cNvPr>
                <p14:cNvContentPartPr/>
                <p14:nvPr/>
              </p14:nvContentPartPr>
              <p14:xfrm>
                <a:off x="9303136" y="3873387"/>
                <a:ext cx="25920" cy="1148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EDB4A643-ECF7-1FDB-A146-31FDDB41EB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94136" y="3864747"/>
                  <a:ext cx="4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47460C5E-66A9-BF90-C7CF-28193AA651FB}"/>
                    </a:ext>
                  </a:extLst>
                </p14:cNvPr>
                <p14:cNvContentPartPr/>
                <p14:nvPr/>
              </p14:nvContentPartPr>
              <p14:xfrm>
                <a:off x="9263176" y="3931347"/>
                <a:ext cx="79920" cy="75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47460C5E-66A9-BF90-C7CF-28193AA651F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54176" y="3922707"/>
                  <a:ext cx="97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00420282-CF75-0131-EB78-318290034A9E}"/>
                    </a:ext>
                  </a:extLst>
                </p14:cNvPr>
                <p14:cNvContentPartPr/>
                <p14:nvPr/>
              </p14:nvContentPartPr>
              <p14:xfrm>
                <a:off x="9451816" y="3774027"/>
                <a:ext cx="146880" cy="1638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00420282-CF75-0131-EB78-318290034A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43176" y="3765387"/>
                  <a:ext cx="164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36EFE2D-78A8-DA57-69E2-64D20D76929F}"/>
                    </a:ext>
                  </a:extLst>
                </p14:cNvPr>
                <p14:cNvContentPartPr/>
                <p14:nvPr/>
              </p14:nvContentPartPr>
              <p14:xfrm>
                <a:off x="9676816" y="3716067"/>
                <a:ext cx="124200" cy="1803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36EFE2D-78A8-DA57-69E2-64D20D7692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67816" y="3707067"/>
                  <a:ext cx="1418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567A6078-B0FB-DD7B-27F4-A539675B8087}"/>
              </a:ext>
            </a:extLst>
          </p:cNvPr>
          <p:cNvGrpSpPr/>
          <p:nvPr/>
        </p:nvGrpSpPr>
        <p:grpSpPr>
          <a:xfrm>
            <a:off x="3823936" y="3417627"/>
            <a:ext cx="1204200" cy="1147320"/>
            <a:chOff x="3823936" y="3417627"/>
            <a:chExt cx="1204200" cy="11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3E5A7FD7-363B-222C-121F-47FD8315E288}"/>
                    </a:ext>
                  </a:extLst>
                </p14:cNvPr>
                <p14:cNvContentPartPr/>
                <p14:nvPr/>
              </p14:nvContentPartPr>
              <p14:xfrm>
                <a:off x="3823936" y="3417627"/>
                <a:ext cx="137880" cy="11473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3E5A7FD7-363B-222C-121F-47FD8315E28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14936" y="3408627"/>
                  <a:ext cx="15552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A937EBEF-4C6C-D0D7-C3A8-49579A06A10E}"/>
                    </a:ext>
                  </a:extLst>
                </p14:cNvPr>
                <p14:cNvContentPartPr/>
                <p14:nvPr/>
              </p14:nvContentPartPr>
              <p14:xfrm>
                <a:off x="4424056" y="3448587"/>
                <a:ext cx="10080" cy="3380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A937EBEF-4C6C-D0D7-C3A8-49579A06A1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15056" y="3439587"/>
                  <a:ext cx="277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12B95E8-F273-F0B8-1290-7CDCF52594EC}"/>
                    </a:ext>
                  </a:extLst>
                </p14:cNvPr>
                <p14:cNvContentPartPr/>
                <p14:nvPr/>
              </p14:nvContentPartPr>
              <p14:xfrm>
                <a:off x="4094656" y="3944307"/>
                <a:ext cx="933480" cy="464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12B95E8-F273-F0B8-1290-7CDCF52594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86016" y="3935667"/>
                  <a:ext cx="951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1E37247D-0494-6F1B-9ED9-9CB485662792}"/>
                    </a:ext>
                  </a:extLst>
                </p14:cNvPr>
                <p14:cNvContentPartPr/>
                <p14:nvPr/>
              </p14:nvContentPartPr>
              <p14:xfrm>
                <a:off x="4138576" y="4177587"/>
                <a:ext cx="33480" cy="24300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1E37247D-0494-6F1B-9ED9-9CB4856627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29936" y="4168947"/>
                  <a:ext cx="51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8E287431-A61D-C527-6705-F9957775C96F}"/>
                    </a:ext>
                  </a:extLst>
                </p14:cNvPr>
                <p14:cNvContentPartPr/>
                <p14:nvPr/>
              </p14:nvContentPartPr>
              <p14:xfrm>
                <a:off x="4137856" y="4140507"/>
                <a:ext cx="173160" cy="31608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8E287431-A61D-C527-6705-F9957775C96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29216" y="4131507"/>
                  <a:ext cx="190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48A82497-09E0-1145-A210-409B12A8FC5B}"/>
                    </a:ext>
                  </a:extLst>
                </p14:cNvPr>
                <p14:cNvContentPartPr/>
                <p14:nvPr/>
              </p14:nvContentPartPr>
              <p14:xfrm>
                <a:off x="4333336" y="4301787"/>
                <a:ext cx="169200" cy="2034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48A82497-09E0-1145-A210-409B12A8FC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24696" y="4292787"/>
                  <a:ext cx="18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F17B1B8E-0193-48AF-A85F-2256BF23362A}"/>
                    </a:ext>
                  </a:extLst>
                </p14:cNvPr>
                <p14:cNvContentPartPr/>
                <p14:nvPr/>
              </p14:nvContentPartPr>
              <p14:xfrm>
                <a:off x="4416496" y="4322307"/>
                <a:ext cx="13320" cy="2016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F17B1B8E-0193-48AF-A85F-2256BF2336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07856" y="4313667"/>
                  <a:ext cx="30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9263ED38-D15C-2924-6EEB-EA0471A148DC}"/>
                    </a:ext>
                  </a:extLst>
                </p14:cNvPr>
                <p14:cNvContentPartPr/>
                <p14:nvPr/>
              </p14:nvContentPartPr>
              <p14:xfrm>
                <a:off x="4347736" y="4418787"/>
                <a:ext cx="142200" cy="1440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9263ED38-D15C-2924-6EEB-EA0471A148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38736" y="4409787"/>
                  <a:ext cx="159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2182F0EA-EC56-CBEC-F476-BE06F8FED84D}"/>
                    </a:ext>
                  </a:extLst>
                </p14:cNvPr>
                <p14:cNvContentPartPr/>
                <p14:nvPr/>
              </p14:nvContentPartPr>
              <p14:xfrm>
                <a:off x="4570936" y="4326627"/>
                <a:ext cx="101880" cy="1656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2182F0EA-EC56-CBEC-F476-BE06F8FED8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62296" y="4317627"/>
                  <a:ext cx="119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88EBF716-BF5F-1847-208E-241C01CD0207}"/>
                    </a:ext>
                  </a:extLst>
                </p14:cNvPr>
                <p14:cNvContentPartPr/>
                <p14:nvPr/>
              </p14:nvContentPartPr>
              <p14:xfrm>
                <a:off x="4614496" y="4256427"/>
                <a:ext cx="20880" cy="18180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88EBF716-BF5F-1847-208E-241C01CD02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05856" y="4247787"/>
                  <a:ext cx="38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E06E6763-AB18-7421-7BE2-FB3838CEBC4E}"/>
                    </a:ext>
                  </a:extLst>
                </p14:cNvPr>
                <p14:cNvContentPartPr/>
                <p14:nvPr/>
              </p14:nvContentPartPr>
              <p14:xfrm>
                <a:off x="4815376" y="4161387"/>
                <a:ext cx="156600" cy="28512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E06E6763-AB18-7421-7BE2-FB3838CEBC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06736" y="4152747"/>
                  <a:ext cx="17424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6" name="Entrada de lápiz 125">
                <a:extLst>
                  <a:ext uri="{FF2B5EF4-FFF2-40B4-BE49-F238E27FC236}">
                    <a16:creationId xmlns:a16="http://schemas.microsoft.com/office/drawing/2014/main" id="{4F32F73C-BC45-F9D3-CA67-440589E71B36}"/>
                  </a:ext>
                </a:extLst>
              </p14:cNvPr>
              <p14:cNvContentPartPr/>
              <p14:nvPr/>
            </p14:nvContentPartPr>
            <p14:xfrm>
              <a:off x="9915496" y="3607707"/>
              <a:ext cx="111240" cy="330120"/>
            </p14:xfrm>
          </p:contentPart>
        </mc:Choice>
        <mc:Fallback xmlns="">
          <p:pic>
            <p:nvPicPr>
              <p:cNvPr id="126" name="Entrada de lápiz 125">
                <a:extLst>
                  <a:ext uri="{FF2B5EF4-FFF2-40B4-BE49-F238E27FC236}">
                    <a16:creationId xmlns:a16="http://schemas.microsoft.com/office/drawing/2014/main" id="{4F32F73C-BC45-F9D3-CA67-440589E71B3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06856" y="3599067"/>
                <a:ext cx="128880" cy="34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upo 127">
            <a:extLst>
              <a:ext uri="{FF2B5EF4-FFF2-40B4-BE49-F238E27FC236}">
                <a16:creationId xmlns:a16="http://schemas.microsoft.com/office/drawing/2014/main" id="{06174EB3-0E6D-7E48-2805-E362CFCDD2EE}"/>
              </a:ext>
            </a:extLst>
          </p:cNvPr>
          <p:cNvGrpSpPr/>
          <p:nvPr/>
        </p:nvGrpSpPr>
        <p:grpSpPr>
          <a:xfrm>
            <a:off x="4517656" y="1542747"/>
            <a:ext cx="1369800" cy="500760"/>
            <a:chOff x="4517656" y="1542747"/>
            <a:chExt cx="136980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6C9530FF-B197-7EE6-1E61-1F08B8EC9FFD}"/>
                    </a:ext>
                  </a:extLst>
                </p14:cNvPr>
                <p14:cNvContentPartPr/>
                <p14:nvPr/>
              </p14:nvContentPartPr>
              <p14:xfrm>
                <a:off x="4517656" y="1904907"/>
                <a:ext cx="185040" cy="194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6C9530FF-B197-7EE6-1E61-1F08B8EC9F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08656" y="1896267"/>
                  <a:ext cx="20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6F2C0958-BE46-612C-40FE-359972CD96A7}"/>
                    </a:ext>
                  </a:extLst>
                </p14:cNvPr>
                <p14:cNvContentPartPr/>
                <p14:nvPr/>
              </p14:nvContentPartPr>
              <p14:xfrm>
                <a:off x="4546456" y="2012187"/>
                <a:ext cx="161640" cy="1692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6F2C0958-BE46-612C-40FE-359972CD96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37456" y="2003187"/>
                  <a:ext cx="179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DBA33A8A-61DC-665E-89CE-FE3641C7FFB9}"/>
                    </a:ext>
                  </a:extLst>
                </p14:cNvPr>
                <p14:cNvContentPartPr/>
                <p14:nvPr/>
              </p14:nvContentPartPr>
              <p14:xfrm>
                <a:off x="5081776" y="1566147"/>
                <a:ext cx="217080" cy="42372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DBA33A8A-61DC-665E-89CE-FE3641C7FF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72776" y="1557507"/>
                  <a:ext cx="2347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397E49B7-777A-D490-9546-6514CEFEF5C1}"/>
                    </a:ext>
                  </a:extLst>
                </p14:cNvPr>
                <p14:cNvContentPartPr/>
                <p14:nvPr/>
              </p14:nvContentPartPr>
              <p14:xfrm>
                <a:off x="5440696" y="1542747"/>
                <a:ext cx="174240" cy="5007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397E49B7-777A-D490-9546-6514CEFEF5C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32056" y="1533747"/>
                  <a:ext cx="1918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94C77592-CB44-0BE5-CB4B-1D62238E8967}"/>
                    </a:ext>
                  </a:extLst>
                </p14:cNvPr>
                <p14:cNvContentPartPr/>
                <p14:nvPr/>
              </p14:nvContentPartPr>
              <p14:xfrm>
                <a:off x="5683696" y="1761267"/>
                <a:ext cx="203760" cy="2401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94C77592-CB44-0BE5-CB4B-1D62238E896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75056" y="1752627"/>
                  <a:ext cx="22140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2EF771DE-2B13-3734-BA18-C579FEE4C395}"/>
              </a:ext>
            </a:extLst>
          </p:cNvPr>
          <p:cNvGrpSpPr/>
          <p:nvPr/>
        </p:nvGrpSpPr>
        <p:grpSpPr>
          <a:xfrm>
            <a:off x="2208616" y="3548307"/>
            <a:ext cx="1114920" cy="516240"/>
            <a:chOff x="2208616" y="3548307"/>
            <a:chExt cx="111492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B44E263E-8F48-E8E9-29B9-079DC9AD628B}"/>
                    </a:ext>
                  </a:extLst>
                </p14:cNvPr>
                <p14:cNvContentPartPr/>
                <p14:nvPr/>
              </p14:nvContentPartPr>
              <p14:xfrm>
                <a:off x="2208616" y="3590067"/>
                <a:ext cx="303480" cy="47448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B44E263E-8F48-E8E9-29B9-079DC9AD62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99616" y="3581067"/>
                  <a:ext cx="3211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5CD29940-9889-74E6-84E5-D3DF7C7C248F}"/>
                    </a:ext>
                  </a:extLst>
                </p14:cNvPr>
                <p14:cNvContentPartPr/>
                <p14:nvPr/>
              </p14:nvContentPartPr>
              <p14:xfrm>
                <a:off x="2704696" y="3548307"/>
                <a:ext cx="241920" cy="5101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5CD29940-9889-74E6-84E5-D3DF7C7C24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96056" y="3539667"/>
                  <a:ext cx="25956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91648765-DB4E-8D54-8AA1-E9B8046B7EED}"/>
                    </a:ext>
                  </a:extLst>
                </p14:cNvPr>
                <p14:cNvContentPartPr/>
                <p14:nvPr/>
              </p14:nvContentPartPr>
              <p14:xfrm>
                <a:off x="3026536" y="3791667"/>
                <a:ext cx="297000" cy="27288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91648765-DB4E-8D54-8AA1-E9B8046B7E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17896" y="3783027"/>
                  <a:ext cx="31464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DA442C88-D622-E0B4-966E-AA37D1532161}"/>
              </a:ext>
            </a:extLst>
          </p:cNvPr>
          <p:cNvGrpSpPr/>
          <p:nvPr/>
        </p:nvGrpSpPr>
        <p:grpSpPr>
          <a:xfrm>
            <a:off x="1406176" y="3780867"/>
            <a:ext cx="211680" cy="122400"/>
            <a:chOff x="1406176" y="3780867"/>
            <a:chExt cx="21168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230B3D53-D1E5-6ABC-31B4-0A58D0FA697A}"/>
                    </a:ext>
                  </a:extLst>
                </p14:cNvPr>
                <p14:cNvContentPartPr/>
                <p14:nvPr/>
              </p14:nvContentPartPr>
              <p14:xfrm>
                <a:off x="1419496" y="3780867"/>
                <a:ext cx="170280" cy="140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230B3D53-D1E5-6ABC-31B4-0A58D0FA69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10856" y="3771867"/>
                  <a:ext cx="187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EED8FC50-2AEA-9CE7-9A14-4FF3DFD1E9DB}"/>
                    </a:ext>
                  </a:extLst>
                </p14:cNvPr>
                <p14:cNvContentPartPr/>
                <p14:nvPr/>
              </p14:nvContentPartPr>
              <p14:xfrm>
                <a:off x="1406176" y="3890307"/>
                <a:ext cx="211680" cy="1296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EED8FC50-2AEA-9CE7-9A14-4FF3DFD1E9D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97176" y="3881307"/>
                  <a:ext cx="22932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F613B4CC-5040-D464-84E2-E9A4BBCE438E}"/>
                  </a:ext>
                </a:extLst>
              </p14:cNvPr>
              <p14:cNvContentPartPr/>
              <p14:nvPr/>
            </p14:nvContentPartPr>
            <p14:xfrm>
              <a:off x="2116816" y="1875027"/>
              <a:ext cx="146880" cy="936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F613B4CC-5040-D464-84E2-E9A4BBCE438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07816" y="1866027"/>
                <a:ext cx="164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5" name="Entrada de lápiz 134">
                <a:extLst>
                  <a:ext uri="{FF2B5EF4-FFF2-40B4-BE49-F238E27FC236}">
                    <a16:creationId xmlns:a16="http://schemas.microsoft.com/office/drawing/2014/main" id="{BA249F36-013D-507B-E5CD-86278124268D}"/>
                  </a:ext>
                </a:extLst>
              </p14:cNvPr>
              <p14:cNvContentPartPr/>
              <p14:nvPr/>
            </p14:nvContentPartPr>
            <p14:xfrm>
              <a:off x="2088016" y="1873947"/>
              <a:ext cx="224640" cy="17640"/>
            </p14:xfrm>
          </p:contentPart>
        </mc:Choice>
        <mc:Fallback xmlns="">
          <p:pic>
            <p:nvPicPr>
              <p:cNvPr id="135" name="Entrada de lápiz 134">
                <a:extLst>
                  <a:ext uri="{FF2B5EF4-FFF2-40B4-BE49-F238E27FC236}">
                    <a16:creationId xmlns:a16="http://schemas.microsoft.com/office/drawing/2014/main" id="{BA249F36-013D-507B-E5CD-86278124268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52376" y="1802307"/>
                <a:ext cx="29628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64803403-C97C-137E-E40C-1332C9B2D151}"/>
              </a:ext>
            </a:extLst>
          </p:cNvPr>
          <p:cNvGrpSpPr/>
          <p:nvPr/>
        </p:nvGrpSpPr>
        <p:grpSpPr>
          <a:xfrm>
            <a:off x="1023856" y="5187387"/>
            <a:ext cx="1071000" cy="458280"/>
            <a:chOff x="1023856" y="5187387"/>
            <a:chExt cx="107100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51AACEC6-A8E2-8875-A355-FC9F2B998B0C}"/>
                    </a:ext>
                  </a:extLst>
                </p14:cNvPr>
                <p14:cNvContentPartPr/>
                <p14:nvPr/>
              </p14:nvContentPartPr>
              <p14:xfrm>
                <a:off x="1023856" y="5187387"/>
                <a:ext cx="285840" cy="41112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51AACEC6-A8E2-8875-A355-FC9F2B998B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4856" y="5178747"/>
                  <a:ext cx="3034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E62D69B4-7585-5ECE-A474-BAB7F47AD9CC}"/>
                    </a:ext>
                  </a:extLst>
                </p14:cNvPr>
                <p14:cNvContentPartPr/>
                <p14:nvPr/>
              </p14:nvContentPartPr>
              <p14:xfrm>
                <a:off x="1463416" y="5396907"/>
                <a:ext cx="152640" cy="396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E62D69B4-7585-5ECE-A474-BAB7F47AD9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54416" y="5388267"/>
                  <a:ext cx="170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477F278-EFEF-168C-756E-915C3BE27178}"/>
                    </a:ext>
                  </a:extLst>
                </p14:cNvPr>
                <p14:cNvContentPartPr/>
                <p14:nvPr/>
              </p14:nvContentPartPr>
              <p14:xfrm>
                <a:off x="1473856" y="5508867"/>
                <a:ext cx="153360" cy="684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477F278-EFEF-168C-756E-915C3BE2717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64856" y="5499867"/>
                  <a:ext cx="171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8D18B828-3F7A-5EED-F146-156BF6D93B43}"/>
                    </a:ext>
                  </a:extLst>
                </p14:cNvPr>
                <p14:cNvContentPartPr/>
                <p14:nvPr/>
              </p14:nvContentPartPr>
              <p14:xfrm>
                <a:off x="1829176" y="5365587"/>
                <a:ext cx="265680" cy="2800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8D18B828-3F7A-5EED-F146-156BF6D93B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20176" y="5356947"/>
                  <a:ext cx="2833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52D98AF7-4E4F-7FCE-49E1-3C195BBFCD87}"/>
              </a:ext>
            </a:extLst>
          </p:cNvPr>
          <p:cNvGrpSpPr/>
          <p:nvPr/>
        </p:nvGrpSpPr>
        <p:grpSpPr>
          <a:xfrm>
            <a:off x="2577616" y="5156787"/>
            <a:ext cx="1665360" cy="1230840"/>
            <a:chOff x="2577616" y="5156787"/>
            <a:chExt cx="1665360" cy="12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6106BEB-E84D-583B-7DE9-1F0BB035CD74}"/>
                    </a:ext>
                  </a:extLst>
                </p14:cNvPr>
                <p14:cNvContentPartPr/>
                <p14:nvPr/>
              </p14:nvContentPartPr>
              <p14:xfrm>
                <a:off x="2577616" y="5156787"/>
                <a:ext cx="187200" cy="11199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6106BEB-E84D-583B-7DE9-1F0BB035CD7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68616" y="5148147"/>
                  <a:ext cx="204840" cy="11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0CA8EFD-DE94-43D8-AD0F-C33C66D5D098}"/>
                    </a:ext>
                  </a:extLst>
                </p14:cNvPr>
                <p14:cNvContentPartPr/>
                <p14:nvPr/>
              </p14:nvContentPartPr>
              <p14:xfrm>
                <a:off x="2966416" y="5198547"/>
                <a:ext cx="294480" cy="3967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0CA8EFD-DE94-43D8-AD0F-C33C66D5D0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57416" y="5189547"/>
                  <a:ext cx="3121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50FF38AD-5037-BEA7-3C02-5A4E221F9110}"/>
                    </a:ext>
                  </a:extLst>
                </p14:cNvPr>
                <p14:cNvContentPartPr/>
                <p14:nvPr/>
              </p14:nvContentPartPr>
              <p14:xfrm>
                <a:off x="3307696" y="5202867"/>
                <a:ext cx="210240" cy="374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50FF38AD-5037-BEA7-3C02-5A4E221F911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99056" y="5194227"/>
                  <a:ext cx="227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D2CDE89E-27CA-A6BB-5597-2DC0EF148AFE}"/>
                    </a:ext>
                  </a:extLst>
                </p14:cNvPr>
                <p14:cNvContentPartPr/>
                <p14:nvPr/>
              </p14:nvContentPartPr>
              <p14:xfrm>
                <a:off x="2849776" y="5758347"/>
                <a:ext cx="1037880" cy="1083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D2CDE89E-27CA-A6BB-5597-2DC0EF148AF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41136" y="5749707"/>
                  <a:ext cx="1055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7917D127-9AD8-E751-1F34-318342A6A7CC}"/>
                    </a:ext>
                  </a:extLst>
                </p14:cNvPr>
                <p14:cNvContentPartPr/>
                <p14:nvPr/>
              </p14:nvContentPartPr>
              <p14:xfrm>
                <a:off x="3007816" y="5966067"/>
                <a:ext cx="133200" cy="3258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7917D127-9AD8-E751-1F34-318342A6A7C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98816" y="5957067"/>
                  <a:ext cx="150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48097A4-6ACE-D0EB-ADB3-678A4472C49F}"/>
                    </a:ext>
                  </a:extLst>
                </p14:cNvPr>
                <p14:cNvContentPartPr/>
                <p14:nvPr/>
              </p14:nvContentPartPr>
              <p14:xfrm>
                <a:off x="3163696" y="6165147"/>
                <a:ext cx="126000" cy="2224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48097A4-6ACE-D0EB-ADB3-678A4472C49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54696" y="6156147"/>
                  <a:ext cx="1436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F692D89D-1811-3CE3-2A09-0B36227BFC4B}"/>
                    </a:ext>
                  </a:extLst>
                </p14:cNvPr>
                <p14:cNvContentPartPr/>
                <p14:nvPr/>
              </p14:nvContentPartPr>
              <p14:xfrm>
                <a:off x="3233176" y="6164067"/>
                <a:ext cx="6120" cy="14328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F692D89D-1811-3CE3-2A09-0B36227BFC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24536" y="6155427"/>
                  <a:ext cx="23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C2642A6-0528-097F-88F9-7E566A63AB88}"/>
                    </a:ext>
                  </a:extLst>
                </p14:cNvPr>
                <p14:cNvContentPartPr/>
                <p14:nvPr/>
              </p14:nvContentPartPr>
              <p14:xfrm>
                <a:off x="3173056" y="6245787"/>
                <a:ext cx="127800" cy="720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C2642A6-0528-097F-88F9-7E566A63AB8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64416" y="6237147"/>
                  <a:ext cx="1454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B1D15CDE-DC17-40E2-F86F-B87A522EC802}"/>
                    </a:ext>
                  </a:extLst>
                </p14:cNvPr>
                <p14:cNvContentPartPr/>
                <p14:nvPr/>
              </p14:nvContentPartPr>
              <p14:xfrm>
                <a:off x="3366016" y="6065787"/>
                <a:ext cx="137520" cy="2232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B1D15CDE-DC17-40E2-F86F-B87A522EC80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57376" y="6057147"/>
                  <a:ext cx="155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E31E6D3-4F99-0ADE-D992-3AF537A2ED3A}"/>
                    </a:ext>
                  </a:extLst>
                </p14:cNvPr>
                <p14:cNvContentPartPr/>
                <p14:nvPr/>
              </p14:nvContentPartPr>
              <p14:xfrm>
                <a:off x="3446296" y="5977227"/>
                <a:ext cx="29520" cy="2282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E31E6D3-4F99-0ADE-D992-3AF537A2ED3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37656" y="5968227"/>
                  <a:ext cx="47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3682B35A-C680-E37D-DC33-41E43048FC05}"/>
                    </a:ext>
                  </a:extLst>
                </p14:cNvPr>
                <p14:cNvContentPartPr/>
                <p14:nvPr/>
              </p14:nvContentPartPr>
              <p14:xfrm>
                <a:off x="3584536" y="5979747"/>
                <a:ext cx="175320" cy="3063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3682B35A-C680-E37D-DC33-41E43048FC0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75536" y="5971107"/>
                  <a:ext cx="192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6CCE0B00-AEB6-85D6-FD2E-840D4811979B}"/>
                    </a:ext>
                  </a:extLst>
                </p14:cNvPr>
                <p14:cNvContentPartPr/>
                <p14:nvPr/>
              </p14:nvContentPartPr>
              <p14:xfrm>
                <a:off x="4052176" y="5731347"/>
                <a:ext cx="190800" cy="61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6CCE0B00-AEB6-85D6-FD2E-840D4811979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3536" y="5722707"/>
                  <a:ext cx="2084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36649AA-B7D3-8ED3-10E9-885110DF9EAF}"/>
              </a:ext>
            </a:extLst>
          </p:cNvPr>
          <p:cNvGrpSpPr/>
          <p:nvPr/>
        </p:nvGrpSpPr>
        <p:grpSpPr>
          <a:xfrm>
            <a:off x="4576336" y="5146347"/>
            <a:ext cx="1086480" cy="1373400"/>
            <a:chOff x="4576336" y="5146347"/>
            <a:chExt cx="1086480" cy="13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70B325B8-1D5F-8DFE-7C04-DAF676B573C1}"/>
                    </a:ext>
                  </a:extLst>
                </p14:cNvPr>
                <p14:cNvContentPartPr/>
                <p14:nvPr/>
              </p14:nvContentPartPr>
              <p14:xfrm>
                <a:off x="4642576" y="5146347"/>
                <a:ext cx="243720" cy="453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70B325B8-1D5F-8DFE-7C04-DAF676B573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33576" y="5137347"/>
                  <a:ext cx="2613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1C343438-D024-D1AA-B915-31901E58A33A}"/>
                    </a:ext>
                  </a:extLst>
                </p14:cNvPr>
                <p14:cNvContentPartPr/>
                <p14:nvPr/>
              </p14:nvContentPartPr>
              <p14:xfrm>
                <a:off x="5006176" y="5213667"/>
                <a:ext cx="201600" cy="42624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1C343438-D024-D1AA-B915-31901E58A33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97536" y="5204667"/>
                  <a:ext cx="219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CFFC4CE9-D9E7-61C1-C7B6-1C0539099E25}"/>
                    </a:ext>
                  </a:extLst>
                </p14:cNvPr>
                <p14:cNvContentPartPr/>
                <p14:nvPr/>
              </p14:nvContentPartPr>
              <p14:xfrm>
                <a:off x="4576336" y="5731347"/>
                <a:ext cx="745200" cy="486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CFFC4CE9-D9E7-61C1-C7B6-1C0539099E2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67696" y="5722347"/>
                  <a:ext cx="762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F57D9D7E-0D2F-E9CE-343C-ABEEAB972116}"/>
                    </a:ext>
                  </a:extLst>
                </p14:cNvPr>
                <p14:cNvContentPartPr/>
                <p14:nvPr/>
              </p14:nvContentPartPr>
              <p14:xfrm>
                <a:off x="4840936" y="5876787"/>
                <a:ext cx="162360" cy="33768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F57D9D7E-0D2F-E9CE-343C-ABEEAB9721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32296" y="5867787"/>
                  <a:ext cx="1800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B437DB4A-487B-B48F-D772-644AC79635CF}"/>
                    </a:ext>
                  </a:extLst>
                </p14:cNvPr>
                <p14:cNvContentPartPr/>
                <p14:nvPr/>
              </p14:nvContentPartPr>
              <p14:xfrm>
                <a:off x="5084296" y="6103227"/>
                <a:ext cx="218160" cy="21276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B437DB4A-487B-B48F-D772-644AC79635C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75656" y="6094587"/>
                  <a:ext cx="235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A3EE702-239B-8390-3D9D-4205F3E91125}"/>
                    </a:ext>
                  </a:extLst>
                </p14:cNvPr>
                <p14:cNvContentPartPr/>
                <p14:nvPr/>
              </p14:nvContentPartPr>
              <p14:xfrm>
                <a:off x="5199496" y="6080547"/>
                <a:ext cx="3960" cy="2386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A3EE702-239B-8390-3D9D-4205F3E911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190856" y="6071907"/>
                  <a:ext cx="21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557B452-0939-2DC2-472C-E034AF08914C}"/>
                    </a:ext>
                  </a:extLst>
                </p14:cNvPr>
                <p14:cNvContentPartPr/>
                <p14:nvPr/>
              </p14:nvContentPartPr>
              <p14:xfrm>
                <a:off x="5106976" y="6205107"/>
                <a:ext cx="166320" cy="248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557B452-0939-2DC2-472C-E034AF08914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98336" y="6196107"/>
                  <a:ext cx="183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EBDA0297-F3A8-FAFC-2D95-F5948258C7AD}"/>
                    </a:ext>
                  </a:extLst>
                </p14:cNvPr>
                <p14:cNvContentPartPr/>
                <p14:nvPr/>
              </p14:nvContentPartPr>
              <p14:xfrm>
                <a:off x="5514856" y="5217987"/>
                <a:ext cx="147960" cy="13017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EBDA0297-F3A8-FAFC-2D95-F5948258C7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506216" y="5209347"/>
                  <a:ext cx="165600" cy="13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84EFBD9-3138-579F-4BB1-1BC4B9E47330}"/>
              </a:ext>
            </a:extLst>
          </p:cNvPr>
          <p:cNvGrpSpPr/>
          <p:nvPr/>
        </p:nvGrpSpPr>
        <p:grpSpPr>
          <a:xfrm>
            <a:off x="6071056" y="5505987"/>
            <a:ext cx="808920" cy="347040"/>
            <a:chOff x="6071056" y="5505987"/>
            <a:chExt cx="80892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D9EEBEAD-C6D8-388E-BABA-BC855823710B}"/>
                    </a:ext>
                  </a:extLst>
                </p14:cNvPr>
                <p14:cNvContentPartPr/>
                <p14:nvPr/>
              </p14:nvContentPartPr>
              <p14:xfrm>
                <a:off x="6077896" y="5646747"/>
                <a:ext cx="802080" cy="295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D9EEBEAD-C6D8-388E-BABA-BC855823710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69256" y="5637747"/>
                  <a:ext cx="819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03DE5679-9433-FECC-6F2B-7379A7EA6407}"/>
                    </a:ext>
                  </a:extLst>
                </p14:cNvPr>
                <p14:cNvContentPartPr/>
                <p14:nvPr/>
              </p14:nvContentPartPr>
              <p14:xfrm>
                <a:off x="6071056" y="5505987"/>
                <a:ext cx="183600" cy="34704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03DE5679-9433-FECC-6F2B-7379A7EA640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62056" y="5496987"/>
                  <a:ext cx="20124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E175AAE4-E73E-0134-DCEE-44023D5333D2}"/>
              </a:ext>
            </a:extLst>
          </p:cNvPr>
          <p:cNvGrpSpPr/>
          <p:nvPr/>
        </p:nvGrpSpPr>
        <p:grpSpPr>
          <a:xfrm>
            <a:off x="7139176" y="5439747"/>
            <a:ext cx="1095480" cy="595800"/>
            <a:chOff x="7139176" y="5439747"/>
            <a:chExt cx="109548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716E89A-B16A-853E-6AE0-C82B24D164BB}"/>
                    </a:ext>
                  </a:extLst>
                </p14:cNvPr>
                <p14:cNvContentPartPr/>
                <p14:nvPr/>
              </p14:nvContentPartPr>
              <p14:xfrm>
                <a:off x="7139176" y="5556747"/>
                <a:ext cx="69480" cy="2055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716E89A-B16A-853E-6AE0-C82B24D164B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30536" y="5547747"/>
                  <a:ext cx="87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99B3D943-0426-0FB9-3520-9F887AB8CDC7}"/>
                    </a:ext>
                  </a:extLst>
                </p14:cNvPr>
                <p14:cNvContentPartPr/>
                <p14:nvPr/>
              </p14:nvContentPartPr>
              <p14:xfrm>
                <a:off x="7238176" y="5604987"/>
                <a:ext cx="90720" cy="1317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99B3D943-0426-0FB9-3520-9F887AB8CDC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29176" y="5595987"/>
                  <a:ext cx="108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CC01F342-B97B-1FB6-801B-C391FBB37CF8}"/>
                    </a:ext>
                  </a:extLst>
                </p14:cNvPr>
                <p14:cNvContentPartPr/>
                <p14:nvPr/>
              </p14:nvContentPartPr>
              <p14:xfrm>
                <a:off x="7361656" y="5591667"/>
                <a:ext cx="152640" cy="1933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CC01F342-B97B-1FB6-801B-C391FBB37CF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52656" y="5583027"/>
                  <a:ext cx="170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FD09C1D-7E79-4FEA-1B20-27CD2889532C}"/>
                    </a:ext>
                  </a:extLst>
                </p14:cNvPr>
                <p14:cNvContentPartPr/>
                <p14:nvPr/>
              </p14:nvContentPartPr>
              <p14:xfrm>
                <a:off x="7558936" y="5539107"/>
                <a:ext cx="63720" cy="4964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FD09C1D-7E79-4FEA-1B20-27CD2889532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50296" y="5530467"/>
                  <a:ext cx="8136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0425C82A-A08A-DE28-3DE2-DB8B684B0671}"/>
                    </a:ext>
                  </a:extLst>
                </p14:cNvPr>
                <p14:cNvContentPartPr/>
                <p14:nvPr/>
              </p14:nvContentPartPr>
              <p14:xfrm>
                <a:off x="7645336" y="5701107"/>
                <a:ext cx="61920" cy="756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0425C82A-A08A-DE28-3DE2-DB8B684B06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36336" y="5692107"/>
                  <a:ext cx="79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CE459041-9416-143A-F4CB-9E8E4189B0DF}"/>
                    </a:ext>
                  </a:extLst>
                </p14:cNvPr>
                <p14:cNvContentPartPr/>
                <p14:nvPr/>
              </p14:nvContentPartPr>
              <p14:xfrm>
                <a:off x="7733176" y="5683107"/>
                <a:ext cx="61200" cy="896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CE459041-9416-143A-F4CB-9E8E4189B0D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724536" y="5674107"/>
                  <a:ext cx="78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555F878-DEF5-6054-6A6F-6289318D788A}"/>
                    </a:ext>
                  </a:extLst>
                </p14:cNvPr>
                <p14:cNvContentPartPr/>
                <p14:nvPr/>
              </p14:nvContentPartPr>
              <p14:xfrm>
                <a:off x="7838656" y="5644587"/>
                <a:ext cx="110520" cy="1598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555F878-DEF5-6054-6A6F-6289318D788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29656" y="5635947"/>
                  <a:ext cx="12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838E04C8-FFED-1C20-3C63-347EC3C7B74F}"/>
                    </a:ext>
                  </a:extLst>
                </p14:cNvPr>
                <p14:cNvContentPartPr/>
                <p14:nvPr/>
              </p14:nvContentPartPr>
              <p14:xfrm>
                <a:off x="7996336" y="5723067"/>
                <a:ext cx="104040" cy="13104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838E04C8-FFED-1C20-3C63-347EC3C7B7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987336" y="5714067"/>
                  <a:ext cx="121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36FA2C36-ADED-8416-277B-BDB567E9D8A6}"/>
                    </a:ext>
                  </a:extLst>
                </p14:cNvPr>
                <p14:cNvContentPartPr/>
                <p14:nvPr/>
              </p14:nvContentPartPr>
              <p14:xfrm>
                <a:off x="8052496" y="5439747"/>
                <a:ext cx="182160" cy="3693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36FA2C36-ADED-8416-277B-BDB567E9D8A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043856" y="5430747"/>
                  <a:ext cx="19980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695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29FBD322-276A-6368-EA48-1DD4A7C806BE}"/>
                  </a:ext>
                </a:extLst>
              </p14:cNvPr>
              <p14:cNvContentPartPr/>
              <p14:nvPr/>
            </p14:nvContentPartPr>
            <p14:xfrm>
              <a:off x="5819219" y="1862901"/>
              <a:ext cx="238680" cy="4068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29FBD322-276A-6368-EA48-1DD4A7C806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219" y="1853901"/>
                <a:ext cx="25632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o 4">
            <a:extLst>
              <a:ext uri="{FF2B5EF4-FFF2-40B4-BE49-F238E27FC236}">
                <a16:creationId xmlns:a16="http://schemas.microsoft.com/office/drawing/2014/main" id="{BEE122EE-420E-6B91-8EA8-F7655CE0F505}"/>
              </a:ext>
            </a:extLst>
          </p:cNvPr>
          <p:cNvGrpSpPr/>
          <p:nvPr/>
        </p:nvGrpSpPr>
        <p:grpSpPr>
          <a:xfrm>
            <a:off x="6464699" y="1245141"/>
            <a:ext cx="1091880" cy="1334160"/>
            <a:chOff x="5965936" y="3250587"/>
            <a:chExt cx="1091880" cy="13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A9FD96AE-4D70-B08E-3455-470C9CDC76A4}"/>
                    </a:ext>
                  </a:extLst>
                </p14:cNvPr>
                <p14:cNvContentPartPr/>
                <p14:nvPr/>
              </p14:nvContentPartPr>
              <p14:xfrm>
                <a:off x="6272296" y="3250587"/>
                <a:ext cx="27360" cy="5104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A9FD96AE-4D70-B08E-3455-470C9CDC76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3656" y="3241947"/>
                  <a:ext cx="450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22D894C-9F8A-4183-805F-86FA7ADC21B4}"/>
                    </a:ext>
                  </a:extLst>
                </p14:cNvPr>
                <p14:cNvContentPartPr/>
                <p14:nvPr/>
              </p14:nvContentPartPr>
              <p14:xfrm>
                <a:off x="5965936" y="3861507"/>
                <a:ext cx="824760" cy="547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22D894C-9F8A-4183-805F-86FA7ADC21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56936" y="3852867"/>
                  <a:ext cx="842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928F8865-1A31-43E3-4DD6-E999888E735D}"/>
                    </a:ext>
                  </a:extLst>
                </p14:cNvPr>
                <p14:cNvContentPartPr/>
                <p14:nvPr/>
              </p14:nvContentPartPr>
              <p14:xfrm>
                <a:off x="6243136" y="4143027"/>
                <a:ext cx="22680" cy="3661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928F8865-1A31-43E3-4DD6-E999888E73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34496" y="4134387"/>
                  <a:ext cx="403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3BEB208-A927-B33C-9358-84032ED31874}"/>
                    </a:ext>
                  </a:extLst>
                </p14:cNvPr>
                <p14:cNvContentPartPr/>
                <p14:nvPr/>
              </p14:nvContentPartPr>
              <p14:xfrm>
                <a:off x="6194176" y="4123587"/>
                <a:ext cx="267480" cy="3859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3BEB208-A927-B33C-9358-84032ED318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85536" y="4114587"/>
                  <a:ext cx="28512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781BE0A-9B9C-5CEA-69A6-AC93537ED4C9}"/>
                    </a:ext>
                  </a:extLst>
                </p14:cNvPr>
                <p14:cNvContentPartPr/>
                <p14:nvPr/>
              </p14:nvContentPartPr>
              <p14:xfrm>
                <a:off x="6485416" y="4302507"/>
                <a:ext cx="216360" cy="28224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781BE0A-9B9C-5CEA-69A6-AC93537ED4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76416" y="4293507"/>
                  <a:ext cx="234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8261A7E3-406E-F673-3256-03B547586A40}"/>
                    </a:ext>
                  </a:extLst>
                </p14:cNvPr>
                <p14:cNvContentPartPr/>
                <p14:nvPr/>
              </p14:nvContentPartPr>
              <p14:xfrm>
                <a:off x="6586576" y="4317987"/>
                <a:ext cx="9720" cy="2386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8261A7E3-406E-F673-3256-03B547586A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77936" y="4309347"/>
                  <a:ext cx="2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29489881-7CAB-5C83-F6CA-366FFED2C2A3}"/>
                    </a:ext>
                  </a:extLst>
                </p14:cNvPr>
                <p14:cNvContentPartPr/>
                <p14:nvPr/>
              </p14:nvContentPartPr>
              <p14:xfrm>
                <a:off x="6509536" y="4393947"/>
                <a:ext cx="156960" cy="482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29489881-7CAB-5C83-F6CA-366FFED2C2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00896" y="4385307"/>
                  <a:ext cx="174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D749528C-D958-59A9-C07E-9E0594EFE1BF}"/>
                    </a:ext>
                  </a:extLst>
                </p14:cNvPr>
                <p14:cNvContentPartPr/>
                <p14:nvPr/>
              </p14:nvContentPartPr>
              <p14:xfrm>
                <a:off x="6802936" y="3363627"/>
                <a:ext cx="254880" cy="12186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D749528C-D958-59A9-C07E-9E0594EFE1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94296" y="3354987"/>
                  <a:ext cx="272520" cy="123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9762AE2-0206-BCCB-3AD1-1BBDAB9208CD}"/>
              </a:ext>
            </a:extLst>
          </p:cNvPr>
          <p:cNvGrpSpPr/>
          <p:nvPr/>
        </p:nvGrpSpPr>
        <p:grpSpPr>
          <a:xfrm>
            <a:off x="4322699" y="1412181"/>
            <a:ext cx="1204200" cy="1147320"/>
            <a:chOff x="3823936" y="3417627"/>
            <a:chExt cx="1204200" cy="11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5348848E-F75E-9D66-533F-066D043A1C73}"/>
                    </a:ext>
                  </a:extLst>
                </p14:cNvPr>
                <p14:cNvContentPartPr/>
                <p14:nvPr/>
              </p14:nvContentPartPr>
              <p14:xfrm>
                <a:off x="3823936" y="3417627"/>
                <a:ext cx="137880" cy="11473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5348848E-F75E-9D66-533F-066D043A1C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4936" y="3408627"/>
                  <a:ext cx="155520" cy="11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E182F84-6CB8-E942-63AD-F5B03E9F54DE}"/>
                    </a:ext>
                  </a:extLst>
                </p14:cNvPr>
                <p14:cNvContentPartPr/>
                <p14:nvPr/>
              </p14:nvContentPartPr>
              <p14:xfrm>
                <a:off x="4424056" y="3448587"/>
                <a:ext cx="10080" cy="3380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E182F84-6CB8-E942-63AD-F5B03E9F54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15056" y="3439587"/>
                  <a:ext cx="277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8B04976-962E-CDF9-E3A3-DDD99F80800F}"/>
                    </a:ext>
                  </a:extLst>
                </p14:cNvPr>
                <p14:cNvContentPartPr/>
                <p14:nvPr/>
              </p14:nvContentPartPr>
              <p14:xfrm>
                <a:off x="4094656" y="3944307"/>
                <a:ext cx="933480" cy="464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8B04976-962E-CDF9-E3A3-DDD99F8080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86016" y="3935667"/>
                  <a:ext cx="951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45163EE9-F8A2-0647-44B7-566582423631}"/>
                    </a:ext>
                  </a:extLst>
                </p14:cNvPr>
                <p14:cNvContentPartPr/>
                <p14:nvPr/>
              </p14:nvContentPartPr>
              <p14:xfrm>
                <a:off x="4138576" y="4177587"/>
                <a:ext cx="33480" cy="2430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45163EE9-F8A2-0647-44B7-5665824236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29936" y="4168947"/>
                  <a:ext cx="51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05B8348C-9DCF-8F55-AAED-D03CFA62FFF4}"/>
                    </a:ext>
                  </a:extLst>
                </p14:cNvPr>
                <p14:cNvContentPartPr/>
                <p14:nvPr/>
              </p14:nvContentPartPr>
              <p14:xfrm>
                <a:off x="4137856" y="4140507"/>
                <a:ext cx="173160" cy="3160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05B8348C-9DCF-8F55-AAED-D03CFA62FF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29216" y="4131507"/>
                  <a:ext cx="190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2E2FFA3-DD61-A5B9-A799-D4BF08A6D446}"/>
                    </a:ext>
                  </a:extLst>
                </p14:cNvPr>
                <p14:cNvContentPartPr/>
                <p14:nvPr/>
              </p14:nvContentPartPr>
              <p14:xfrm>
                <a:off x="4333336" y="4301787"/>
                <a:ext cx="169200" cy="203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2E2FFA3-DD61-A5B9-A799-D4BF08A6D4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24696" y="4292787"/>
                  <a:ext cx="186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D84637E-5A89-878C-DAEB-83322F01CEA3}"/>
                    </a:ext>
                  </a:extLst>
                </p14:cNvPr>
                <p14:cNvContentPartPr/>
                <p14:nvPr/>
              </p14:nvContentPartPr>
              <p14:xfrm>
                <a:off x="4416496" y="4322307"/>
                <a:ext cx="13320" cy="201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D84637E-5A89-878C-DAEB-83322F01CE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7856" y="4313667"/>
                  <a:ext cx="30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F829BDA6-F410-C1E8-8A9D-6128BCE33E4C}"/>
                    </a:ext>
                  </a:extLst>
                </p14:cNvPr>
                <p14:cNvContentPartPr/>
                <p14:nvPr/>
              </p14:nvContentPartPr>
              <p14:xfrm>
                <a:off x="4347736" y="4418787"/>
                <a:ext cx="142200" cy="144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F829BDA6-F410-C1E8-8A9D-6128BCE33E4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38736" y="4409787"/>
                  <a:ext cx="159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844517A0-B3C7-508C-153B-58D0ACED92ED}"/>
                    </a:ext>
                  </a:extLst>
                </p14:cNvPr>
                <p14:cNvContentPartPr/>
                <p14:nvPr/>
              </p14:nvContentPartPr>
              <p14:xfrm>
                <a:off x="4570936" y="4326627"/>
                <a:ext cx="101880" cy="165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844517A0-B3C7-508C-153B-58D0ACED92E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62296" y="4317627"/>
                  <a:ext cx="119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B7403CF0-6D28-1EC0-C3A3-240DE3D6F9A3}"/>
                    </a:ext>
                  </a:extLst>
                </p14:cNvPr>
                <p14:cNvContentPartPr/>
                <p14:nvPr/>
              </p14:nvContentPartPr>
              <p14:xfrm>
                <a:off x="4614496" y="4256427"/>
                <a:ext cx="20880" cy="1818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7403CF0-6D28-1EC0-C3A3-240DE3D6F9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5856" y="4247787"/>
                  <a:ext cx="38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F043C7A-78CE-5B9D-AC82-840454D572C2}"/>
                    </a:ext>
                  </a:extLst>
                </p14:cNvPr>
                <p14:cNvContentPartPr/>
                <p14:nvPr/>
              </p14:nvContentPartPr>
              <p14:xfrm>
                <a:off x="4815376" y="4161387"/>
                <a:ext cx="156600" cy="28512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F043C7A-78CE-5B9D-AC82-840454D572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6736" y="4152747"/>
                  <a:ext cx="17424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F0C2535-AE4C-3984-1A3F-F793A2255CD8}"/>
              </a:ext>
            </a:extLst>
          </p:cNvPr>
          <p:cNvGrpSpPr/>
          <p:nvPr/>
        </p:nvGrpSpPr>
        <p:grpSpPr>
          <a:xfrm>
            <a:off x="4897341" y="3554575"/>
            <a:ext cx="404640" cy="199440"/>
            <a:chOff x="8158696" y="3730107"/>
            <a:chExt cx="40464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0BA0DAB1-C94F-2237-9A18-D4B5B748B535}"/>
                    </a:ext>
                  </a:extLst>
                </p14:cNvPr>
                <p14:cNvContentPartPr/>
                <p14:nvPr/>
              </p14:nvContentPartPr>
              <p14:xfrm>
                <a:off x="8158696" y="3730107"/>
                <a:ext cx="248040" cy="19944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0BA0DAB1-C94F-2237-9A18-D4B5B748B53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49696" y="3721107"/>
                  <a:ext cx="265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0BB51935-30BD-CD38-FDD3-3BA5F3C84800}"/>
                    </a:ext>
                  </a:extLst>
                </p14:cNvPr>
                <p14:cNvContentPartPr/>
                <p14:nvPr/>
              </p14:nvContentPartPr>
              <p14:xfrm>
                <a:off x="8474056" y="3758907"/>
                <a:ext cx="89280" cy="1234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0BB51935-30BD-CD38-FDD3-3BA5F3C848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65416" y="3750267"/>
                  <a:ext cx="1069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84D2F8A4-1295-6FA8-DAB2-600F8F22C45D}"/>
              </a:ext>
            </a:extLst>
          </p:cNvPr>
          <p:cNvGrpSpPr/>
          <p:nvPr/>
        </p:nvGrpSpPr>
        <p:grpSpPr>
          <a:xfrm>
            <a:off x="5762061" y="3468535"/>
            <a:ext cx="575280" cy="359640"/>
            <a:chOff x="9023416" y="3644067"/>
            <a:chExt cx="575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5D6FE3D-B49B-CDFB-2A25-A82AFE6E9C8A}"/>
                    </a:ext>
                  </a:extLst>
                </p14:cNvPr>
                <p14:cNvContentPartPr/>
                <p14:nvPr/>
              </p14:nvContentPartPr>
              <p14:xfrm>
                <a:off x="9023416" y="3644067"/>
                <a:ext cx="178560" cy="34056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5D6FE3D-B49B-CDFB-2A25-A82AFE6E9C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14416" y="3635067"/>
                  <a:ext cx="196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DECA355B-087F-61E2-7B3A-42BB4A230BC8}"/>
                    </a:ext>
                  </a:extLst>
                </p14:cNvPr>
                <p14:cNvContentPartPr/>
                <p14:nvPr/>
              </p14:nvContentPartPr>
              <p14:xfrm>
                <a:off x="9251296" y="3856107"/>
                <a:ext cx="122760" cy="1476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DECA355B-087F-61E2-7B3A-42BB4A230B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42656" y="3847467"/>
                  <a:ext cx="140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96060098-6A2A-BEF4-6F53-B4812CBB337D}"/>
                    </a:ext>
                  </a:extLst>
                </p14:cNvPr>
                <p14:cNvContentPartPr/>
                <p14:nvPr/>
              </p14:nvContentPartPr>
              <p14:xfrm>
                <a:off x="9303136" y="3873387"/>
                <a:ext cx="25920" cy="1148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96060098-6A2A-BEF4-6F53-B4812CBB337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94136" y="3864747"/>
                  <a:ext cx="4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5A60EE9-40FF-E1CE-4165-9E5B31FF65AC}"/>
                    </a:ext>
                  </a:extLst>
                </p14:cNvPr>
                <p14:cNvContentPartPr/>
                <p14:nvPr/>
              </p14:nvContentPartPr>
              <p14:xfrm>
                <a:off x="9263176" y="3931347"/>
                <a:ext cx="79920" cy="75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5A60EE9-40FF-E1CE-4165-9E5B31FF65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54176" y="3922707"/>
                  <a:ext cx="97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223D90F9-4C3F-4654-2A34-02FD18DD8F46}"/>
                    </a:ext>
                  </a:extLst>
                </p14:cNvPr>
                <p14:cNvContentPartPr/>
                <p14:nvPr/>
              </p14:nvContentPartPr>
              <p14:xfrm>
                <a:off x="9451816" y="3774027"/>
                <a:ext cx="146880" cy="16380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223D90F9-4C3F-4654-2A34-02FD18DD8F4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43176" y="3765387"/>
                  <a:ext cx="1645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4098B142-33FE-7C38-60F9-3082762A1504}"/>
              </a:ext>
            </a:extLst>
          </p:cNvPr>
          <p:cNvGrpSpPr/>
          <p:nvPr/>
        </p:nvGrpSpPr>
        <p:grpSpPr>
          <a:xfrm>
            <a:off x="6409619" y="3429000"/>
            <a:ext cx="332280" cy="371520"/>
            <a:chOff x="8663056" y="798987"/>
            <a:chExt cx="33228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5032E96C-CACC-F0AF-866A-ED204602EC47}"/>
                    </a:ext>
                  </a:extLst>
                </p14:cNvPr>
                <p14:cNvContentPartPr/>
                <p14:nvPr/>
              </p14:nvContentPartPr>
              <p14:xfrm>
                <a:off x="8875816" y="798987"/>
                <a:ext cx="119520" cy="3715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5032E96C-CACC-F0AF-866A-ED204602EC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67176" y="790347"/>
                  <a:ext cx="1371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938EFEB6-6CB3-1EFD-2531-329D2DFF69DB}"/>
                    </a:ext>
                  </a:extLst>
                </p14:cNvPr>
                <p14:cNvContentPartPr/>
                <p14:nvPr/>
              </p14:nvContentPartPr>
              <p14:xfrm>
                <a:off x="8663056" y="922827"/>
                <a:ext cx="118080" cy="2246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938EFEB6-6CB3-1EFD-2531-329D2DFF69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54056" y="914187"/>
                  <a:ext cx="1357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E1584068-AEEC-7B8B-89D2-03EB40BBC89B}"/>
              </a:ext>
            </a:extLst>
          </p:cNvPr>
          <p:cNvGrpSpPr/>
          <p:nvPr/>
        </p:nvGrpSpPr>
        <p:grpSpPr>
          <a:xfrm>
            <a:off x="2743739" y="5334939"/>
            <a:ext cx="628560" cy="410040"/>
            <a:chOff x="5962336" y="2544627"/>
            <a:chExt cx="62856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C12AD4A4-0687-A208-0AAC-B83780CB2497}"/>
                    </a:ext>
                  </a:extLst>
                </p14:cNvPr>
                <p14:cNvContentPartPr/>
                <p14:nvPr/>
              </p14:nvContentPartPr>
              <p14:xfrm>
                <a:off x="5962336" y="2544627"/>
                <a:ext cx="251640" cy="3870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C12AD4A4-0687-A208-0AAC-B83780CB24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53336" y="2535627"/>
                  <a:ext cx="2692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0F062183-655C-935B-CC86-0993459E5993}"/>
                    </a:ext>
                  </a:extLst>
                </p14:cNvPr>
                <p14:cNvContentPartPr/>
                <p14:nvPr/>
              </p14:nvContentPartPr>
              <p14:xfrm>
                <a:off x="6235216" y="2745867"/>
                <a:ext cx="64440" cy="1425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0F062183-655C-935B-CC86-0993459E59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26216" y="2736867"/>
                  <a:ext cx="820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28DE240-D502-F45C-5C7F-A3A2EF321E16}"/>
                    </a:ext>
                  </a:extLst>
                </p14:cNvPr>
                <p14:cNvContentPartPr/>
                <p14:nvPr/>
              </p14:nvContentPartPr>
              <p14:xfrm>
                <a:off x="6348256" y="2593587"/>
                <a:ext cx="242640" cy="3610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28DE240-D502-F45C-5C7F-A3A2EF321E1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39256" y="2584947"/>
                  <a:ext cx="260280" cy="37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D1744CE0-4EAA-6501-DA05-F223FD075E7D}"/>
                  </a:ext>
                </a:extLst>
              </p14:cNvPr>
              <p14:cNvContentPartPr/>
              <p14:nvPr/>
            </p14:nvContentPartPr>
            <p14:xfrm>
              <a:off x="4356899" y="5238459"/>
              <a:ext cx="5400" cy="31644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D1744CE0-4EAA-6501-DA05-F223FD075E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47899" y="5229459"/>
                <a:ext cx="230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F9E5C6BF-4909-8594-8A90-D7B3CEA02106}"/>
                  </a:ext>
                </a:extLst>
              </p14:cNvPr>
              <p14:cNvContentPartPr/>
              <p14:nvPr/>
            </p14:nvContentPartPr>
            <p14:xfrm>
              <a:off x="3937859" y="5662179"/>
              <a:ext cx="870840" cy="3492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F9E5C6BF-4909-8594-8A90-D7B3CEA021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29219" y="5653539"/>
                <a:ext cx="88848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o 98">
            <a:extLst>
              <a:ext uri="{FF2B5EF4-FFF2-40B4-BE49-F238E27FC236}">
                <a16:creationId xmlns:a16="http://schemas.microsoft.com/office/drawing/2014/main" id="{D0FE1C0B-0630-8465-A3F9-725DB7D78A50}"/>
              </a:ext>
            </a:extLst>
          </p:cNvPr>
          <p:cNvGrpSpPr/>
          <p:nvPr/>
        </p:nvGrpSpPr>
        <p:grpSpPr>
          <a:xfrm>
            <a:off x="3993299" y="5929659"/>
            <a:ext cx="746640" cy="293040"/>
            <a:chOff x="7211896" y="3139347"/>
            <a:chExt cx="74664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8E9A4925-85C3-2F71-8101-D3D53439B231}"/>
                    </a:ext>
                  </a:extLst>
                </p14:cNvPr>
                <p14:cNvContentPartPr/>
                <p14:nvPr/>
              </p14:nvContentPartPr>
              <p14:xfrm>
                <a:off x="7211896" y="3139347"/>
                <a:ext cx="19440" cy="2826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8E9A4925-85C3-2F71-8101-D3D53439B2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02896" y="3130347"/>
                  <a:ext cx="37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731FE4A8-4837-60B7-4AFF-E06AE8A60A88}"/>
                    </a:ext>
                  </a:extLst>
                </p14:cNvPr>
                <p14:cNvContentPartPr/>
                <p14:nvPr/>
              </p14:nvContentPartPr>
              <p14:xfrm>
                <a:off x="7345096" y="3262467"/>
                <a:ext cx="202320" cy="75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731FE4A8-4837-60B7-4AFF-E06AE8A60A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36456" y="3253827"/>
                  <a:ext cx="219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A89AAE15-7845-AE4C-6C74-64395F01A94D}"/>
                    </a:ext>
                  </a:extLst>
                </p14:cNvPr>
                <p14:cNvContentPartPr/>
                <p14:nvPr/>
              </p14:nvContentPartPr>
              <p14:xfrm>
                <a:off x="7478656" y="3166347"/>
                <a:ext cx="19800" cy="20844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A89AAE15-7845-AE4C-6C74-64395F01A9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69656" y="3157707"/>
                  <a:ext cx="37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9031A392-E786-8EC7-75E9-4AFF7941D2D6}"/>
                    </a:ext>
                  </a:extLst>
                </p14:cNvPr>
                <p14:cNvContentPartPr/>
                <p14:nvPr/>
              </p14:nvContentPartPr>
              <p14:xfrm>
                <a:off x="7956376" y="3426627"/>
                <a:ext cx="2160" cy="57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9031A392-E786-8EC7-75E9-4AFF7941D2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47376" y="3417987"/>
                  <a:ext cx="19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9066BC63-79D1-E739-8273-AD29DABF9A2F}"/>
                    </a:ext>
                  </a:extLst>
                </p14:cNvPr>
                <p14:cNvContentPartPr/>
                <p14:nvPr/>
              </p14:nvContentPartPr>
              <p14:xfrm>
                <a:off x="7761256" y="3193347"/>
                <a:ext cx="145080" cy="1886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9066BC63-79D1-E739-8273-AD29DABF9A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52616" y="3184707"/>
                  <a:ext cx="162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A057CCDC-FBB6-4071-D22D-4F3948E3DCD5}"/>
                    </a:ext>
                  </a:extLst>
                </p14:cNvPr>
                <p14:cNvContentPartPr/>
                <p14:nvPr/>
              </p14:nvContentPartPr>
              <p14:xfrm>
                <a:off x="7783576" y="3161667"/>
                <a:ext cx="128880" cy="2487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A057CCDC-FBB6-4071-D22D-4F3948E3DCD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74576" y="3152667"/>
                  <a:ext cx="14652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29B2788A-20D6-EED5-DFB4-CD9E46E9875E}"/>
              </a:ext>
            </a:extLst>
          </p:cNvPr>
          <p:cNvGrpSpPr/>
          <p:nvPr/>
        </p:nvGrpSpPr>
        <p:grpSpPr>
          <a:xfrm>
            <a:off x="5062859" y="5562459"/>
            <a:ext cx="169200" cy="100800"/>
            <a:chOff x="8281456" y="2772147"/>
            <a:chExt cx="16920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957184C-CE26-DCBD-78ED-BD1C3FB9DAB4}"/>
                    </a:ext>
                  </a:extLst>
                </p14:cNvPr>
                <p14:cNvContentPartPr/>
                <p14:nvPr/>
              </p14:nvContentPartPr>
              <p14:xfrm>
                <a:off x="8281456" y="2772147"/>
                <a:ext cx="155520" cy="136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957184C-CE26-DCBD-78ED-BD1C3FB9DA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2816" y="2763147"/>
                  <a:ext cx="173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7973C18A-A366-CE68-8EE8-247043AA735A}"/>
                    </a:ext>
                  </a:extLst>
                </p14:cNvPr>
                <p14:cNvContentPartPr/>
                <p14:nvPr/>
              </p14:nvContentPartPr>
              <p14:xfrm>
                <a:off x="8318896" y="2856747"/>
                <a:ext cx="131760" cy="162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7973C18A-A366-CE68-8EE8-247043AA73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10256" y="2848107"/>
                  <a:ext cx="14940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DF2EE4B0-81B4-DBE7-6332-151CE47AAA3C}"/>
              </a:ext>
            </a:extLst>
          </p:cNvPr>
          <p:cNvGrpSpPr/>
          <p:nvPr/>
        </p:nvGrpSpPr>
        <p:grpSpPr>
          <a:xfrm>
            <a:off x="5460299" y="5872059"/>
            <a:ext cx="312480" cy="99360"/>
            <a:chOff x="8678896" y="3081747"/>
            <a:chExt cx="31248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6455B389-F09B-2675-322A-AC80B8E7BE8A}"/>
                    </a:ext>
                  </a:extLst>
                </p14:cNvPr>
                <p14:cNvContentPartPr/>
                <p14:nvPr/>
              </p14:nvContentPartPr>
              <p14:xfrm>
                <a:off x="8678896" y="3081747"/>
                <a:ext cx="65520" cy="7200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6455B389-F09B-2675-322A-AC80B8E7BE8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70256" y="3072747"/>
                  <a:ext cx="83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15E358B-3932-D415-41E0-EE339C875EAB}"/>
                    </a:ext>
                  </a:extLst>
                </p14:cNvPr>
                <p14:cNvContentPartPr/>
                <p14:nvPr/>
              </p14:nvContentPartPr>
              <p14:xfrm>
                <a:off x="8752696" y="3118467"/>
                <a:ext cx="71640" cy="61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15E358B-3932-D415-41E0-EE339C875E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43696" y="3109827"/>
                  <a:ext cx="89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7684479E-2234-3F66-C97D-ED836A520665}"/>
                    </a:ext>
                  </a:extLst>
                </p14:cNvPr>
                <p14:cNvContentPartPr/>
                <p14:nvPr/>
              </p14:nvContentPartPr>
              <p14:xfrm>
                <a:off x="8767456" y="3170667"/>
                <a:ext cx="31680" cy="1044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7684479E-2234-3F66-C97D-ED836A5206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58816" y="3161667"/>
                  <a:ext cx="49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0A08604E-9034-D073-3775-66EE67E2024B}"/>
                    </a:ext>
                  </a:extLst>
                </p14:cNvPr>
                <p14:cNvContentPartPr/>
                <p14:nvPr/>
              </p14:nvContentPartPr>
              <p14:xfrm>
                <a:off x="8894896" y="3129987"/>
                <a:ext cx="96480" cy="507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0A08604E-9034-D073-3775-66EE67E2024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85896" y="3121347"/>
                  <a:ext cx="11412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A15AAF86-C5D0-2CFC-6421-F33A295F55C8}"/>
              </a:ext>
            </a:extLst>
          </p:cNvPr>
          <p:cNvGrpSpPr/>
          <p:nvPr/>
        </p:nvGrpSpPr>
        <p:grpSpPr>
          <a:xfrm>
            <a:off x="5470739" y="5090139"/>
            <a:ext cx="1585800" cy="649440"/>
            <a:chOff x="8689336" y="2299827"/>
            <a:chExt cx="158580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B7E79C85-32D2-412B-3ABD-01E64B191CBC}"/>
                    </a:ext>
                  </a:extLst>
                </p14:cNvPr>
                <p14:cNvContentPartPr/>
                <p14:nvPr/>
              </p14:nvContentPartPr>
              <p14:xfrm>
                <a:off x="8744056" y="2447427"/>
                <a:ext cx="211680" cy="190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B7E79C85-32D2-412B-3ABD-01E64B191C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35416" y="2438427"/>
                  <a:ext cx="229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97BC20F1-5FA1-44E0-1899-26DFE2064815}"/>
                    </a:ext>
                  </a:extLst>
                </p14:cNvPr>
                <p14:cNvContentPartPr/>
                <p14:nvPr/>
              </p14:nvContentPartPr>
              <p14:xfrm>
                <a:off x="8689336" y="2456787"/>
                <a:ext cx="198720" cy="49248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97BC20F1-5FA1-44E0-1899-26DFE20648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80696" y="2448147"/>
                  <a:ext cx="2163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4AB12934-F238-E8D2-9D55-552A950235D5}"/>
                    </a:ext>
                  </a:extLst>
                </p14:cNvPr>
                <p14:cNvContentPartPr/>
                <p14:nvPr/>
              </p14:nvContentPartPr>
              <p14:xfrm>
                <a:off x="9140056" y="2569467"/>
                <a:ext cx="45360" cy="21924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4AB12934-F238-E8D2-9D55-552A950235D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31056" y="2560827"/>
                  <a:ext cx="63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8946373B-5C3C-C694-248F-A9AE8CB0D576}"/>
                    </a:ext>
                  </a:extLst>
                </p14:cNvPr>
                <p14:cNvContentPartPr/>
                <p14:nvPr/>
              </p14:nvContentPartPr>
              <p14:xfrm>
                <a:off x="9222136" y="2691147"/>
                <a:ext cx="78480" cy="86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8946373B-5C3C-C694-248F-A9AE8CB0D57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13496" y="2682507"/>
                  <a:ext cx="96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26DB20AB-0300-3833-A62F-F1FD5FF0D1FC}"/>
                    </a:ext>
                  </a:extLst>
                </p14:cNvPr>
                <p14:cNvContentPartPr/>
                <p14:nvPr/>
              </p14:nvContentPartPr>
              <p14:xfrm>
                <a:off x="9393496" y="2630307"/>
                <a:ext cx="8640" cy="1483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26DB20AB-0300-3833-A62F-F1FD5FF0D1F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84856" y="2621667"/>
                  <a:ext cx="2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97B3DE07-AFB0-1BBB-ADEE-963064A15F38}"/>
                    </a:ext>
                  </a:extLst>
                </p14:cNvPr>
                <p14:cNvContentPartPr/>
                <p14:nvPr/>
              </p14:nvContentPartPr>
              <p14:xfrm>
                <a:off x="9466936" y="2578107"/>
                <a:ext cx="107640" cy="30132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97B3DE07-AFB0-1BBB-ADEE-963064A15F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58296" y="2569467"/>
                  <a:ext cx="125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78F5638A-0D7E-04D5-87A7-2BC8C4DE71FA}"/>
                    </a:ext>
                  </a:extLst>
                </p14:cNvPr>
                <p14:cNvContentPartPr/>
                <p14:nvPr/>
              </p14:nvContentPartPr>
              <p14:xfrm>
                <a:off x="9630376" y="2438067"/>
                <a:ext cx="92880" cy="1123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78F5638A-0D7E-04D5-87A7-2BC8C4DE71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21376" y="2429067"/>
                  <a:ext cx="110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D2C52876-D7A3-4C1C-1BBE-E55094506E45}"/>
                    </a:ext>
                  </a:extLst>
                </p14:cNvPr>
                <p14:cNvContentPartPr/>
                <p14:nvPr/>
              </p14:nvContentPartPr>
              <p14:xfrm>
                <a:off x="9908656" y="2525187"/>
                <a:ext cx="189720" cy="26460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D2C52876-D7A3-4C1C-1BBE-E55094506E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00016" y="2516187"/>
                  <a:ext cx="2073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C253B3B0-C92E-631A-1D31-6D9CBCFD9365}"/>
                    </a:ext>
                  </a:extLst>
                </p14:cNvPr>
                <p14:cNvContentPartPr/>
                <p14:nvPr/>
              </p14:nvContentPartPr>
              <p14:xfrm>
                <a:off x="9887056" y="2544267"/>
                <a:ext cx="214200" cy="27648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C253B3B0-C92E-631A-1D31-6D9CBCFD936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78056" y="2535267"/>
                  <a:ext cx="2318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B51B44B8-7A67-A048-A78F-01836B9221FE}"/>
                    </a:ext>
                  </a:extLst>
                </p14:cNvPr>
                <p14:cNvContentPartPr/>
                <p14:nvPr/>
              </p14:nvContentPartPr>
              <p14:xfrm>
                <a:off x="10158856" y="2412147"/>
                <a:ext cx="116280" cy="1425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B51B44B8-7A67-A048-A78F-01836B9221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50216" y="2403507"/>
                  <a:ext cx="133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C244CEFD-D290-0983-02CC-D9A9FCB59E0A}"/>
                    </a:ext>
                  </a:extLst>
                </p14:cNvPr>
                <p14:cNvContentPartPr/>
                <p14:nvPr/>
              </p14:nvContentPartPr>
              <p14:xfrm>
                <a:off x="8799136" y="2299827"/>
                <a:ext cx="135720" cy="9720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C244CEFD-D290-0983-02CC-D9A9FCB59E0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90496" y="2291187"/>
                  <a:ext cx="1533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76E43106-7D4E-3607-5995-03A03D7CD94D}"/>
              </a:ext>
            </a:extLst>
          </p:cNvPr>
          <p:cNvGrpSpPr/>
          <p:nvPr/>
        </p:nvGrpSpPr>
        <p:grpSpPr>
          <a:xfrm>
            <a:off x="7236179" y="5512419"/>
            <a:ext cx="96120" cy="71280"/>
            <a:chOff x="10454776" y="2722107"/>
            <a:chExt cx="9612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486D8A08-B8D3-B4D7-88C6-1B6AEAFCFB94}"/>
                    </a:ext>
                  </a:extLst>
                </p14:cNvPr>
                <p14:cNvContentPartPr/>
                <p14:nvPr/>
              </p14:nvContentPartPr>
              <p14:xfrm>
                <a:off x="10454776" y="2722107"/>
                <a:ext cx="87480" cy="324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486D8A08-B8D3-B4D7-88C6-1B6AEAFCFB9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36776" y="2704107"/>
                  <a:ext cx="123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3C738327-4879-CB7D-8C02-E7999609EA83}"/>
                    </a:ext>
                  </a:extLst>
                </p14:cNvPr>
                <p14:cNvContentPartPr/>
                <p14:nvPr/>
              </p14:nvContentPartPr>
              <p14:xfrm>
                <a:off x="10459456" y="2781147"/>
                <a:ext cx="91440" cy="1224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3C738327-4879-CB7D-8C02-E7999609EA8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441816" y="2763507"/>
                  <a:ext cx="12708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4" name="Entrada de lápiz 133">
                <a:extLst>
                  <a:ext uri="{FF2B5EF4-FFF2-40B4-BE49-F238E27FC236}">
                    <a16:creationId xmlns:a16="http://schemas.microsoft.com/office/drawing/2014/main" id="{D7314EA4-9F35-AFC5-7F0D-747ED31D8F71}"/>
                  </a:ext>
                </a:extLst>
              </p14:cNvPr>
              <p14:cNvContentPartPr/>
              <p14:nvPr/>
            </p14:nvContentPartPr>
            <p14:xfrm>
              <a:off x="7613459" y="5396499"/>
              <a:ext cx="45720" cy="249840"/>
            </p14:xfrm>
          </p:contentPart>
        </mc:Choice>
        <mc:Fallback xmlns="">
          <p:pic>
            <p:nvPicPr>
              <p:cNvPr id="134" name="Entrada de lápiz 133">
                <a:extLst>
                  <a:ext uri="{FF2B5EF4-FFF2-40B4-BE49-F238E27FC236}">
                    <a16:creationId xmlns:a16="http://schemas.microsoft.com/office/drawing/2014/main" id="{D7314EA4-9F35-AFC5-7F0D-747ED31D8F7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595459" y="5378859"/>
                <a:ext cx="81360" cy="28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o 143">
            <a:extLst>
              <a:ext uri="{FF2B5EF4-FFF2-40B4-BE49-F238E27FC236}">
                <a16:creationId xmlns:a16="http://schemas.microsoft.com/office/drawing/2014/main" id="{EB299636-4AF1-7F1C-24E7-F6C4DA5AFCED}"/>
              </a:ext>
            </a:extLst>
          </p:cNvPr>
          <p:cNvGrpSpPr/>
          <p:nvPr/>
        </p:nvGrpSpPr>
        <p:grpSpPr>
          <a:xfrm>
            <a:off x="7869779" y="5237379"/>
            <a:ext cx="1008000" cy="396000"/>
            <a:chOff x="11088376" y="2447067"/>
            <a:chExt cx="10080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AC6F4523-39F6-291F-08E6-3BC622D4F5C2}"/>
                    </a:ext>
                  </a:extLst>
                </p14:cNvPr>
                <p14:cNvContentPartPr/>
                <p14:nvPr/>
              </p14:nvContentPartPr>
              <p14:xfrm>
                <a:off x="11088376" y="2719947"/>
                <a:ext cx="155880" cy="144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C6F4523-39F6-291F-08E6-3BC622D4F5C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070376" y="2702307"/>
                  <a:ext cx="191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3B756563-415F-F208-563B-28AE78B4EDA4}"/>
                    </a:ext>
                  </a:extLst>
                </p14:cNvPr>
                <p14:cNvContentPartPr/>
                <p14:nvPr/>
              </p14:nvContentPartPr>
              <p14:xfrm>
                <a:off x="11324176" y="2606547"/>
                <a:ext cx="147240" cy="21204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3B756563-415F-F208-563B-28AE78B4ED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306536" y="2588547"/>
                  <a:ext cx="182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854B0D6C-BA0B-4CF2-71E8-A9B32DC5D78C}"/>
                    </a:ext>
                  </a:extLst>
                </p14:cNvPr>
                <p14:cNvContentPartPr/>
                <p14:nvPr/>
              </p14:nvContentPartPr>
              <p14:xfrm>
                <a:off x="11348656" y="2642187"/>
                <a:ext cx="148320" cy="20088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854B0D6C-BA0B-4CF2-71E8-A9B32DC5D7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331016" y="2624547"/>
                  <a:ext cx="183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79B419AF-B5D0-0FD4-DA88-E6655A768F93}"/>
                    </a:ext>
                  </a:extLst>
                </p14:cNvPr>
                <p14:cNvContentPartPr/>
                <p14:nvPr/>
              </p14:nvContentPartPr>
              <p14:xfrm>
                <a:off x="11576176" y="2715627"/>
                <a:ext cx="123120" cy="342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79B419AF-B5D0-0FD4-DA88-E6655A768F9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558176" y="2697987"/>
                  <a:ext cx="158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DF97EAAA-B259-9978-EE49-B9674D2A19BC}"/>
                    </a:ext>
                  </a:extLst>
                </p14:cNvPr>
                <p14:cNvContentPartPr/>
                <p14:nvPr/>
              </p14:nvContentPartPr>
              <p14:xfrm>
                <a:off x="11676256" y="2629947"/>
                <a:ext cx="10080" cy="1699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DF97EAAA-B259-9978-EE49-B9674D2A19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658256" y="2612307"/>
                  <a:ext cx="45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4437BF69-9261-A2A9-7463-D9D6C82D9FB7}"/>
                    </a:ext>
                  </a:extLst>
                </p14:cNvPr>
                <p14:cNvContentPartPr/>
                <p14:nvPr/>
              </p14:nvContentPartPr>
              <p14:xfrm>
                <a:off x="11795416" y="2631387"/>
                <a:ext cx="202680" cy="137520"/>
              </p14:xfrm>
            </p:contentPart>
          </mc:Choice>
          <mc:Fallback xmlns=""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4437BF69-9261-A2A9-7463-D9D6C82D9FB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777416" y="2613387"/>
                  <a:ext cx="238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E0A53E2F-64EC-ABB6-94BB-CE7E4E8C4D00}"/>
                    </a:ext>
                  </a:extLst>
                </p14:cNvPr>
                <p14:cNvContentPartPr/>
                <p14:nvPr/>
              </p14:nvContentPartPr>
              <p14:xfrm>
                <a:off x="11896936" y="2623107"/>
                <a:ext cx="75960" cy="17532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E0A53E2F-64EC-ABB6-94BB-CE7E4E8C4D0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879296" y="2605467"/>
                  <a:ext cx="111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D7E600D5-9276-4881-E99D-5181F6147FEB}"/>
                    </a:ext>
                  </a:extLst>
                </p14:cNvPr>
                <p14:cNvContentPartPr/>
                <p14:nvPr/>
              </p14:nvContentPartPr>
              <p14:xfrm>
                <a:off x="11980096" y="2447067"/>
                <a:ext cx="116280" cy="10368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D7E600D5-9276-4881-E99D-5181F6147F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962096" y="2429067"/>
                  <a:ext cx="151920" cy="13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00075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313</Words>
  <Application>Microsoft Office PowerPoint</Application>
  <PresentationFormat>Panorámica</PresentationFormat>
  <Paragraphs>34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georgia</vt:lpstr>
      <vt:lpstr>inherit</vt:lpstr>
      <vt:lpstr>Tema de Office</vt:lpstr>
      <vt:lpstr>Electromagnetismo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trabajo para levantar un objeto y Energía Potencial Gravitacional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Comparación al Trabajo para armar un sistema de cargas electricas</vt:lpstr>
      <vt:lpstr>Presentación de PowerPoint</vt:lpstr>
      <vt:lpstr>Presentación de PowerPoint</vt:lpstr>
      <vt:lpstr>Presentación de PowerPoint</vt:lpstr>
      <vt:lpstr>Todo Electro en ecuaciones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Atajo para E -&gt; Ley de Gauss</vt:lpstr>
      <vt:lpstr>Presentación de PowerPoint</vt:lpstr>
      <vt:lpstr>Integral de Superficie</vt:lpstr>
      <vt:lpstr>Presentación de PowerPoint</vt:lpstr>
      <vt:lpstr>Presentación de PowerPoint</vt:lpstr>
      <vt:lpstr>Presentación de PowerPoint</vt:lpstr>
      <vt:lpstr>Campo E de una Esfera</vt:lpstr>
      <vt:lpstr>Presentación de PowerPoint</vt:lpstr>
      <vt:lpstr>Presentación de PowerPoint</vt:lpstr>
      <vt:lpstr>Campo E de Esfera usando Gauss</vt:lpstr>
      <vt:lpstr>Presentación de PowerPoint</vt:lpstr>
      <vt:lpstr>Presentación de PowerPoint</vt:lpstr>
      <vt:lpstr>Un peak del uso avanzado</vt:lpstr>
      <vt:lpstr>Ewald Transformation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Electromagnetismo</dc:title>
  <dc:creator>Fabian Trigo</dc:creator>
  <cp:lastModifiedBy>Fabian Trigo</cp:lastModifiedBy>
  <cp:revision>6</cp:revision>
  <dcterms:created xsi:type="dcterms:W3CDTF">2024-02-20T16:02:34Z</dcterms:created>
  <dcterms:modified xsi:type="dcterms:W3CDTF">2024-02-22T15:38:32Z</dcterms:modified>
</cp:coreProperties>
</file>